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5_BC981F5D.xml" ContentType="application/vnd.ms-powerpoint.comments+xml"/>
  <Override PartName="/ppt/notesSlides/notesSlide3.xml" ContentType="application/vnd.openxmlformats-officedocument.presentationml.notesSlide+xml"/>
  <Override PartName="/ppt/comments/modernComment_107_69EC9675.xml" ContentType="application/vnd.ms-powerpoint.comments+xml"/>
  <Override PartName="/ppt/notesSlides/notesSlide4.xml" ContentType="application/vnd.openxmlformats-officedocument.presentationml.notesSlide+xml"/>
  <Override PartName="/ppt/comments/modernComment_137_306F3E6D.xml" ContentType="application/vnd.ms-powerpoint.comments+xml"/>
  <Override PartName="/ppt/notesSlides/notesSlide5.xml" ContentType="application/vnd.openxmlformats-officedocument.presentationml.notesSlide+xml"/>
  <Override PartName="/ppt/comments/modernComment_139_272565E8.xml" ContentType="application/vnd.ms-powerpoint.comments+xml"/>
  <Override PartName="/ppt/notesSlides/notesSlide6.xml" ContentType="application/vnd.openxmlformats-officedocument.presentationml.notesSlide+xml"/>
  <Override PartName="/ppt/comments/modernComment_116_E618FE03.xml" ContentType="application/vnd.ms-powerpoint.comments+xml"/>
  <Override PartName="/ppt/ink/ink1.xml" ContentType="application/inkml+xml"/>
  <Override PartName="/ppt/ink/ink2.xml" ContentType="application/inkml+xml"/>
  <Override PartName="/ppt/ink/ink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C_61AB2928.xml" ContentType="application/vnd.ms-powerpoint.comments+xml"/>
  <Override PartName="/ppt/comments/modernComment_11E_99B2400E.xml" ContentType="application/vnd.ms-powerpoint.comments+xml"/>
  <Override PartName="/ppt/notesSlides/notesSlide10.xml" ContentType="application/vnd.openxmlformats-officedocument.presentationml.notesSlide+xml"/>
  <Override PartName="/ppt/comments/modernComment_118_A92BA145.xml" ContentType="application/vnd.ms-powerpoint.comments+xml"/>
  <Override PartName="/ppt/notesSlides/notesSlide11.xml" ContentType="application/vnd.openxmlformats-officedocument.presentationml.notesSlide+xml"/>
  <Override PartName="/ppt/comments/modernComment_13D_E085FCEB.xml" ContentType="application/vnd.ms-powerpoint.comments+xml"/>
  <Override PartName="/ppt/comments/modernComment_130_32312F1D.xml" ContentType="application/vnd.ms-powerpoint.comments+xml"/>
  <Override PartName="/ppt/notesSlides/notesSlide12.xml" ContentType="application/vnd.openxmlformats-officedocument.presentationml.notesSlide+xml"/>
  <Override PartName="/ppt/comments/modernComment_13F_89F51056.xml" ContentType="application/vnd.ms-powerpoint.comments+xml"/>
  <Override PartName="/ppt/notesSlides/notesSlide13.xml" ContentType="application/vnd.openxmlformats-officedocument.presentationml.notesSlide+xml"/>
  <Override PartName="/ppt/comments/modernComment_13E_472A96A6.xml" ContentType="application/vnd.ms-powerpoint.comments+xml"/>
  <Override PartName="/ppt/notesSlides/notesSlide14.xml" ContentType="application/vnd.openxmlformats-officedocument.presentationml.notesSlide+xml"/>
  <Override PartName="/ppt/comments/modernComment_140_D76EA3D.xml" ContentType="application/vnd.ms-powerpoint.comments+xml"/>
  <Override PartName="/ppt/notesSlides/notesSlide15.xml" ContentType="application/vnd.openxmlformats-officedocument.presentationml.notesSlide+xml"/>
  <Override PartName="/ppt/comments/modernComment_141_F52CC157.xml" ContentType="application/vnd.ms-powerpoint.comments+xml"/>
  <Override PartName="/ppt/notesSlides/notesSlide16.xml" ContentType="application/vnd.openxmlformats-officedocument.presentationml.notesSlide+xml"/>
  <Override PartName="/ppt/comments/modernComment_142_B8ADCAAD.xml" ContentType="application/vnd.ms-powerpoint.comments+xml"/>
  <Override PartName="/ppt/notesSlides/notesSlide17.xml" ContentType="application/vnd.openxmlformats-officedocument.presentationml.notesSlide+xml"/>
  <Override PartName="/ppt/comments/modernComment_13C_64654C7B.xml" ContentType="application/vnd.ms-powerpoint.comments+xml"/>
  <Override PartName="/ppt/ink/ink4.xml" ContentType="application/inkml+xml"/>
  <Override PartName="/ppt/ink/ink5.xml" ContentType="application/inkml+xml"/>
  <Override PartName="/ppt/ink/ink6.xml" ContentType="application/inkml+xml"/>
  <Override PartName="/ppt/comments/modernComment_13B_B0D8BC0B.xml" ContentType="application/vnd.ms-powerpoint.comments+xml"/>
  <Override PartName="/ppt/comments/modernComment_117_9F2BBC4F.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20.xml" ContentType="application/vnd.openxmlformats-officedocument.presentationml.notesSlide+xml"/>
  <Override PartName="/ppt/comments/modernComment_123_8F3A847D.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261" r:id="rId3"/>
    <p:sldId id="263" r:id="rId4"/>
    <p:sldId id="311" r:id="rId5"/>
    <p:sldId id="309" r:id="rId6"/>
    <p:sldId id="313" r:id="rId7"/>
    <p:sldId id="278" r:id="rId8"/>
    <p:sldId id="269" r:id="rId9"/>
    <p:sldId id="265" r:id="rId10"/>
    <p:sldId id="312" r:id="rId11"/>
    <p:sldId id="314" r:id="rId12"/>
    <p:sldId id="284" r:id="rId13"/>
    <p:sldId id="285" r:id="rId14"/>
    <p:sldId id="286" r:id="rId15"/>
    <p:sldId id="280" r:id="rId16"/>
    <p:sldId id="317" r:id="rId17"/>
    <p:sldId id="304" r:id="rId18"/>
    <p:sldId id="292" r:id="rId19"/>
    <p:sldId id="305" r:id="rId20"/>
    <p:sldId id="319" r:id="rId21"/>
    <p:sldId id="318" r:id="rId22"/>
    <p:sldId id="320" r:id="rId23"/>
    <p:sldId id="321" r:id="rId24"/>
    <p:sldId id="322" r:id="rId25"/>
    <p:sldId id="316" r:id="rId26"/>
    <p:sldId id="315" r:id="rId27"/>
    <p:sldId id="279" r:id="rId28"/>
    <p:sldId id="287" r:id="rId29"/>
    <p:sldId id="283" r:id="rId30"/>
    <p:sldId id="307" r:id="rId31"/>
    <p:sldId id="291" r:id="rId32"/>
    <p:sldId id="310" r:id="rId33"/>
    <p:sldId id="289" r:id="rId34"/>
    <p:sldId id="308" r:id="rId35"/>
    <p:sldId id="288" r:id="rId36"/>
    <p:sldId id="290" r:id="rId37"/>
    <p:sldId id="275" r:id="rId38"/>
    <p:sldId id="273" r:id="rId39"/>
    <p:sldId id="272" r:id="rId40"/>
    <p:sldId id="266" r:id="rId41"/>
    <p:sldId id="276" r:id="rId42"/>
    <p:sldId id="262" r:id="rId43"/>
    <p:sldId id="270" r:id="rId44"/>
    <p:sldId id="274" r:id="rId45"/>
    <p:sldId id="282"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E36745F-AFBF-4C7B-B0CE-390F64B8D989}">
          <p14:sldIdLst>
            <p14:sldId id="256"/>
            <p14:sldId id="261"/>
            <p14:sldId id="263"/>
            <p14:sldId id="311"/>
            <p14:sldId id="309"/>
            <p14:sldId id="313"/>
            <p14:sldId id="278"/>
            <p14:sldId id="269"/>
            <p14:sldId id="265"/>
            <p14:sldId id="312"/>
            <p14:sldId id="314"/>
            <p14:sldId id="284"/>
            <p14:sldId id="285"/>
            <p14:sldId id="286"/>
            <p14:sldId id="280"/>
            <p14:sldId id="317"/>
            <p14:sldId id="304"/>
            <p14:sldId id="292"/>
            <p14:sldId id="305"/>
            <p14:sldId id="319"/>
            <p14:sldId id="318"/>
            <p14:sldId id="320"/>
            <p14:sldId id="321"/>
            <p14:sldId id="322"/>
          </p14:sldIdLst>
        </p14:section>
        <p14:section name="Hidden" id="{26A7399A-DF46-47FB-9E8A-F9FB8359BD5D}">
          <p14:sldIdLst>
            <p14:sldId id="316"/>
            <p14:sldId id="315"/>
            <p14:sldId id="279"/>
            <p14:sldId id="287"/>
            <p14:sldId id="283"/>
            <p14:sldId id="307"/>
            <p14:sldId id="291"/>
            <p14:sldId id="310"/>
            <p14:sldId id="289"/>
            <p14:sldId id="308"/>
            <p14:sldId id="288"/>
            <p14:sldId id="290"/>
            <p14:sldId id="275"/>
            <p14:sldId id="273"/>
            <p14:sldId id="272"/>
            <p14:sldId id="266"/>
            <p14:sldId id="276"/>
            <p14:sldId id="262"/>
            <p14:sldId id="270"/>
            <p14:sldId id="274"/>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211A0A-CAB7-B4CA-CEF0-2C810187F77B}" name="Triebold  Nicolas" initials="TN" userId="Triebold  Nicola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407A"/>
    <a:srgbClr val="72791C"/>
    <a:srgbClr val="A9C0E9"/>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DB457-4A40-4B56-9F65-AA639F2CCECD}" v="12141" dt="2022-11-22T21:32:05.886"/>
    <p1510:client id="{FC66965E-9336-483A-82B2-F2A5533BC564}" v="2889" dt="2022-11-23T07:47:34.38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11" autoAdjust="0"/>
    <p:restoredTop sz="92320" autoAdjust="0"/>
  </p:normalViewPr>
  <p:slideViewPr>
    <p:cSldViewPr snapToGrid="0" showGuides="1">
      <p:cViewPr varScale="1">
        <p:scale>
          <a:sx n="73" d="100"/>
          <a:sy n="73" d="100"/>
        </p:scale>
        <p:origin x="27" y="540"/>
      </p:cViewPr>
      <p:guideLst>
        <p:guide orient="horz" pos="2160"/>
        <p:guide pos="3840"/>
      </p:guideLst>
    </p:cSldViewPr>
  </p:slideViewPr>
  <p:notesTextViewPr>
    <p:cViewPr>
      <p:scale>
        <a:sx n="3" d="2"/>
        <a:sy n="3" d="2"/>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ebold  Nicolas" userId="8414fac6-5c62-4ef6-aa02-b49f3eb7f0da" providerId="ADAL" clId="{1EDDB457-4A40-4B56-9F65-AA639F2CCECD}"/>
    <pc:docChg chg="undo redo custSel addSld delSld modSld sldOrd modSection">
      <pc:chgData name="Triebold  Nicolas" userId="8414fac6-5c62-4ef6-aa02-b49f3eb7f0da" providerId="ADAL" clId="{1EDDB457-4A40-4B56-9F65-AA639F2CCECD}" dt="2022-11-22T21:34:04.873" v="28445" actId="20577"/>
      <pc:docMkLst>
        <pc:docMk/>
      </pc:docMkLst>
      <pc:sldChg chg="modSp mod modNotesTx">
        <pc:chgData name="Triebold  Nicolas" userId="8414fac6-5c62-4ef6-aa02-b49f3eb7f0da" providerId="ADAL" clId="{1EDDB457-4A40-4B56-9F65-AA639F2CCECD}" dt="2022-11-20T23:23:30.167" v="18931" actId="1076"/>
        <pc:sldMkLst>
          <pc:docMk/>
          <pc:sldMk cId="3536168811" sldId="256"/>
        </pc:sldMkLst>
        <pc:spChg chg="mod">
          <ac:chgData name="Triebold  Nicolas" userId="8414fac6-5c62-4ef6-aa02-b49f3eb7f0da" providerId="ADAL" clId="{1EDDB457-4A40-4B56-9F65-AA639F2CCECD}" dt="2022-11-20T23:23:30.167" v="18931" actId="1076"/>
          <ac:spMkLst>
            <pc:docMk/>
            <pc:sldMk cId="3536168811" sldId="256"/>
            <ac:spMk id="3" creationId="{AC1FB292-90C1-439C-8480-EB4116CF2374}"/>
          </ac:spMkLst>
        </pc:spChg>
        <pc:spChg chg="mod">
          <ac:chgData name="Triebold  Nicolas" userId="8414fac6-5c62-4ef6-aa02-b49f3eb7f0da" providerId="ADAL" clId="{1EDDB457-4A40-4B56-9F65-AA639F2CCECD}" dt="2022-11-20T23:23:10.510" v="18929" actId="255"/>
          <ac:spMkLst>
            <pc:docMk/>
            <pc:sldMk cId="3536168811" sldId="256"/>
            <ac:spMk id="6" creationId="{4171C1F6-869F-40B1-8975-92FF2042F4CD}"/>
          </ac:spMkLst>
        </pc:spChg>
      </pc:sldChg>
      <pc:sldChg chg="addSp modSp mod modCm">
        <pc:chgData name="Triebold  Nicolas" userId="8414fac6-5c62-4ef6-aa02-b49f3eb7f0da" providerId="ADAL" clId="{1EDDB457-4A40-4B56-9F65-AA639F2CCECD}" dt="2022-11-22T21:33:33.215" v="28424" actId="20577"/>
        <pc:sldMkLst>
          <pc:docMk/>
          <pc:sldMk cId="3164086109" sldId="261"/>
        </pc:sldMkLst>
        <pc:spChg chg="mod">
          <ac:chgData name="Triebold  Nicolas" userId="8414fac6-5c62-4ef6-aa02-b49f3eb7f0da" providerId="ADAL" clId="{1EDDB457-4A40-4B56-9F65-AA639F2CCECD}" dt="2022-11-22T21:33:33.215" v="28424" actId="20577"/>
          <ac:spMkLst>
            <pc:docMk/>
            <pc:sldMk cId="3164086109" sldId="261"/>
            <ac:spMk id="3" creationId="{94792F61-F3A1-4E2C-B0EE-9742603FD08B}"/>
          </ac:spMkLst>
        </pc:spChg>
        <pc:spChg chg="mod">
          <ac:chgData name="Triebold  Nicolas" userId="8414fac6-5c62-4ef6-aa02-b49f3eb7f0da" providerId="ADAL" clId="{1EDDB457-4A40-4B56-9F65-AA639F2CCECD}" dt="2022-11-20T18:30:57.534" v="14926"/>
          <ac:spMkLst>
            <pc:docMk/>
            <pc:sldMk cId="3164086109" sldId="261"/>
            <ac:spMk id="9" creationId="{C09115EF-05BB-42A1-A067-52853034DA6C}"/>
          </ac:spMkLst>
        </pc:spChg>
        <pc:spChg chg="mod">
          <ac:chgData name="Triebold  Nicolas" userId="8414fac6-5c62-4ef6-aa02-b49f3eb7f0da" providerId="ADAL" clId="{1EDDB457-4A40-4B56-9F65-AA639F2CCECD}" dt="2022-11-20T18:30:57.534" v="14926"/>
          <ac:spMkLst>
            <pc:docMk/>
            <pc:sldMk cId="3164086109" sldId="261"/>
            <ac:spMk id="12" creationId="{668ADEF0-FD98-492D-8D85-1A2B91F1B4F5}"/>
          </ac:spMkLst>
        </pc:spChg>
        <pc:spChg chg="mod">
          <ac:chgData name="Triebold  Nicolas" userId="8414fac6-5c62-4ef6-aa02-b49f3eb7f0da" providerId="ADAL" clId="{1EDDB457-4A40-4B56-9F65-AA639F2CCECD}" dt="2022-11-20T18:30:57.534" v="14926"/>
          <ac:spMkLst>
            <pc:docMk/>
            <pc:sldMk cId="3164086109" sldId="261"/>
            <ac:spMk id="13" creationId="{12B31A9A-DC5F-4765-8B5F-2584A4D43E6D}"/>
          </ac:spMkLst>
        </pc:spChg>
        <pc:spChg chg="mod">
          <ac:chgData name="Triebold  Nicolas" userId="8414fac6-5c62-4ef6-aa02-b49f3eb7f0da" providerId="ADAL" clId="{1EDDB457-4A40-4B56-9F65-AA639F2CCECD}" dt="2022-11-20T18:30:57.534" v="14926"/>
          <ac:spMkLst>
            <pc:docMk/>
            <pc:sldMk cId="3164086109" sldId="261"/>
            <ac:spMk id="16" creationId="{FB731BFB-9A4D-4586-94BD-674210FC7C80}"/>
          </ac:spMkLst>
        </pc:spChg>
        <pc:spChg chg="mod">
          <ac:chgData name="Triebold  Nicolas" userId="8414fac6-5c62-4ef6-aa02-b49f3eb7f0da" providerId="ADAL" clId="{1EDDB457-4A40-4B56-9F65-AA639F2CCECD}" dt="2022-11-20T18:30:57.534" v="14926"/>
          <ac:spMkLst>
            <pc:docMk/>
            <pc:sldMk cId="3164086109" sldId="261"/>
            <ac:spMk id="25" creationId="{2373760E-87D6-4B22-A3B5-89BEB1FFBD91}"/>
          </ac:spMkLst>
        </pc:spChg>
        <pc:spChg chg="mod">
          <ac:chgData name="Triebold  Nicolas" userId="8414fac6-5c62-4ef6-aa02-b49f3eb7f0da" providerId="ADAL" clId="{1EDDB457-4A40-4B56-9F65-AA639F2CCECD}" dt="2022-11-20T18:30:57.534" v="14926"/>
          <ac:spMkLst>
            <pc:docMk/>
            <pc:sldMk cId="3164086109" sldId="261"/>
            <ac:spMk id="31" creationId="{9FFBCC88-BC50-4F88-AA56-D3CE4FD6D6CF}"/>
          </ac:spMkLst>
        </pc:spChg>
        <pc:spChg chg="mod">
          <ac:chgData name="Triebold  Nicolas" userId="8414fac6-5c62-4ef6-aa02-b49f3eb7f0da" providerId="ADAL" clId="{1EDDB457-4A40-4B56-9F65-AA639F2CCECD}" dt="2022-11-20T18:30:57.534" v="14926"/>
          <ac:spMkLst>
            <pc:docMk/>
            <pc:sldMk cId="3164086109" sldId="261"/>
            <ac:spMk id="32" creationId="{FF638C8A-0C19-4E74-A129-75334096D437}"/>
          </ac:spMkLst>
        </pc:spChg>
        <pc:grpChg chg="add mod">
          <ac:chgData name="Triebold  Nicolas" userId="8414fac6-5c62-4ef6-aa02-b49f3eb7f0da" providerId="ADAL" clId="{1EDDB457-4A40-4B56-9F65-AA639F2CCECD}" dt="2022-11-20T18:30:57.534" v="14926"/>
          <ac:grpSpMkLst>
            <pc:docMk/>
            <pc:sldMk cId="3164086109" sldId="261"/>
            <ac:grpSpMk id="7" creationId="{BDCF9BE0-46AB-4579-B729-36E37CAD0DF5}"/>
          </ac:grpSpMkLst>
        </pc:grpChg>
        <pc:grpChg chg="add mod">
          <ac:chgData name="Triebold  Nicolas" userId="8414fac6-5c62-4ef6-aa02-b49f3eb7f0da" providerId="ADAL" clId="{1EDDB457-4A40-4B56-9F65-AA639F2CCECD}" dt="2022-11-20T18:30:57.534" v="14926"/>
          <ac:grpSpMkLst>
            <pc:docMk/>
            <pc:sldMk cId="3164086109" sldId="261"/>
            <ac:grpSpMk id="14" creationId="{C7FEC6FD-EF78-4162-87AA-0E9E869097C1}"/>
          </ac:grpSpMkLst>
        </pc:grpChg>
        <pc:grpChg chg="add mod">
          <ac:chgData name="Triebold  Nicolas" userId="8414fac6-5c62-4ef6-aa02-b49f3eb7f0da" providerId="ADAL" clId="{1EDDB457-4A40-4B56-9F65-AA639F2CCECD}" dt="2022-11-20T18:30:57.534" v="14926"/>
          <ac:grpSpMkLst>
            <pc:docMk/>
            <pc:sldMk cId="3164086109" sldId="261"/>
            <ac:grpSpMk id="22" creationId="{3349D6C8-BCA9-41F1-94CF-2B9D0BE5ACCB}"/>
          </ac:grpSpMkLst>
        </pc:grpChg>
        <pc:grpChg chg="mod">
          <ac:chgData name="Triebold  Nicolas" userId="8414fac6-5c62-4ef6-aa02-b49f3eb7f0da" providerId="ADAL" clId="{1EDDB457-4A40-4B56-9F65-AA639F2CCECD}" dt="2022-11-20T18:30:57.534" v="14926"/>
          <ac:grpSpMkLst>
            <pc:docMk/>
            <pc:sldMk cId="3164086109" sldId="261"/>
            <ac:grpSpMk id="24" creationId="{A5B1D06D-F423-4BF9-B44B-2314E2C664AB}"/>
          </ac:grpSpMkLst>
        </pc:grpChg>
        <pc:picChg chg="mod">
          <ac:chgData name="Triebold  Nicolas" userId="8414fac6-5c62-4ef6-aa02-b49f3eb7f0da" providerId="ADAL" clId="{1EDDB457-4A40-4B56-9F65-AA639F2CCECD}" dt="2022-11-20T18:30:57.534" v="14926"/>
          <ac:picMkLst>
            <pc:docMk/>
            <pc:sldMk cId="3164086109" sldId="261"/>
            <ac:picMk id="8" creationId="{5D6100D1-6072-4872-96F0-069B3095C482}"/>
          </ac:picMkLst>
        </pc:picChg>
        <pc:picChg chg="mod">
          <ac:chgData name="Triebold  Nicolas" userId="8414fac6-5c62-4ef6-aa02-b49f3eb7f0da" providerId="ADAL" clId="{1EDDB457-4A40-4B56-9F65-AA639F2CCECD}" dt="2022-11-20T18:30:57.534" v="14926"/>
          <ac:picMkLst>
            <pc:docMk/>
            <pc:sldMk cId="3164086109" sldId="261"/>
            <ac:picMk id="15" creationId="{5E65D461-1D44-47F3-BC91-D1910E8A610B}"/>
          </ac:picMkLst>
        </pc:picChg>
        <pc:picChg chg="mod">
          <ac:chgData name="Triebold  Nicolas" userId="8414fac6-5c62-4ef6-aa02-b49f3eb7f0da" providerId="ADAL" clId="{1EDDB457-4A40-4B56-9F65-AA639F2CCECD}" dt="2022-11-20T18:30:57.534" v="14926"/>
          <ac:picMkLst>
            <pc:docMk/>
            <pc:sldMk cId="3164086109" sldId="261"/>
            <ac:picMk id="23" creationId="{C3A32C65-1B4E-4ED3-A3E6-60555BE08620}"/>
          </ac:picMkLst>
        </pc:picChg>
        <pc:cxnChg chg="mod">
          <ac:chgData name="Triebold  Nicolas" userId="8414fac6-5c62-4ef6-aa02-b49f3eb7f0da" providerId="ADAL" clId="{1EDDB457-4A40-4B56-9F65-AA639F2CCECD}" dt="2022-11-20T18:30:57.534" v="14926"/>
          <ac:cxnSpMkLst>
            <pc:docMk/>
            <pc:sldMk cId="3164086109" sldId="261"/>
            <ac:cxnSpMk id="10" creationId="{7A7A8539-BC7B-4A48-A58C-CD1CF1B7855D}"/>
          </ac:cxnSpMkLst>
        </pc:cxnChg>
        <pc:cxnChg chg="mod">
          <ac:chgData name="Triebold  Nicolas" userId="8414fac6-5c62-4ef6-aa02-b49f3eb7f0da" providerId="ADAL" clId="{1EDDB457-4A40-4B56-9F65-AA639F2CCECD}" dt="2022-11-20T18:30:57.534" v="14926"/>
          <ac:cxnSpMkLst>
            <pc:docMk/>
            <pc:sldMk cId="3164086109" sldId="261"/>
            <ac:cxnSpMk id="11" creationId="{E8C2C788-09C5-456D-A2CA-467399148C54}"/>
          </ac:cxnSpMkLst>
        </pc:cxnChg>
        <pc:cxnChg chg="mod">
          <ac:chgData name="Triebold  Nicolas" userId="8414fac6-5c62-4ef6-aa02-b49f3eb7f0da" providerId="ADAL" clId="{1EDDB457-4A40-4B56-9F65-AA639F2CCECD}" dt="2022-11-20T18:30:57.534" v="14926"/>
          <ac:cxnSpMkLst>
            <pc:docMk/>
            <pc:sldMk cId="3164086109" sldId="261"/>
            <ac:cxnSpMk id="17" creationId="{DFB33920-4609-4280-8108-C08FCDAA02DC}"/>
          </ac:cxnSpMkLst>
        </pc:cxnChg>
        <pc:cxnChg chg="mod">
          <ac:chgData name="Triebold  Nicolas" userId="8414fac6-5c62-4ef6-aa02-b49f3eb7f0da" providerId="ADAL" clId="{1EDDB457-4A40-4B56-9F65-AA639F2CCECD}" dt="2022-11-20T18:30:57.534" v="14926"/>
          <ac:cxnSpMkLst>
            <pc:docMk/>
            <pc:sldMk cId="3164086109" sldId="261"/>
            <ac:cxnSpMk id="18" creationId="{8D622628-8FEC-43F2-96CA-0C5184100C12}"/>
          </ac:cxnSpMkLst>
        </pc:cxnChg>
        <pc:cxnChg chg="mod">
          <ac:chgData name="Triebold  Nicolas" userId="8414fac6-5c62-4ef6-aa02-b49f3eb7f0da" providerId="ADAL" clId="{1EDDB457-4A40-4B56-9F65-AA639F2CCECD}" dt="2022-11-20T18:30:57.534" v="14926"/>
          <ac:cxnSpMkLst>
            <pc:docMk/>
            <pc:sldMk cId="3164086109" sldId="261"/>
            <ac:cxnSpMk id="19" creationId="{C080E5BA-D978-49FC-A162-009E6AA42ED9}"/>
          </ac:cxnSpMkLst>
        </pc:cxnChg>
        <pc:cxnChg chg="mod">
          <ac:chgData name="Triebold  Nicolas" userId="8414fac6-5c62-4ef6-aa02-b49f3eb7f0da" providerId="ADAL" clId="{1EDDB457-4A40-4B56-9F65-AA639F2CCECD}" dt="2022-11-20T18:30:57.534" v="14926"/>
          <ac:cxnSpMkLst>
            <pc:docMk/>
            <pc:sldMk cId="3164086109" sldId="261"/>
            <ac:cxnSpMk id="20" creationId="{859F3CAF-3E96-4E08-B6E6-759E171AE285}"/>
          </ac:cxnSpMkLst>
        </pc:cxnChg>
        <pc:cxnChg chg="mod">
          <ac:chgData name="Triebold  Nicolas" userId="8414fac6-5c62-4ef6-aa02-b49f3eb7f0da" providerId="ADAL" clId="{1EDDB457-4A40-4B56-9F65-AA639F2CCECD}" dt="2022-11-20T18:30:57.534" v="14926"/>
          <ac:cxnSpMkLst>
            <pc:docMk/>
            <pc:sldMk cId="3164086109" sldId="261"/>
            <ac:cxnSpMk id="21" creationId="{465122CE-326E-4A85-B72F-84F14565B936}"/>
          </ac:cxnSpMkLst>
        </pc:cxnChg>
        <pc:cxnChg chg="mod">
          <ac:chgData name="Triebold  Nicolas" userId="8414fac6-5c62-4ef6-aa02-b49f3eb7f0da" providerId="ADAL" clId="{1EDDB457-4A40-4B56-9F65-AA639F2CCECD}" dt="2022-11-20T18:30:57.534" v="14926"/>
          <ac:cxnSpMkLst>
            <pc:docMk/>
            <pc:sldMk cId="3164086109" sldId="261"/>
            <ac:cxnSpMk id="26" creationId="{91B55FD1-887E-495F-A395-A59BFB93D816}"/>
          </ac:cxnSpMkLst>
        </pc:cxnChg>
        <pc:cxnChg chg="mod">
          <ac:chgData name="Triebold  Nicolas" userId="8414fac6-5c62-4ef6-aa02-b49f3eb7f0da" providerId="ADAL" clId="{1EDDB457-4A40-4B56-9F65-AA639F2CCECD}" dt="2022-11-20T18:30:57.534" v="14926"/>
          <ac:cxnSpMkLst>
            <pc:docMk/>
            <pc:sldMk cId="3164086109" sldId="261"/>
            <ac:cxnSpMk id="27" creationId="{284CBF65-B303-4A35-90A5-C2EB12FB3721}"/>
          </ac:cxnSpMkLst>
        </pc:cxnChg>
        <pc:cxnChg chg="mod">
          <ac:chgData name="Triebold  Nicolas" userId="8414fac6-5c62-4ef6-aa02-b49f3eb7f0da" providerId="ADAL" clId="{1EDDB457-4A40-4B56-9F65-AA639F2CCECD}" dt="2022-11-20T18:30:57.534" v="14926"/>
          <ac:cxnSpMkLst>
            <pc:docMk/>
            <pc:sldMk cId="3164086109" sldId="261"/>
            <ac:cxnSpMk id="28" creationId="{69B00E46-ACAD-4977-BF82-71C1DBC14BF2}"/>
          </ac:cxnSpMkLst>
        </pc:cxnChg>
        <pc:cxnChg chg="mod">
          <ac:chgData name="Triebold  Nicolas" userId="8414fac6-5c62-4ef6-aa02-b49f3eb7f0da" providerId="ADAL" clId="{1EDDB457-4A40-4B56-9F65-AA639F2CCECD}" dt="2022-11-20T18:30:57.534" v="14926"/>
          <ac:cxnSpMkLst>
            <pc:docMk/>
            <pc:sldMk cId="3164086109" sldId="261"/>
            <ac:cxnSpMk id="29" creationId="{6A21E4C7-D481-4142-B703-41D7CCEE0582}"/>
          </ac:cxnSpMkLst>
        </pc:cxnChg>
        <pc:cxnChg chg="mod">
          <ac:chgData name="Triebold  Nicolas" userId="8414fac6-5c62-4ef6-aa02-b49f3eb7f0da" providerId="ADAL" clId="{1EDDB457-4A40-4B56-9F65-AA639F2CCECD}" dt="2022-11-20T18:30:57.534" v="14926"/>
          <ac:cxnSpMkLst>
            <pc:docMk/>
            <pc:sldMk cId="3164086109" sldId="261"/>
            <ac:cxnSpMk id="30" creationId="{306770AF-5E99-4F40-B36D-6B27F3A27424}"/>
          </ac:cxnSpMkLst>
        </pc:cxnChg>
      </pc:sldChg>
      <pc:sldChg chg="addSp delSp modSp mod delAnim modAnim modCm">
        <pc:chgData name="Triebold  Nicolas" userId="8414fac6-5c62-4ef6-aa02-b49f3eb7f0da" providerId="ADAL" clId="{1EDDB457-4A40-4B56-9F65-AA639F2CCECD}" dt="2022-11-21T18:15:11.290" v="22886"/>
        <pc:sldMkLst>
          <pc:docMk/>
          <pc:sldMk cId="1777112693" sldId="263"/>
        </pc:sldMkLst>
        <pc:spChg chg="mod">
          <ac:chgData name="Triebold  Nicolas" userId="8414fac6-5c62-4ef6-aa02-b49f3eb7f0da" providerId="ADAL" clId="{1EDDB457-4A40-4B56-9F65-AA639F2CCECD}" dt="2022-11-16T22:05:11.590" v="7109" actId="20577"/>
          <ac:spMkLst>
            <pc:docMk/>
            <pc:sldMk cId="1777112693" sldId="263"/>
            <ac:spMk id="2" creationId="{B2FE22A1-56F7-4FF9-8A90-D307E67331DC}"/>
          </ac:spMkLst>
        </pc:spChg>
        <pc:spChg chg="mod ord">
          <ac:chgData name="Triebold  Nicolas" userId="8414fac6-5c62-4ef6-aa02-b49f3eb7f0da" providerId="ADAL" clId="{1EDDB457-4A40-4B56-9F65-AA639F2CCECD}" dt="2022-11-21T18:11:34.562" v="22692" actId="20577"/>
          <ac:spMkLst>
            <pc:docMk/>
            <pc:sldMk cId="1777112693" sldId="263"/>
            <ac:spMk id="3" creationId="{56BD7DC3-17C3-4B09-9D8E-F143A82B205E}"/>
          </ac:spMkLst>
        </pc:spChg>
        <pc:spChg chg="mod">
          <ac:chgData name="Triebold  Nicolas" userId="8414fac6-5c62-4ef6-aa02-b49f3eb7f0da" providerId="ADAL" clId="{1EDDB457-4A40-4B56-9F65-AA639F2CCECD}" dt="2022-11-15T21:53:58.806" v="2364"/>
          <ac:spMkLst>
            <pc:docMk/>
            <pc:sldMk cId="1777112693" sldId="263"/>
            <ac:spMk id="9" creationId="{3F4EBFEF-169E-429C-A1DC-667057EDBDDB}"/>
          </ac:spMkLst>
        </pc:spChg>
        <pc:spChg chg="mod">
          <ac:chgData name="Triebold  Nicolas" userId="8414fac6-5c62-4ef6-aa02-b49f3eb7f0da" providerId="ADAL" clId="{1EDDB457-4A40-4B56-9F65-AA639F2CCECD}" dt="2022-11-15T21:53:58.806" v="2364"/>
          <ac:spMkLst>
            <pc:docMk/>
            <pc:sldMk cId="1777112693" sldId="263"/>
            <ac:spMk id="14" creationId="{E315E85F-3E0A-4C37-82F2-8930EBFBC46B}"/>
          </ac:spMkLst>
        </pc:spChg>
        <pc:spChg chg="add del">
          <ac:chgData name="Triebold  Nicolas" userId="8414fac6-5c62-4ef6-aa02-b49f3eb7f0da" providerId="ADAL" clId="{1EDDB457-4A40-4B56-9F65-AA639F2CCECD}" dt="2022-11-15T21:56:37.699" v="2382" actId="478"/>
          <ac:spMkLst>
            <pc:docMk/>
            <pc:sldMk cId="1777112693" sldId="263"/>
            <ac:spMk id="18" creationId="{F0EC8224-602A-409B-B4D4-206DB97E5C8C}"/>
          </ac:spMkLst>
        </pc:spChg>
        <pc:spChg chg="add del mod">
          <ac:chgData name="Triebold  Nicolas" userId="8414fac6-5c62-4ef6-aa02-b49f3eb7f0da" providerId="ADAL" clId="{1EDDB457-4A40-4B56-9F65-AA639F2CCECD}" dt="2022-11-20T16:55:46.817" v="12625" actId="478"/>
          <ac:spMkLst>
            <pc:docMk/>
            <pc:sldMk cId="1777112693" sldId="263"/>
            <ac:spMk id="19" creationId="{C0A778E9-B5B6-4257-924C-C275FBD4BD4C}"/>
          </ac:spMkLst>
        </pc:spChg>
        <pc:spChg chg="add mod">
          <ac:chgData name="Triebold  Nicolas" userId="8414fac6-5c62-4ef6-aa02-b49f3eb7f0da" providerId="ADAL" clId="{1EDDB457-4A40-4B56-9F65-AA639F2CCECD}" dt="2022-11-15T22:01:07.628" v="2440" actId="164"/>
          <ac:spMkLst>
            <pc:docMk/>
            <pc:sldMk cId="1777112693" sldId="263"/>
            <ac:spMk id="19" creationId="{D084E2FC-D018-48FB-B4D1-8BC916C8D9AF}"/>
          </ac:spMkLst>
        </pc:spChg>
        <pc:spChg chg="add mod ord">
          <ac:chgData name="Triebold  Nicolas" userId="8414fac6-5c62-4ef6-aa02-b49f3eb7f0da" providerId="ADAL" clId="{1EDDB457-4A40-4B56-9F65-AA639F2CCECD}" dt="2022-11-20T17:08:30.528" v="13062" actId="255"/>
          <ac:spMkLst>
            <pc:docMk/>
            <pc:sldMk cId="1777112693" sldId="263"/>
            <ac:spMk id="20" creationId="{66D4F249-8DAF-42ED-8B6F-A771E1978773}"/>
          </ac:spMkLst>
        </pc:spChg>
        <pc:spChg chg="add mod">
          <ac:chgData name="Triebold  Nicolas" userId="8414fac6-5c62-4ef6-aa02-b49f3eb7f0da" providerId="ADAL" clId="{1EDDB457-4A40-4B56-9F65-AA639F2CCECD}" dt="2022-11-20T17:08:30.528" v="13062" actId="255"/>
          <ac:spMkLst>
            <pc:docMk/>
            <pc:sldMk cId="1777112693" sldId="263"/>
            <ac:spMk id="21" creationId="{C95ED35C-C8AB-4A87-B399-A03353028127}"/>
          </ac:spMkLst>
        </pc:spChg>
        <pc:spChg chg="add mod">
          <ac:chgData name="Triebold  Nicolas" userId="8414fac6-5c62-4ef6-aa02-b49f3eb7f0da" providerId="ADAL" clId="{1EDDB457-4A40-4B56-9F65-AA639F2CCECD}" dt="2022-11-15T22:01:07.628" v="2440" actId="164"/>
          <ac:spMkLst>
            <pc:docMk/>
            <pc:sldMk cId="1777112693" sldId="263"/>
            <ac:spMk id="23" creationId="{90A3A511-ABFD-436B-A5AB-79127B13969F}"/>
          </ac:spMkLst>
        </pc:spChg>
        <pc:spChg chg="add del mod">
          <ac:chgData name="Triebold  Nicolas" userId="8414fac6-5c62-4ef6-aa02-b49f3eb7f0da" providerId="ADAL" clId="{1EDDB457-4A40-4B56-9F65-AA639F2CCECD}" dt="2022-11-15T22:00:11.104" v="2429" actId="478"/>
          <ac:spMkLst>
            <pc:docMk/>
            <pc:sldMk cId="1777112693" sldId="263"/>
            <ac:spMk id="24" creationId="{4E03ED1B-CC1E-4A4B-B32E-27B490CB9627}"/>
          </ac:spMkLst>
        </pc:spChg>
        <pc:spChg chg="add mod">
          <ac:chgData name="Triebold  Nicolas" userId="8414fac6-5c62-4ef6-aa02-b49f3eb7f0da" providerId="ADAL" clId="{1EDDB457-4A40-4B56-9F65-AA639F2CCECD}" dt="2022-11-15T22:01:07.628" v="2440" actId="164"/>
          <ac:spMkLst>
            <pc:docMk/>
            <pc:sldMk cId="1777112693" sldId="263"/>
            <ac:spMk id="25" creationId="{22D2AE35-7C4E-44CE-B0FA-8B8CA045918C}"/>
          </ac:spMkLst>
        </pc:spChg>
        <pc:spChg chg="add mod">
          <ac:chgData name="Triebold  Nicolas" userId="8414fac6-5c62-4ef6-aa02-b49f3eb7f0da" providerId="ADAL" clId="{1EDDB457-4A40-4B56-9F65-AA639F2CCECD}" dt="2022-11-20T17:11:36.074" v="13226" actId="1035"/>
          <ac:spMkLst>
            <pc:docMk/>
            <pc:sldMk cId="1777112693" sldId="263"/>
            <ac:spMk id="25" creationId="{5BAD06F9-4AC9-4F5E-A38A-E18F0AC2E88A}"/>
          </ac:spMkLst>
        </pc:spChg>
        <pc:spChg chg="mod">
          <ac:chgData name="Triebold  Nicolas" userId="8414fac6-5c62-4ef6-aa02-b49f3eb7f0da" providerId="ADAL" clId="{1EDDB457-4A40-4B56-9F65-AA639F2CCECD}" dt="2022-11-15T22:04:14.537" v="2470"/>
          <ac:spMkLst>
            <pc:docMk/>
            <pc:sldMk cId="1777112693" sldId="263"/>
            <ac:spMk id="29" creationId="{77C28D26-E3B2-464D-A2A8-7BAC39A0D511}"/>
          </ac:spMkLst>
        </pc:spChg>
        <pc:spChg chg="mod">
          <ac:chgData name="Triebold  Nicolas" userId="8414fac6-5c62-4ef6-aa02-b49f3eb7f0da" providerId="ADAL" clId="{1EDDB457-4A40-4B56-9F65-AA639F2CCECD}" dt="2022-11-15T22:04:14.537" v="2470"/>
          <ac:spMkLst>
            <pc:docMk/>
            <pc:sldMk cId="1777112693" sldId="263"/>
            <ac:spMk id="33" creationId="{545F8F1B-AE22-466E-9BE9-04CCDB9E6CDC}"/>
          </ac:spMkLst>
        </pc:spChg>
        <pc:spChg chg="mod">
          <ac:chgData name="Triebold  Nicolas" userId="8414fac6-5c62-4ef6-aa02-b49f3eb7f0da" providerId="ADAL" clId="{1EDDB457-4A40-4B56-9F65-AA639F2CCECD}" dt="2022-11-15T22:04:14.537" v="2470"/>
          <ac:spMkLst>
            <pc:docMk/>
            <pc:sldMk cId="1777112693" sldId="263"/>
            <ac:spMk id="36" creationId="{5EECC545-6BC8-4106-AD30-BC6C93A5B493}"/>
          </ac:spMkLst>
        </pc:spChg>
        <pc:spChg chg="mod">
          <ac:chgData name="Triebold  Nicolas" userId="8414fac6-5c62-4ef6-aa02-b49f3eb7f0da" providerId="ADAL" clId="{1EDDB457-4A40-4B56-9F65-AA639F2CCECD}" dt="2022-11-15T22:04:14.537" v="2470"/>
          <ac:spMkLst>
            <pc:docMk/>
            <pc:sldMk cId="1777112693" sldId="263"/>
            <ac:spMk id="37" creationId="{43010B16-8C01-4AC7-BFE3-AFA7582C9AE4}"/>
          </ac:spMkLst>
        </pc:spChg>
        <pc:spChg chg="add mod">
          <ac:chgData name="Triebold  Nicolas" userId="8414fac6-5c62-4ef6-aa02-b49f3eb7f0da" providerId="ADAL" clId="{1EDDB457-4A40-4B56-9F65-AA639F2CCECD}" dt="2022-11-20T22:02:54.333" v="17167" actId="20577"/>
          <ac:spMkLst>
            <pc:docMk/>
            <pc:sldMk cId="1777112693" sldId="263"/>
            <ac:spMk id="38" creationId="{3AA1F6F7-BC50-4DE6-AA73-F823104EDAF2}"/>
          </ac:spMkLst>
        </pc:spChg>
        <pc:spChg chg="add del mod">
          <ac:chgData name="Triebold  Nicolas" userId="8414fac6-5c62-4ef6-aa02-b49f3eb7f0da" providerId="ADAL" clId="{1EDDB457-4A40-4B56-9F65-AA639F2CCECD}" dt="2022-11-20T17:00:24.624" v="12758" actId="478"/>
          <ac:spMkLst>
            <pc:docMk/>
            <pc:sldMk cId="1777112693" sldId="263"/>
            <ac:spMk id="39" creationId="{9F14E952-E031-4E15-B400-8D8FD7612AD5}"/>
          </ac:spMkLst>
        </pc:spChg>
        <pc:spChg chg="mod topLvl">
          <ac:chgData name="Triebold  Nicolas" userId="8414fac6-5c62-4ef6-aa02-b49f3eb7f0da" providerId="ADAL" clId="{1EDDB457-4A40-4B56-9F65-AA639F2CCECD}" dt="2022-11-20T17:00:36.216" v="12761" actId="164"/>
          <ac:spMkLst>
            <pc:docMk/>
            <pc:sldMk cId="1777112693" sldId="263"/>
            <ac:spMk id="43" creationId="{CD6B5438-5B82-4BA5-B3AB-5710227B313A}"/>
          </ac:spMkLst>
        </pc:spChg>
        <pc:spChg chg="add mod">
          <ac:chgData name="Triebold  Nicolas" userId="8414fac6-5c62-4ef6-aa02-b49f3eb7f0da" providerId="ADAL" clId="{1EDDB457-4A40-4B56-9F65-AA639F2CCECD}" dt="2022-11-20T17:10:52.177" v="13220" actId="164"/>
          <ac:spMkLst>
            <pc:docMk/>
            <pc:sldMk cId="1777112693" sldId="263"/>
            <ac:spMk id="46" creationId="{310FB892-F1BA-45F7-B3DB-FDEEA7245906}"/>
          </ac:spMkLst>
        </pc:spChg>
        <pc:spChg chg="add mod">
          <ac:chgData name="Triebold  Nicolas" userId="8414fac6-5c62-4ef6-aa02-b49f3eb7f0da" providerId="ADAL" clId="{1EDDB457-4A40-4B56-9F65-AA639F2CCECD}" dt="2022-11-20T17:08:30.528" v="13062" actId="255"/>
          <ac:spMkLst>
            <pc:docMk/>
            <pc:sldMk cId="1777112693" sldId="263"/>
            <ac:spMk id="48" creationId="{D1FAD0DD-15F9-4AAA-949C-0619834BFA6D}"/>
          </ac:spMkLst>
        </pc:spChg>
        <pc:spChg chg="add mod">
          <ac:chgData name="Triebold  Nicolas" userId="8414fac6-5c62-4ef6-aa02-b49f3eb7f0da" providerId="ADAL" clId="{1EDDB457-4A40-4B56-9F65-AA639F2CCECD}" dt="2022-11-20T17:08:30.528" v="13062" actId="255"/>
          <ac:spMkLst>
            <pc:docMk/>
            <pc:sldMk cId="1777112693" sldId="263"/>
            <ac:spMk id="49" creationId="{2BF1FA88-F25E-4561-8158-368D33A10E1A}"/>
          </ac:spMkLst>
        </pc:spChg>
        <pc:spChg chg="add mod">
          <ac:chgData name="Triebold  Nicolas" userId="8414fac6-5c62-4ef6-aa02-b49f3eb7f0da" providerId="ADAL" clId="{1EDDB457-4A40-4B56-9F65-AA639F2CCECD}" dt="2022-11-20T17:03:19.675" v="12881" actId="164"/>
          <ac:spMkLst>
            <pc:docMk/>
            <pc:sldMk cId="1777112693" sldId="263"/>
            <ac:spMk id="51" creationId="{8C9EB1E5-C86A-408E-AAB6-41F4A8064140}"/>
          </ac:spMkLst>
        </pc:spChg>
        <pc:spChg chg="add mod">
          <ac:chgData name="Triebold  Nicolas" userId="8414fac6-5c62-4ef6-aa02-b49f3eb7f0da" providerId="ADAL" clId="{1EDDB457-4A40-4B56-9F65-AA639F2CCECD}" dt="2022-11-20T17:03:19.675" v="12881" actId="164"/>
          <ac:spMkLst>
            <pc:docMk/>
            <pc:sldMk cId="1777112693" sldId="263"/>
            <ac:spMk id="52" creationId="{E1C9DDA4-42B5-404C-A420-556833ED08F2}"/>
          </ac:spMkLst>
        </pc:spChg>
        <pc:spChg chg="add mod">
          <ac:chgData name="Triebold  Nicolas" userId="8414fac6-5c62-4ef6-aa02-b49f3eb7f0da" providerId="ADAL" clId="{1EDDB457-4A40-4B56-9F65-AA639F2CCECD}" dt="2022-11-20T17:03:19.675" v="12881" actId="164"/>
          <ac:spMkLst>
            <pc:docMk/>
            <pc:sldMk cId="1777112693" sldId="263"/>
            <ac:spMk id="53" creationId="{6FB40BAF-CA09-48C7-907A-C9C69E37A3A0}"/>
          </ac:spMkLst>
        </pc:spChg>
        <pc:spChg chg="add mod">
          <ac:chgData name="Triebold  Nicolas" userId="8414fac6-5c62-4ef6-aa02-b49f3eb7f0da" providerId="ADAL" clId="{1EDDB457-4A40-4B56-9F65-AA639F2CCECD}" dt="2022-11-20T17:03:19.675" v="12881" actId="164"/>
          <ac:spMkLst>
            <pc:docMk/>
            <pc:sldMk cId="1777112693" sldId="263"/>
            <ac:spMk id="54" creationId="{555DBEE2-638F-47E3-954A-392B05E305F5}"/>
          </ac:spMkLst>
        </pc:spChg>
        <pc:spChg chg="add mod">
          <ac:chgData name="Triebold  Nicolas" userId="8414fac6-5c62-4ef6-aa02-b49f3eb7f0da" providerId="ADAL" clId="{1EDDB457-4A40-4B56-9F65-AA639F2CCECD}" dt="2022-11-20T22:02:12.457" v="17112" actId="1036"/>
          <ac:spMkLst>
            <pc:docMk/>
            <pc:sldMk cId="1777112693" sldId="263"/>
            <ac:spMk id="56" creationId="{4B693BE6-3226-45A1-A21C-FBD3F61A6585}"/>
          </ac:spMkLst>
        </pc:spChg>
        <pc:spChg chg="add del mod">
          <ac:chgData name="Triebold  Nicolas" userId="8414fac6-5c62-4ef6-aa02-b49f3eb7f0da" providerId="ADAL" clId="{1EDDB457-4A40-4B56-9F65-AA639F2CCECD}" dt="2022-11-19T22:14:57.591" v="10885"/>
          <ac:spMkLst>
            <pc:docMk/>
            <pc:sldMk cId="1777112693" sldId="263"/>
            <ac:spMk id="69" creationId="{D924E8F7-024A-4918-9CD6-7368C2BB1B92}"/>
          </ac:spMkLst>
        </pc:spChg>
        <pc:grpChg chg="add del mod">
          <ac:chgData name="Triebold  Nicolas" userId="8414fac6-5c62-4ef6-aa02-b49f3eb7f0da" providerId="ADAL" clId="{1EDDB457-4A40-4B56-9F65-AA639F2CCECD}" dt="2022-11-15T22:04:18.855" v="2471" actId="478"/>
          <ac:grpSpMkLst>
            <pc:docMk/>
            <pc:sldMk cId="1777112693" sldId="263"/>
            <ac:grpSpMk id="7" creationId="{06E8E1D4-0785-44D0-90C2-BBD4C5BF90F7}"/>
          </ac:grpSpMkLst>
        </pc:grpChg>
        <pc:grpChg chg="add mod">
          <ac:chgData name="Triebold  Nicolas" userId="8414fac6-5c62-4ef6-aa02-b49f3eb7f0da" providerId="ADAL" clId="{1EDDB457-4A40-4B56-9F65-AA639F2CCECD}" dt="2022-11-20T17:10:52.177" v="13220" actId="164"/>
          <ac:grpSpMkLst>
            <pc:docMk/>
            <pc:sldMk cId="1777112693" sldId="263"/>
            <ac:grpSpMk id="12" creationId="{BA45D9C6-12DC-481D-8DE7-F03257B2BB7E}"/>
          </ac:grpSpMkLst>
        </pc:grpChg>
        <pc:grpChg chg="add mod">
          <ac:chgData name="Triebold  Nicolas" userId="8414fac6-5c62-4ef6-aa02-b49f3eb7f0da" providerId="ADAL" clId="{1EDDB457-4A40-4B56-9F65-AA639F2CCECD}" dt="2022-11-21T18:11:42.534" v="22715" actId="1037"/>
          <ac:grpSpMkLst>
            <pc:docMk/>
            <pc:sldMk cId="1777112693" sldId="263"/>
            <ac:grpSpMk id="22" creationId="{1AF6CA0B-BFCF-4097-8770-2B8AD3B64EC7}"/>
          </ac:grpSpMkLst>
        </pc:grpChg>
        <pc:grpChg chg="add mod">
          <ac:chgData name="Triebold  Nicolas" userId="8414fac6-5c62-4ef6-aa02-b49f3eb7f0da" providerId="ADAL" clId="{1EDDB457-4A40-4B56-9F65-AA639F2CCECD}" dt="2022-11-20T17:10:26.127" v="13211" actId="14100"/>
          <ac:grpSpMkLst>
            <pc:docMk/>
            <pc:sldMk cId="1777112693" sldId="263"/>
            <ac:grpSpMk id="23" creationId="{4C1535CE-74FF-42ED-B317-3E747B0C11C9}"/>
          </ac:grpSpMkLst>
        </pc:grpChg>
        <pc:grpChg chg="add mod">
          <ac:chgData name="Triebold  Nicolas" userId="8414fac6-5c62-4ef6-aa02-b49f3eb7f0da" providerId="ADAL" clId="{1EDDB457-4A40-4B56-9F65-AA639F2CCECD}" dt="2022-11-20T17:10:08.647" v="13194" actId="1035"/>
          <ac:grpSpMkLst>
            <pc:docMk/>
            <pc:sldMk cId="1777112693" sldId="263"/>
            <ac:grpSpMk id="24" creationId="{EFE1F6E0-11DE-45D0-96C4-6AA7996B1DB7}"/>
          </ac:grpSpMkLst>
        </pc:grpChg>
        <pc:grpChg chg="add mod">
          <ac:chgData name="Triebold  Nicolas" userId="8414fac6-5c62-4ef6-aa02-b49f3eb7f0da" providerId="ADAL" clId="{1EDDB457-4A40-4B56-9F65-AA639F2CCECD}" dt="2022-11-21T18:11:42.534" v="22715" actId="1037"/>
          <ac:grpSpMkLst>
            <pc:docMk/>
            <pc:sldMk cId="1777112693" sldId="263"/>
            <ac:grpSpMk id="26" creationId="{F489B1EF-9AD6-43E1-8B7C-383E8BFAF94E}"/>
          </ac:grpSpMkLst>
        </pc:grpChg>
        <pc:grpChg chg="add del mod">
          <ac:chgData name="Triebold  Nicolas" userId="8414fac6-5c62-4ef6-aa02-b49f3eb7f0da" providerId="ADAL" clId="{1EDDB457-4A40-4B56-9F65-AA639F2CCECD}" dt="2022-11-15T22:04:19.742" v="2472" actId="478"/>
          <ac:grpSpMkLst>
            <pc:docMk/>
            <pc:sldMk cId="1777112693" sldId="263"/>
            <ac:grpSpMk id="26" creationId="{F8C209FA-CB74-4547-AC6E-46D02FED1417}"/>
          </ac:grpSpMkLst>
        </pc:grpChg>
        <pc:grpChg chg="add mod">
          <ac:chgData name="Triebold  Nicolas" userId="8414fac6-5c62-4ef6-aa02-b49f3eb7f0da" providerId="ADAL" clId="{1EDDB457-4A40-4B56-9F65-AA639F2CCECD}" dt="2022-11-20T17:00:36.216" v="12761" actId="164"/>
          <ac:grpSpMkLst>
            <pc:docMk/>
            <pc:sldMk cId="1777112693" sldId="263"/>
            <ac:grpSpMk id="27" creationId="{30BFC1E0-BBFA-4E6B-8B04-4E54349DD11D}"/>
          </ac:grpSpMkLst>
        </pc:grpChg>
        <pc:grpChg chg="mod">
          <ac:chgData name="Triebold  Nicolas" userId="8414fac6-5c62-4ef6-aa02-b49f3eb7f0da" providerId="ADAL" clId="{1EDDB457-4A40-4B56-9F65-AA639F2CCECD}" dt="2022-11-15T22:04:14.537" v="2470"/>
          <ac:grpSpMkLst>
            <pc:docMk/>
            <pc:sldMk cId="1777112693" sldId="263"/>
            <ac:grpSpMk id="28" creationId="{279CA758-39FF-4E7C-810F-05BE40929630}"/>
          </ac:grpSpMkLst>
        </pc:grpChg>
        <pc:grpChg chg="add del mod">
          <ac:chgData name="Triebold  Nicolas" userId="8414fac6-5c62-4ef6-aa02-b49f3eb7f0da" providerId="ADAL" clId="{1EDDB457-4A40-4B56-9F65-AA639F2CCECD}" dt="2022-11-19T21:36:40.325" v="10621" actId="165"/>
          <ac:grpSpMkLst>
            <pc:docMk/>
            <pc:sldMk cId="1777112693" sldId="263"/>
            <ac:grpSpMk id="42" creationId="{9802A7BF-9073-41BD-AED9-A9224797F60F}"/>
          </ac:grpSpMkLst>
        </pc:grpChg>
        <pc:picChg chg="add del mod ord">
          <ac:chgData name="Triebold  Nicolas" userId="8414fac6-5c62-4ef6-aa02-b49f3eb7f0da" providerId="ADAL" clId="{1EDDB457-4A40-4B56-9F65-AA639F2CCECD}" dt="2022-11-20T16:56:53.445" v="12639" actId="478"/>
          <ac:picMkLst>
            <pc:docMk/>
            <pc:sldMk cId="1777112693" sldId="263"/>
            <ac:picMk id="8" creationId="{9F244E22-7A1C-49CD-9BC6-51798AD3E862}"/>
          </ac:picMkLst>
        </pc:picChg>
        <pc:picChg chg="add del mod">
          <ac:chgData name="Triebold  Nicolas" userId="8414fac6-5c62-4ef6-aa02-b49f3eb7f0da" providerId="ADAL" clId="{1EDDB457-4A40-4B56-9F65-AA639F2CCECD}" dt="2022-11-15T21:58:58.066" v="2412" actId="1076"/>
          <ac:picMkLst>
            <pc:docMk/>
            <pc:sldMk cId="1777112693" sldId="263"/>
            <ac:picMk id="8" creationId="{B7F7809B-FEA6-4474-BB54-A6803B3D1262}"/>
          </ac:picMkLst>
        </pc:picChg>
        <pc:picChg chg="mod">
          <ac:chgData name="Triebold  Nicolas" userId="8414fac6-5c62-4ef6-aa02-b49f3eb7f0da" providerId="ADAL" clId="{1EDDB457-4A40-4B56-9F65-AA639F2CCECD}" dt="2022-11-15T21:53:58.806" v="2364"/>
          <ac:picMkLst>
            <pc:docMk/>
            <pc:sldMk cId="1777112693" sldId="263"/>
            <ac:picMk id="13" creationId="{2CB48C7A-5F53-4372-A6A1-8DE9893E2F22}"/>
          </ac:picMkLst>
        </pc:picChg>
        <pc:picChg chg="add del mod ord">
          <ac:chgData name="Triebold  Nicolas" userId="8414fac6-5c62-4ef6-aa02-b49f3eb7f0da" providerId="ADAL" clId="{1EDDB457-4A40-4B56-9F65-AA639F2CCECD}" dt="2022-11-15T22:01:07.628" v="2440" actId="164"/>
          <ac:picMkLst>
            <pc:docMk/>
            <pc:sldMk cId="1777112693" sldId="263"/>
            <ac:picMk id="17" creationId="{70D04106-D457-40AF-B120-7D95D46FF666}"/>
          </ac:picMkLst>
        </pc:picChg>
        <pc:picChg chg="mod">
          <ac:chgData name="Triebold  Nicolas" userId="8414fac6-5c62-4ef6-aa02-b49f3eb7f0da" providerId="ADAL" clId="{1EDDB457-4A40-4B56-9F65-AA639F2CCECD}" dt="2022-11-15T22:04:14.537" v="2470"/>
          <ac:picMkLst>
            <pc:docMk/>
            <pc:sldMk cId="1777112693" sldId="263"/>
            <ac:picMk id="32" creationId="{5FF79746-196D-4C7B-B075-F612F2AD2D1B}"/>
          </ac:picMkLst>
        </pc:picChg>
        <pc:picChg chg="add del mod ord">
          <ac:chgData name="Triebold  Nicolas" userId="8414fac6-5c62-4ef6-aa02-b49f3eb7f0da" providerId="ADAL" clId="{1EDDB457-4A40-4B56-9F65-AA639F2CCECD}" dt="2022-11-20T16:58:42.277" v="12681" actId="478"/>
          <ac:picMkLst>
            <pc:docMk/>
            <pc:sldMk cId="1777112693" sldId="263"/>
            <ac:picMk id="50" creationId="{36FF4953-4676-4B9C-AE13-93D23EF95DC8}"/>
          </ac:picMkLst>
        </pc:picChg>
        <pc:cxnChg chg="mod">
          <ac:chgData name="Triebold  Nicolas" userId="8414fac6-5c62-4ef6-aa02-b49f3eb7f0da" providerId="ADAL" clId="{1EDDB457-4A40-4B56-9F65-AA639F2CCECD}" dt="2022-11-15T22:04:18.855" v="2471" actId="478"/>
          <ac:cxnSpMkLst>
            <pc:docMk/>
            <pc:sldMk cId="1777112693" sldId="263"/>
            <ac:cxnSpMk id="10" creationId="{5F79C8F1-C077-4870-9547-604E4EC76D2C}"/>
          </ac:cxnSpMkLst>
        </pc:cxnChg>
        <pc:cxnChg chg="mod">
          <ac:chgData name="Triebold  Nicolas" userId="8414fac6-5c62-4ef6-aa02-b49f3eb7f0da" providerId="ADAL" clId="{1EDDB457-4A40-4B56-9F65-AA639F2CCECD}" dt="2022-11-15T22:04:18.855" v="2471" actId="478"/>
          <ac:cxnSpMkLst>
            <pc:docMk/>
            <pc:sldMk cId="1777112693" sldId="263"/>
            <ac:cxnSpMk id="11" creationId="{06C49910-8FD9-45A8-BF60-1A5FD6D51F29}"/>
          </ac:cxnSpMkLst>
        </pc:cxnChg>
        <pc:cxnChg chg="mod">
          <ac:chgData name="Triebold  Nicolas" userId="8414fac6-5c62-4ef6-aa02-b49f3eb7f0da" providerId="ADAL" clId="{1EDDB457-4A40-4B56-9F65-AA639F2CCECD}" dt="2022-11-15T21:53:58.806" v="2364"/>
          <ac:cxnSpMkLst>
            <pc:docMk/>
            <pc:sldMk cId="1777112693" sldId="263"/>
            <ac:cxnSpMk id="15" creationId="{8B976BDE-8AB1-46F0-B9DE-4CF08F7E8A32}"/>
          </ac:cxnSpMkLst>
        </pc:cxnChg>
        <pc:cxnChg chg="mod">
          <ac:chgData name="Triebold  Nicolas" userId="8414fac6-5c62-4ef6-aa02-b49f3eb7f0da" providerId="ADAL" clId="{1EDDB457-4A40-4B56-9F65-AA639F2CCECD}" dt="2022-11-15T21:53:58.806" v="2364"/>
          <ac:cxnSpMkLst>
            <pc:docMk/>
            <pc:sldMk cId="1777112693" sldId="263"/>
            <ac:cxnSpMk id="16" creationId="{F7DA5152-0D15-4D1B-9404-6D5F3051F40E}"/>
          </ac:cxnSpMkLst>
        </pc:cxnChg>
        <pc:cxnChg chg="add mod">
          <ac:chgData name="Triebold  Nicolas" userId="8414fac6-5c62-4ef6-aa02-b49f3eb7f0da" providerId="ADAL" clId="{1EDDB457-4A40-4B56-9F65-AA639F2CCECD}" dt="2022-11-15T22:01:07.628" v="2440" actId="164"/>
          <ac:cxnSpMkLst>
            <pc:docMk/>
            <pc:sldMk cId="1777112693" sldId="263"/>
            <ac:cxnSpMk id="21" creationId="{1F962072-267E-4BDB-9E41-3177A798EA5F}"/>
          </ac:cxnSpMkLst>
        </pc:cxnChg>
        <pc:cxnChg chg="add mod">
          <ac:chgData name="Triebold  Nicolas" userId="8414fac6-5c62-4ef6-aa02-b49f3eb7f0da" providerId="ADAL" clId="{1EDDB457-4A40-4B56-9F65-AA639F2CCECD}" dt="2022-11-15T22:01:07.628" v="2440" actId="164"/>
          <ac:cxnSpMkLst>
            <pc:docMk/>
            <pc:sldMk cId="1777112693" sldId="263"/>
            <ac:cxnSpMk id="22" creationId="{D43C6869-7D4C-4231-BA83-ED1B6A353E68}"/>
          </ac:cxnSpMkLst>
        </pc:cxnChg>
        <pc:cxnChg chg="mod">
          <ac:chgData name="Triebold  Nicolas" userId="8414fac6-5c62-4ef6-aa02-b49f3eb7f0da" providerId="ADAL" clId="{1EDDB457-4A40-4B56-9F65-AA639F2CCECD}" dt="2022-11-15T22:04:14.537" v="2470"/>
          <ac:cxnSpMkLst>
            <pc:docMk/>
            <pc:sldMk cId="1777112693" sldId="263"/>
            <ac:cxnSpMk id="30" creationId="{1BD00579-3B73-4726-BDAA-1F394FB70CDD}"/>
          </ac:cxnSpMkLst>
        </pc:cxnChg>
        <pc:cxnChg chg="mod">
          <ac:chgData name="Triebold  Nicolas" userId="8414fac6-5c62-4ef6-aa02-b49f3eb7f0da" providerId="ADAL" clId="{1EDDB457-4A40-4B56-9F65-AA639F2CCECD}" dt="2022-11-15T22:04:14.537" v="2470"/>
          <ac:cxnSpMkLst>
            <pc:docMk/>
            <pc:sldMk cId="1777112693" sldId="263"/>
            <ac:cxnSpMk id="31" creationId="{3FE2F239-512E-48C5-A398-8B5E040E0C6E}"/>
          </ac:cxnSpMkLst>
        </pc:cxnChg>
        <pc:cxnChg chg="mod">
          <ac:chgData name="Triebold  Nicolas" userId="8414fac6-5c62-4ef6-aa02-b49f3eb7f0da" providerId="ADAL" clId="{1EDDB457-4A40-4B56-9F65-AA639F2CCECD}" dt="2022-11-15T22:04:14.537" v="2470"/>
          <ac:cxnSpMkLst>
            <pc:docMk/>
            <pc:sldMk cId="1777112693" sldId="263"/>
            <ac:cxnSpMk id="34" creationId="{194659DF-2E53-44BB-ACA8-5C9AEF051CBB}"/>
          </ac:cxnSpMkLst>
        </pc:cxnChg>
        <pc:cxnChg chg="mod">
          <ac:chgData name="Triebold  Nicolas" userId="8414fac6-5c62-4ef6-aa02-b49f3eb7f0da" providerId="ADAL" clId="{1EDDB457-4A40-4B56-9F65-AA639F2CCECD}" dt="2022-11-15T22:04:14.537" v="2470"/>
          <ac:cxnSpMkLst>
            <pc:docMk/>
            <pc:sldMk cId="1777112693" sldId="263"/>
            <ac:cxnSpMk id="35" creationId="{2B2F34A0-A7AF-4A33-924C-35ABEE22C971}"/>
          </ac:cxnSpMkLst>
        </pc:cxnChg>
        <pc:cxnChg chg="add del mod">
          <ac:chgData name="Triebold  Nicolas" userId="8414fac6-5c62-4ef6-aa02-b49f3eb7f0da" providerId="ADAL" clId="{1EDDB457-4A40-4B56-9F65-AA639F2CCECD}" dt="2022-11-20T17:00:26.478" v="12759" actId="478"/>
          <ac:cxnSpMkLst>
            <pc:docMk/>
            <pc:sldMk cId="1777112693" sldId="263"/>
            <ac:cxnSpMk id="40" creationId="{8584E507-053D-47B8-B619-C844811FFA06}"/>
          </ac:cxnSpMkLst>
        </pc:cxnChg>
        <pc:cxnChg chg="add mod">
          <ac:chgData name="Triebold  Nicolas" userId="8414fac6-5c62-4ef6-aa02-b49f3eb7f0da" providerId="ADAL" clId="{1EDDB457-4A40-4B56-9F65-AA639F2CCECD}" dt="2022-11-21T18:11:07.379" v="22671" actId="1076"/>
          <ac:cxnSpMkLst>
            <pc:docMk/>
            <pc:sldMk cId="1777112693" sldId="263"/>
            <ac:cxnSpMk id="41" creationId="{95D5C108-2E61-4665-B9C6-66DB86203EDC}"/>
          </ac:cxnSpMkLst>
        </pc:cxnChg>
        <pc:cxnChg chg="add mod">
          <ac:chgData name="Triebold  Nicolas" userId="8414fac6-5c62-4ef6-aa02-b49f3eb7f0da" providerId="ADAL" clId="{1EDDB457-4A40-4B56-9F65-AA639F2CCECD}" dt="2022-11-20T17:10:52.177" v="13220" actId="164"/>
          <ac:cxnSpMkLst>
            <pc:docMk/>
            <pc:sldMk cId="1777112693" sldId="263"/>
            <ac:cxnSpMk id="42" creationId="{68CC0DDD-18C1-4598-AB7E-B3AF86A83F50}"/>
          </ac:cxnSpMkLst>
        </pc:cxnChg>
        <pc:cxnChg chg="mod ord topLvl">
          <ac:chgData name="Triebold  Nicolas" userId="8414fac6-5c62-4ef6-aa02-b49f3eb7f0da" providerId="ADAL" clId="{1EDDB457-4A40-4B56-9F65-AA639F2CCECD}" dt="2022-11-20T17:00:36.216" v="12761" actId="164"/>
          <ac:cxnSpMkLst>
            <pc:docMk/>
            <pc:sldMk cId="1777112693" sldId="263"/>
            <ac:cxnSpMk id="44" creationId="{B70A8455-7F08-40F0-BD1D-1E53D18E9BC0}"/>
          </ac:cxnSpMkLst>
        </pc:cxnChg>
        <pc:cxnChg chg="mod topLvl">
          <ac:chgData name="Triebold  Nicolas" userId="8414fac6-5c62-4ef6-aa02-b49f3eb7f0da" providerId="ADAL" clId="{1EDDB457-4A40-4B56-9F65-AA639F2CCECD}" dt="2022-11-20T17:00:36.216" v="12761" actId="164"/>
          <ac:cxnSpMkLst>
            <pc:docMk/>
            <pc:sldMk cId="1777112693" sldId="263"/>
            <ac:cxnSpMk id="45" creationId="{5BEA980C-FF59-446A-9FA0-EFFFB6A6B048}"/>
          </ac:cxnSpMkLst>
        </pc:cxnChg>
        <pc:cxnChg chg="add mod">
          <ac:chgData name="Triebold  Nicolas" userId="8414fac6-5c62-4ef6-aa02-b49f3eb7f0da" providerId="ADAL" clId="{1EDDB457-4A40-4B56-9F65-AA639F2CCECD}" dt="2022-11-20T17:10:52.177" v="13220" actId="164"/>
          <ac:cxnSpMkLst>
            <pc:docMk/>
            <pc:sldMk cId="1777112693" sldId="263"/>
            <ac:cxnSpMk id="47" creationId="{BE136121-55AC-434F-8BA5-F7002C400CE6}"/>
          </ac:cxnSpMkLst>
        </pc:cxnChg>
        <pc:cxnChg chg="add del mod">
          <ac:chgData name="Triebold  Nicolas" userId="8414fac6-5c62-4ef6-aa02-b49f3eb7f0da" providerId="ADAL" clId="{1EDDB457-4A40-4B56-9F65-AA639F2CCECD}" dt="2022-11-20T17:07:59.204" v="13040" actId="478"/>
          <ac:cxnSpMkLst>
            <pc:docMk/>
            <pc:sldMk cId="1777112693" sldId="263"/>
            <ac:cxnSpMk id="55" creationId="{42A4F147-AED0-4E92-BD25-1B916ADABF7F}"/>
          </ac:cxnSpMkLst>
        </pc:cxnChg>
      </pc:sldChg>
      <pc:sldChg chg="addSp delSp modSp mod addAnim delAnim modAnim">
        <pc:chgData name="Triebold  Nicolas" userId="8414fac6-5c62-4ef6-aa02-b49f3eb7f0da" providerId="ADAL" clId="{1EDDB457-4A40-4B56-9F65-AA639F2CCECD}" dt="2022-11-22T21:33:11.351" v="28398" actId="1076"/>
        <pc:sldMkLst>
          <pc:docMk/>
          <pc:sldMk cId="294303585" sldId="265"/>
        </pc:sldMkLst>
        <pc:spChg chg="mod">
          <ac:chgData name="Triebold  Nicolas" userId="8414fac6-5c62-4ef6-aa02-b49f3eb7f0da" providerId="ADAL" clId="{1EDDB457-4A40-4B56-9F65-AA639F2CCECD}" dt="2022-11-13T22:09:02.583" v="424" actId="20577"/>
          <ac:spMkLst>
            <pc:docMk/>
            <pc:sldMk cId="294303585" sldId="265"/>
            <ac:spMk id="2" creationId="{9FF31ECF-EF04-4AAA-9A8E-583E3D217F33}"/>
          </ac:spMkLst>
        </pc:spChg>
        <pc:spChg chg="add mod">
          <ac:chgData name="Triebold  Nicolas" userId="8414fac6-5c62-4ef6-aa02-b49f3eb7f0da" providerId="ADAL" clId="{1EDDB457-4A40-4B56-9F65-AA639F2CCECD}" dt="2022-11-16T22:22:27.260" v="7705" actId="1037"/>
          <ac:spMkLst>
            <pc:docMk/>
            <pc:sldMk cId="294303585" sldId="265"/>
            <ac:spMk id="2" creationId="{A53442DE-6371-4A9D-BFA6-49420C9027A5}"/>
          </ac:spMkLst>
        </pc:spChg>
        <pc:spChg chg="add mod ord">
          <ac:chgData name="Triebold  Nicolas" userId="8414fac6-5c62-4ef6-aa02-b49f3eb7f0da" providerId="ADAL" clId="{1EDDB457-4A40-4B56-9F65-AA639F2CCECD}" dt="2022-11-22T21:33:11.351" v="28398" actId="1076"/>
          <ac:spMkLst>
            <pc:docMk/>
            <pc:sldMk cId="294303585" sldId="265"/>
            <ac:spMk id="3" creationId="{04345B94-9497-42E9-ACFB-B8BF5956D79C}"/>
          </ac:spMkLst>
        </pc:spChg>
        <pc:spChg chg="mod">
          <ac:chgData name="Triebold  Nicolas" userId="8414fac6-5c62-4ef6-aa02-b49f3eb7f0da" providerId="ADAL" clId="{1EDDB457-4A40-4B56-9F65-AA639F2CCECD}" dt="2022-11-13T22:22:29.447" v="1129" actId="20577"/>
          <ac:spMkLst>
            <pc:docMk/>
            <pc:sldMk cId="294303585" sldId="265"/>
            <ac:spMk id="3" creationId="{9EE0A683-618F-4D75-846F-0DB536B4E502}"/>
          </ac:spMkLst>
        </pc:spChg>
        <pc:spChg chg="mod">
          <ac:chgData name="Triebold  Nicolas" userId="8414fac6-5c62-4ef6-aa02-b49f3eb7f0da" providerId="ADAL" clId="{1EDDB457-4A40-4B56-9F65-AA639F2CCECD}" dt="2022-11-20T15:48:01.124" v="12219" actId="20577"/>
          <ac:spMkLst>
            <pc:docMk/>
            <pc:sldMk cId="294303585" sldId="265"/>
            <ac:spMk id="9" creationId="{31467AF6-529B-80B7-FE61-5A1C125D90BB}"/>
          </ac:spMkLst>
        </pc:spChg>
        <pc:spChg chg="mod">
          <ac:chgData name="Triebold  Nicolas" userId="8414fac6-5c62-4ef6-aa02-b49f3eb7f0da" providerId="ADAL" clId="{1EDDB457-4A40-4B56-9F65-AA639F2CCECD}" dt="2022-11-14T20:30:46.080" v="1331" actId="14100"/>
          <ac:spMkLst>
            <pc:docMk/>
            <pc:sldMk cId="294303585" sldId="265"/>
            <ac:spMk id="14" creationId="{50060CBB-C938-D129-C2F9-C500FAFCECF8}"/>
          </ac:spMkLst>
        </pc:spChg>
        <pc:spChg chg="del mod">
          <ac:chgData name="Triebold  Nicolas" userId="8414fac6-5c62-4ef6-aa02-b49f3eb7f0da" providerId="ADAL" clId="{1EDDB457-4A40-4B56-9F65-AA639F2CCECD}" dt="2022-11-15T22:02:36.836" v="2458" actId="478"/>
          <ac:spMkLst>
            <pc:docMk/>
            <pc:sldMk cId="294303585" sldId="265"/>
            <ac:spMk id="19" creationId="{1A1F42A3-2C0A-15F9-FB8A-295E2F4D783F}"/>
          </ac:spMkLst>
        </pc:spChg>
        <pc:spChg chg="mod">
          <ac:chgData name="Triebold  Nicolas" userId="8414fac6-5c62-4ef6-aa02-b49f3eb7f0da" providerId="ADAL" clId="{1EDDB457-4A40-4B56-9F65-AA639F2CCECD}" dt="2022-11-15T22:02:06.603" v="2453"/>
          <ac:spMkLst>
            <pc:docMk/>
            <pc:sldMk cId="294303585" sldId="265"/>
            <ac:spMk id="24" creationId="{0BEC180F-A160-4638-AE6F-AB903E7A01E9}"/>
          </ac:spMkLst>
        </pc:spChg>
        <pc:spChg chg="mod">
          <ac:chgData name="Triebold  Nicolas" userId="8414fac6-5c62-4ef6-aa02-b49f3eb7f0da" providerId="ADAL" clId="{1EDDB457-4A40-4B56-9F65-AA639F2CCECD}" dt="2022-11-14T20:30:33.314" v="1330" actId="14100"/>
          <ac:spMkLst>
            <pc:docMk/>
            <pc:sldMk cId="294303585" sldId="265"/>
            <ac:spMk id="24" creationId="{D2020B96-3939-0372-D599-E1C32289ABEB}"/>
          </ac:spMkLst>
        </pc:spChg>
        <pc:spChg chg="mod">
          <ac:chgData name="Triebold  Nicolas" userId="8414fac6-5c62-4ef6-aa02-b49f3eb7f0da" providerId="ADAL" clId="{1EDDB457-4A40-4B56-9F65-AA639F2CCECD}" dt="2022-11-15T22:02:06.603" v="2453"/>
          <ac:spMkLst>
            <pc:docMk/>
            <pc:sldMk cId="294303585" sldId="265"/>
            <ac:spMk id="29" creationId="{5A2703FE-EEEC-4399-8497-3D43299FD94C}"/>
          </ac:spMkLst>
        </pc:spChg>
        <pc:spChg chg="mod">
          <ac:chgData name="Triebold  Nicolas" userId="8414fac6-5c62-4ef6-aa02-b49f3eb7f0da" providerId="ADAL" clId="{1EDDB457-4A40-4B56-9F65-AA639F2CCECD}" dt="2022-11-15T22:02:06.603" v="2453"/>
          <ac:spMkLst>
            <pc:docMk/>
            <pc:sldMk cId="294303585" sldId="265"/>
            <ac:spMk id="30" creationId="{420D6BD8-4FB9-4683-B069-5FB1AE7A6A34}"/>
          </ac:spMkLst>
        </pc:spChg>
        <pc:spChg chg="add mod">
          <ac:chgData name="Triebold  Nicolas" userId="8414fac6-5c62-4ef6-aa02-b49f3eb7f0da" providerId="ADAL" clId="{1EDDB457-4A40-4B56-9F65-AA639F2CCECD}" dt="2022-11-15T22:04:06.944" v="2469" actId="164"/>
          <ac:spMkLst>
            <pc:docMk/>
            <pc:sldMk cId="294303585" sldId="265"/>
            <ac:spMk id="34" creationId="{6C4E0056-BFB7-487C-9299-B476C0505173}"/>
          </ac:spMkLst>
        </pc:spChg>
        <pc:spChg chg="mod">
          <ac:chgData name="Triebold  Nicolas" userId="8414fac6-5c62-4ef6-aa02-b49f3eb7f0da" providerId="ADAL" clId="{1EDDB457-4A40-4B56-9F65-AA639F2CCECD}" dt="2022-11-16T22:18:48.191" v="7506"/>
          <ac:spMkLst>
            <pc:docMk/>
            <pc:sldMk cId="294303585" sldId="265"/>
            <ac:spMk id="61" creationId="{33E9C963-F66E-400D-B54C-8A5CF9B93843}"/>
          </ac:spMkLst>
        </pc:spChg>
        <pc:spChg chg="mod">
          <ac:chgData name="Triebold  Nicolas" userId="8414fac6-5c62-4ef6-aa02-b49f3eb7f0da" providerId="ADAL" clId="{1EDDB457-4A40-4B56-9F65-AA639F2CCECD}" dt="2022-11-16T22:18:48.191" v="7506"/>
          <ac:spMkLst>
            <pc:docMk/>
            <pc:sldMk cId="294303585" sldId="265"/>
            <ac:spMk id="63" creationId="{94770537-CF7F-4778-BCEE-8704217E0A72}"/>
          </ac:spMkLst>
        </pc:spChg>
        <pc:spChg chg="mod">
          <ac:chgData name="Triebold  Nicolas" userId="8414fac6-5c62-4ef6-aa02-b49f3eb7f0da" providerId="ADAL" clId="{1EDDB457-4A40-4B56-9F65-AA639F2CCECD}" dt="2022-11-16T22:18:48.191" v="7506"/>
          <ac:spMkLst>
            <pc:docMk/>
            <pc:sldMk cId="294303585" sldId="265"/>
            <ac:spMk id="64" creationId="{11B96786-5F4B-440A-9E99-83EFDDD519EA}"/>
          </ac:spMkLst>
        </pc:spChg>
        <pc:spChg chg="mod">
          <ac:chgData name="Triebold  Nicolas" userId="8414fac6-5c62-4ef6-aa02-b49f3eb7f0da" providerId="ADAL" clId="{1EDDB457-4A40-4B56-9F65-AA639F2CCECD}" dt="2022-11-16T22:18:48.191" v="7506"/>
          <ac:spMkLst>
            <pc:docMk/>
            <pc:sldMk cId="294303585" sldId="265"/>
            <ac:spMk id="65" creationId="{3164B040-872F-4CFF-BA17-93B911D63979}"/>
          </ac:spMkLst>
        </pc:spChg>
        <pc:spChg chg="mod">
          <ac:chgData name="Triebold  Nicolas" userId="8414fac6-5c62-4ef6-aa02-b49f3eb7f0da" providerId="ADAL" clId="{1EDDB457-4A40-4B56-9F65-AA639F2CCECD}" dt="2022-11-16T22:18:48.191" v="7506"/>
          <ac:spMkLst>
            <pc:docMk/>
            <pc:sldMk cId="294303585" sldId="265"/>
            <ac:spMk id="69" creationId="{F0656173-5AF4-4E77-B90F-512293070DB0}"/>
          </ac:spMkLst>
        </pc:spChg>
        <pc:spChg chg="mod">
          <ac:chgData name="Triebold  Nicolas" userId="8414fac6-5c62-4ef6-aa02-b49f3eb7f0da" providerId="ADAL" clId="{1EDDB457-4A40-4B56-9F65-AA639F2CCECD}" dt="2022-11-16T22:18:48.191" v="7506"/>
          <ac:spMkLst>
            <pc:docMk/>
            <pc:sldMk cId="294303585" sldId="265"/>
            <ac:spMk id="70" creationId="{F5F9554B-47D8-4CA5-B0D0-99D007826EE1}"/>
          </ac:spMkLst>
        </pc:spChg>
        <pc:spChg chg="mod">
          <ac:chgData name="Triebold  Nicolas" userId="8414fac6-5c62-4ef6-aa02-b49f3eb7f0da" providerId="ADAL" clId="{1EDDB457-4A40-4B56-9F65-AA639F2CCECD}" dt="2022-11-16T22:18:48.191" v="7506"/>
          <ac:spMkLst>
            <pc:docMk/>
            <pc:sldMk cId="294303585" sldId="265"/>
            <ac:spMk id="71" creationId="{D0F1AF29-1797-4BA8-BCDB-8BEF48A84974}"/>
          </ac:spMkLst>
        </pc:spChg>
        <pc:spChg chg="mod">
          <ac:chgData name="Triebold  Nicolas" userId="8414fac6-5c62-4ef6-aa02-b49f3eb7f0da" providerId="ADAL" clId="{1EDDB457-4A40-4B56-9F65-AA639F2CCECD}" dt="2022-11-16T22:18:48.191" v="7506"/>
          <ac:spMkLst>
            <pc:docMk/>
            <pc:sldMk cId="294303585" sldId="265"/>
            <ac:spMk id="77" creationId="{0F483CC3-BE36-4E45-9047-45E4051E17E5}"/>
          </ac:spMkLst>
        </pc:spChg>
        <pc:spChg chg="mod">
          <ac:chgData name="Triebold  Nicolas" userId="8414fac6-5c62-4ef6-aa02-b49f3eb7f0da" providerId="ADAL" clId="{1EDDB457-4A40-4B56-9F65-AA639F2CCECD}" dt="2022-11-16T22:18:48.191" v="7506"/>
          <ac:spMkLst>
            <pc:docMk/>
            <pc:sldMk cId="294303585" sldId="265"/>
            <ac:spMk id="78" creationId="{CC9682CE-FCD0-4E91-905F-3F5ECC6D64E3}"/>
          </ac:spMkLst>
        </pc:spChg>
        <pc:spChg chg="mod">
          <ac:chgData name="Triebold  Nicolas" userId="8414fac6-5c62-4ef6-aa02-b49f3eb7f0da" providerId="ADAL" clId="{1EDDB457-4A40-4B56-9F65-AA639F2CCECD}" dt="2022-11-16T22:18:48.191" v="7506"/>
          <ac:spMkLst>
            <pc:docMk/>
            <pc:sldMk cId="294303585" sldId="265"/>
            <ac:spMk id="79" creationId="{4BDC688F-3066-40C8-864D-18DDDB6331F1}"/>
          </ac:spMkLst>
        </pc:spChg>
        <pc:spChg chg="add mod ord">
          <ac:chgData name="Triebold  Nicolas" userId="8414fac6-5c62-4ef6-aa02-b49f3eb7f0da" providerId="ADAL" clId="{1EDDB457-4A40-4B56-9F65-AA639F2CCECD}" dt="2022-11-21T18:14:55.188" v="22885" actId="166"/>
          <ac:spMkLst>
            <pc:docMk/>
            <pc:sldMk cId="294303585" sldId="265"/>
            <ac:spMk id="81" creationId="{8736E161-727C-4AB9-B0E0-971706834B3D}"/>
          </ac:spMkLst>
        </pc:spChg>
        <pc:spChg chg="add mod ord">
          <ac:chgData name="Triebold  Nicolas" userId="8414fac6-5c62-4ef6-aa02-b49f3eb7f0da" providerId="ADAL" clId="{1EDDB457-4A40-4B56-9F65-AA639F2CCECD}" dt="2022-11-21T18:14:55.188" v="22885" actId="166"/>
          <ac:spMkLst>
            <pc:docMk/>
            <pc:sldMk cId="294303585" sldId="265"/>
            <ac:spMk id="82" creationId="{F1A34194-1525-4824-8058-F535AE8ABC45}"/>
          </ac:spMkLst>
        </pc:spChg>
        <pc:spChg chg="add mod ord">
          <ac:chgData name="Triebold  Nicolas" userId="8414fac6-5c62-4ef6-aa02-b49f3eb7f0da" providerId="ADAL" clId="{1EDDB457-4A40-4B56-9F65-AA639F2CCECD}" dt="2022-11-21T18:14:55.188" v="22885" actId="166"/>
          <ac:spMkLst>
            <pc:docMk/>
            <pc:sldMk cId="294303585" sldId="265"/>
            <ac:spMk id="83" creationId="{8ED84EBF-E08F-49AF-9051-ED29E25717A0}"/>
          </ac:spMkLst>
        </pc:spChg>
        <pc:spChg chg="add mod ord">
          <ac:chgData name="Triebold  Nicolas" userId="8414fac6-5c62-4ef6-aa02-b49f3eb7f0da" providerId="ADAL" clId="{1EDDB457-4A40-4B56-9F65-AA639F2CCECD}" dt="2022-11-21T18:14:55.188" v="22885" actId="166"/>
          <ac:spMkLst>
            <pc:docMk/>
            <pc:sldMk cId="294303585" sldId="265"/>
            <ac:spMk id="84" creationId="{0288FB8D-C2D6-4554-B944-A76FEBC2856C}"/>
          </ac:spMkLst>
        </pc:spChg>
        <pc:spChg chg="add mod ord">
          <ac:chgData name="Triebold  Nicolas" userId="8414fac6-5c62-4ef6-aa02-b49f3eb7f0da" providerId="ADAL" clId="{1EDDB457-4A40-4B56-9F65-AA639F2CCECD}" dt="2022-11-21T18:14:55.188" v="22885" actId="166"/>
          <ac:spMkLst>
            <pc:docMk/>
            <pc:sldMk cId="294303585" sldId="265"/>
            <ac:spMk id="85" creationId="{9DD7675C-F2CE-4EA6-91E3-71968B05110D}"/>
          </ac:spMkLst>
        </pc:spChg>
        <pc:spChg chg="add mod">
          <ac:chgData name="Triebold  Nicolas" userId="8414fac6-5c62-4ef6-aa02-b49f3eb7f0da" providerId="ADAL" clId="{1EDDB457-4A40-4B56-9F65-AA639F2CCECD}" dt="2022-11-21T18:12:09.703" v="22719" actId="164"/>
          <ac:spMkLst>
            <pc:docMk/>
            <pc:sldMk cId="294303585" sldId="265"/>
            <ac:spMk id="86" creationId="{028AB2F1-AE92-4E64-AEFE-3BEB4B9BEB58}"/>
          </ac:spMkLst>
        </pc:spChg>
        <pc:spChg chg="add mod">
          <ac:chgData name="Triebold  Nicolas" userId="8414fac6-5c62-4ef6-aa02-b49f3eb7f0da" providerId="ADAL" clId="{1EDDB457-4A40-4B56-9F65-AA639F2CCECD}" dt="2022-11-21T18:13:34.080" v="22750" actId="164"/>
          <ac:spMkLst>
            <pc:docMk/>
            <pc:sldMk cId="294303585" sldId="265"/>
            <ac:spMk id="89" creationId="{FFB96D64-5F2A-4DED-AC9B-1C585709AE26}"/>
          </ac:spMkLst>
        </pc:spChg>
        <pc:spChg chg="mod ord topLvl">
          <ac:chgData name="Triebold  Nicolas" userId="8414fac6-5c62-4ef6-aa02-b49f3eb7f0da" providerId="ADAL" clId="{1EDDB457-4A40-4B56-9F65-AA639F2CCECD}" dt="2022-11-21T18:14:25.202" v="22879" actId="167"/>
          <ac:spMkLst>
            <pc:docMk/>
            <pc:sldMk cId="294303585" sldId="265"/>
            <ac:spMk id="98" creationId="{99002BCF-C519-4B08-A2C5-9CD4805FCEF7}"/>
          </ac:spMkLst>
        </pc:spChg>
        <pc:grpChg chg="mod">
          <ac:chgData name="Triebold  Nicolas" userId="8414fac6-5c62-4ef6-aa02-b49f3eb7f0da" providerId="ADAL" clId="{1EDDB457-4A40-4B56-9F65-AA639F2CCECD}" dt="2022-11-14T20:28:30.656" v="1314" actId="1035"/>
          <ac:grpSpMkLst>
            <pc:docMk/>
            <pc:sldMk cId="294303585" sldId="265"/>
            <ac:grpSpMk id="12" creationId="{99BD60F9-7C11-C61D-7AB0-B49A82945191}"/>
          </ac:grpSpMkLst>
        </pc:grpChg>
        <pc:grpChg chg="del">
          <ac:chgData name="Triebold  Nicolas" userId="8414fac6-5c62-4ef6-aa02-b49f3eb7f0da" providerId="ADAL" clId="{1EDDB457-4A40-4B56-9F65-AA639F2CCECD}" dt="2022-11-15T22:02:39.915" v="2459" actId="478"/>
          <ac:grpSpMkLst>
            <pc:docMk/>
            <pc:sldMk cId="294303585" sldId="265"/>
            <ac:grpSpMk id="17" creationId="{BB98FF94-39BB-92E1-5342-6C3C28374BF3}"/>
          </ac:grpSpMkLst>
        </pc:grpChg>
        <pc:grpChg chg="add mod">
          <ac:chgData name="Triebold  Nicolas" userId="8414fac6-5c62-4ef6-aa02-b49f3eb7f0da" providerId="ADAL" clId="{1EDDB457-4A40-4B56-9F65-AA639F2CCECD}" dt="2022-11-21T18:13:06.632" v="22746" actId="14100"/>
          <ac:grpSpMkLst>
            <pc:docMk/>
            <pc:sldMk cId="294303585" sldId="265"/>
            <ac:grpSpMk id="17" creationId="{F83030E4-52CC-4C05-8A33-FCAED9B09F33}"/>
          </ac:grpSpMkLst>
        </pc:grpChg>
        <pc:grpChg chg="add mod ord">
          <ac:chgData name="Triebold  Nicolas" userId="8414fac6-5c62-4ef6-aa02-b49f3eb7f0da" providerId="ADAL" clId="{1EDDB457-4A40-4B56-9F65-AA639F2CCECD}" dt="2022-11-15T22:04:06.944" v="2469" actId="164"/>
          <ac:grpSpMkLst>
            <pc:docMk/>
            <pc:sldMk cId="294303585" sldId="265"/>
            <ac:grpSpMk id="22" creationId="{6F5F4CDD-29E0-4F97-8B73-7AD4AA3980A4}"/>
          </ac:grpSpMkLst>
        </pc:grpChg>
        <pc:grpChg chg="add mod">
          <ac:chgData name="Triebold  Nicolas" userId="8414fac6-5c62-4ef6-aa02-b49f3eb7f0da" providerId="ADAL" clId="{1EDDB457-4A40-4B56-9F65-AA639F2CCECD}" dt="2022-11-21T18:13:59.912" v="22870" actId="1076"/>
          <ac:grpSpMkLst>
            <pc:docMk/>
            <pc:sldMk cId="294303585" sldId="265"/>
            <ac:grpSpMk id="37" creationId="{CAA10A2B-1131-4844-BF6D-A843176FD9BE}"/>
          </ac:grpSpMkLst>
        </pc:grpChg>
        <pc:grpChg chg="add mod">
          <ac:chgData name="Triebold  Nicolas" userId="8414fac6-5c62-4ef6-aa02-b49f3eb7f0da" providerId="ADAL" clId="{1EDDB457-4A40-4B56-9F65-AA639F2CCECD}" dt="2022-11-21T18:13:41.208" v="22771" actId="1035"/>
          <ac:grpSpMkLst>
            <pc:docMk/>
            <pc:sldMk cId="294303585" sldId="265"/>
            <ac:grpSpMk id="39" creationId="{BFADC5E4-F0FE-48A7-920E-665C279494A5}"/>
          </ac:grpSpMkLst>
        </pc:grpChg>
        <pc:grpChg chg="mod">
          <ac:chgData name="Triebold  Nicolas" userId="8414fac6-5c62-4ef6-aa02-b49f3eb7f0da" providerId="ADAL" clId="{1EDDB457-4A40-4B56-9F65-AA639F2CCECD}" dt="2022-11-16T22:22:21.221" v="7696" actId="1038"/>
          <ac:grpSpMkLst>
            <pc:docMk/>
            <pc:sldMk cId="294303585" sldId="265"/>
            <ac:grpSpMk id="46" creationId="{6776DA51-909A-C8F2-1892-13D6F19AA135}"/>
          </ac:grpSpMkLst>
        </pc:grpChg>
        <pc:grpChg chg="add mod">
          <ac:chgData name="Triebold  Nicolas" userId="8414fac6-5c62-4ef6-aa02-b49f3eb7f0da" providerId="ADAL" clId="{1EDDB457-4A40-4B56-9F65-AA639F2CCECD}" dt="2022-11-16T22:22:31.499" v="7723" actId="1038"/>
          <ac:grpSpMkLst>
            <pc:docMk/>
            <pc:sldMk cId="294303585" sldId="265"/>
            <ac:grpSpMk id="58" creationId="{9FF4C30F-855E-499A-86E2-11330BAF6C43}"/>
          </ac:grpSpMkLst>
        </pc:grpChg>
        <pc:grpChg chg="mod">
          <ac:chgData name="Triebold  Nicolas" userId="8414fac6-5c62-4ef6-aa02-b49f3eb7f0da" providerId="ADAL" clId="{1EDDB457-4A40-4B56-9F65-AA639F2CCECD}" dt="2022-11-16T22:18:48.191" v="7506"/>
          <ac:grpSpMkLst>
            <pc:docMk/>
            <pc:sldMk cId="294303585" sldId="265"/>
            <ac:grpSpMk id="60" creationId="{C163EF97-E3A0-4A70-AD57-C5C90208FEE6}"/>
          </ac:grpSpMkLst>
        </pc:grpChg>
        <pc:grpChg chg="mod">
          <ac:chgData name="Triebold  Nicolas" userId="8414fac6-5c62-4ef6-aa02-b49f3eb7f0da" providerId="ADAL" clId="{1EDDB457-4A40-4B56-9F65-AA639F2CCECD}" dt="2022-11-16T22:18:48.191" v="7506"/>
          <ac:grpSpMkLst>
            <pc:docMk/>
            <pc:sldMk cId="294303585" sldId="265"/>
            <ac:grpSpMk id="66" creationId="{B55669BC-A159-4AF2-B7BC-1B06679D5325}"/>
          </ac:grpSpMkLst>
        </pc:grpChg>
        <pc:grpChg chg="add del mod">
          <ac:chgData name="Triebold  Nicolas" userId="8414fac6-5c62-4ef6-aa02-b49f3eb7f0da" providerId="ADAL" clId="{1EDDB457-4A40-4B56-9F65-AA639F2CCECD}" dt="2022-11-21T18:14:19.343" v="22877" actId="165"/>
          <ac:grpSpMkLst>
            <pc:docMk/>
            <pc:sldMk cId="294303585" sldId="265"/>
            <ac:grpSpMk id="91" creationId="{08309778-90B3-498A-A8BF-6E07FD2FE7CF}"/>
          </ac:grpSpMkLst>
        </pc:grpChg>
        <pc:grpChg chg="mod">
          <ac:chgData name="Triebold  Nicolas" userId="8414fac6-5c62-4ef6-aa02-b49f3eb7f0da" providerId="ADAL" clId="{1EDDB457-4A40-4B56-9F65-AA639F2CCECD}" dt="2022-11-16T22:22:21.221" v="7696" actId="1038"/>
          <ac:grpSpMkLst>
            <pc:docMk/>
            <pc:sldMk cId="294303585" sldId="265"/>
            <ac:grpSpMk id="94" creationId="{EAD9FB5D-5FDC-4734-C394-04DC47F6401A}"/>
          </ac:grpSpMkLst>
        </pc:grpChg>
        <pc:grpChg chg="mod">
          <ac:chgData name="Triebold  Nicolas" userId="8414fac6-5c62-4ef6-aa02-b49f3eb7f0da" providerId="ADAL" clId="{1EDDB457-4A40-4B56-9F65-AA639F2CCECD}" dt="2022-11-16T22:22:21.221" v="7696" actId="1038"/>
          <ac:grpSpMkLst>
            <pc:docMk/>
            <pc:sldMk cId="294303585" sldId="265"/>
            <ac:grpSpMk id="96" creationId="{86373954-224C-7BA7-8E02-767BF6E1D155}"/>
          </ac:grpSpMkLst>
        </pc:grpChg>
        <pc:graphicFrameChg chg="mod ord modGraphic">
          <ac:chgData name="Triebold  Nicolas" userId="8414fac6-5c62-4ef6-aa02-b49f3eb7f0da" providerId="ADAL" clId="{1EDDB457-4A40-4B56-9F65-AA639F2CCECD}" dt="2022-11-21T18:14:50.126" v="22884" actId="167"/>
          <ac:graphicFrameMkLst>
            <pc:docMk/>
            <pc:sldMk cId="294303585" sldId="265"/>
            <ac:graphicFrameMk id="7" creationId="{6700CBA6-B97B-78BA-A36B-04E8814B1A3F}"/>
          </ac:graphicFrameMkLst>
        </pc:graphicFrameChg>
        <pc:graphicFrameChg chg="add del mod ord modGraphic">
          <ac:chgData name="Triebold  Nicolas" userId="8414fac6-5c62-4ef6-aa02-b49f3eb7f0da" providerId="ADAL" clId="{1EDDB457-4A40-4B56-9F65-AA639F2CCECD}" dt="2022-11-18T11:52:44.400" v="10179"/>
          <ac:graphicFrameMkLst>
            <pc:docMk/>
            <pc:sldMk cId="294303585" sldId="265"/>
            <ac:graphicFrameMk id="80" creationId="{860E709D-5BF7-43B5-BAC4-A552F8687A5E}"/>
          </ac:graphicFrameMkLst>
        </pc:graphicFrameChg>
        <pc:picChg chg="mod">
          <ac:chgData name="Triebold  Nicolas" userId="8414fac6-5c62-4ef6-aa02-b49f3eb7f0da" providerId="ADAL" clId="{1EDDB457-4A40-4B56-9F65-AA639F2CCECD}" dt="2022-11-14T20:28:37.799" v="1329" actId="1036"/>
          <ac:picMkLst>
            <pc:docMk/>
            <pc:sldMk cId="294303585" sldId="265"/>
            <ac:picMk id="13" creationId="{53D2FC90-9478-36AA-7FC6-D76C84B5A96B}"/>
          </ac:picMkLst>
        </pc:picChg>
        <pc:picChg chg="del">
          <ac:chgData name="Triebold  Nicolas" userId="8414fac6-5c62-4ef6-aa02-b49f3eb7f0da" providerId="ADAL" clId="{1EDDB457-4A40-4B56-9F65-AA639F2CCECD}" dt="2022-11-15T22:02:22.639" v="2457" actId="478"/>
          <ac:picMkLst>
            <pc:docMk/>
            <pc:sldMk cId="294303585" sldId="265"/>
            <ac:picMk id="18" creationId="{4F5AC82E-6DE0-86D2-C188-AB9998579DD6}"/>
          </ac:picMkLst>
        </pc:picChg>
        <pc:picChg chg="mod">
          <ac:chgData name="Triebold  Nicolas" userId="8414fac6-5c62-4ef6-aa02-b49f3eb7f0da" providerId="ADAL" clId="{1EDDB457-4A40-4B56-9F65-AA639F2CCECD}" dt="2022-11-16T22:21:23.375" v="7662" actId="1038"/>
          <ac:picMkLst>
            <pc:docMk/>
            <pc:sldMk cId="294303585" sldId="265"/>
            <ac:picMk id="19" creationId="{3D43819A-A660-ABA2-19C0-D9FF3BFE57E6}"/>
          </ac:picMkLst>
        </pc:picChg>
        <pc:picChg chg="mod">
          <ac:chgData name="Triebold  Nicolas" userId="8414fac6-5c62-4ef6-aa02-b49f3eb7f0da" providerId="ADAL" clId="{1EDDB457-4A40-4B56-9F65-AA639F2CCECD}" dt="2022-11-16T22:21:20.915" v="7658" actId="1037"/>
          <ac:picMkLst>
            <pc:docMk/>
            <pc:sldMk cId="294303585" sldId="265"/>
            <ac:picMk id="21" creationId="{B3B42B18-F184-F2CB-EC40-FE1564A0DA8F}"/>
          </ac:picMkLst>
        </pc:picChg>
        <pc:picChg chg="mod">
          <ac:chgData name="Triebold  Nicolas" userId="8414fac6-5c62-4ef6-aa02-b49f3eb7f0da" providerId="ADAL" clId="{1EDDB457-4A40-4B56-9F65-AA639F2CCECD}" dt="2022-11-15T22:02:06.603" v="2453"/>
          <ac:picMkLst>
            <pc:docMk/>
            <pc:sldMk cId="294303585" sldId="265"/>
            <ac:picMk id="23" creationId="{24D8787D-5170-49CA-AEF1-8323A0F4D868}"/>
          </ac:picMkLst>
        </pc:picChg>
        <pc:picChg chg="mod">
          <ac:chgData name="Triebold  Nicolas" userId="8414fac6-5c62-4ef6-aa02-b49f3eb7f0da" providerId="ADAL" clId="{1EDDB457-4A40-4B56-9F65-AA639F2CCECD}" dt="2022-11-14T20:28:28.519" v="1312" actId="1036"/>
          <ac:picMkLst>
            <pc:docMk/>
            <pc:sldMk cId="294303585" sldId="265"/>
            <ac:picMk id="23" creationId="{C94AACCF-05E7-2E1E-5714-264185372BC0}"/>
          </ac:picMkLst>
        </pc:picChg>
        <pc:picChg chg="mod">
          <ac:chgData name="Triebold  Nicolas" userId="8414fac6-5c62-4ef6-aa02-b49f3eb7f0da" providerId="ADAL" clId="{1EDDB457-4A40-4B56-9F65-AA639F2CCECD}" dt="2022-11-16T22:21:08.772" v="7653" actId="1037"/>
          <ac:picMkLst>
            <pc:docMk/>
            <pc:sldMk cId="294303585" sldId="265"/>
            <ac:picMk id="31" creationId="{CC2D38F9-CAFA-C38F-ADE1-9756D4D2B92E}"/>
          </ac:picMkLst>
        </pc:picChg>
        <pc:cxnChg chg="mod">
          <ac:chgData name="Triebold  Nicolas" userId="8414fac6-5c62-4ef6-aa02-b49f3eb7f0da" providerId="ADAL" clId="{1EDDB457-4A40-4B56-9F65-AA639F2CCECD}" dt="2022-11-15T22:03:24.702" v="2465" actId="14100"/>
          <ac:cxnSpMkLst>
            <pc:docMk/>
            <pc:sldMk cId="294303585" sldId="265"/>
            <ac:cxnSpMk id="15" creationId="{38E63B50-9702-F56D-DA3E-1FB0422669C4}"/>
          </ac:cxnSpMkLst>
        </pc:cxnChg>
        <pc:cxnChg chg="mod">
          <ac:chgData name="Triebold  Nicolas" userId="8414fac6-5c62-4ef6-aa02-b49f3eb7f0da" providerId="ADAL" clId="{1EDDB457-4A40-4B56-9F65-AA639F2CCECD}" dt="2022-11-14T20:30:46.080" v="1331" actId="14100"/>
          <ac:cxnSpMkLst>
            <pc:docMk/>
            <pc:sldMk cId="294303585" sldId="265"/>
            <ac:cxnSpMk id="16" creationId="{3CFF211A-4732-9098-89B1-1741FCBF9095}"/>
          </ac:cxnSpMkLst>
        </pc:cxnChg>
        <pc:cxnChg chg="mod">
          <ac:chgData name="Triebold  Nicolas" userId="8414fac6-5c62-4ef6-aa02-b49f3eb7f0da" providerId="ADAL" clId="{1EDDB457-4A40-4B56-9F65-AA639F2CCECD}" dt="2022-11-15T22:02:36.836" v="2458" actId="478"/>
          <ac:cxnSpMkLst>
            <pc:docMk/>
            <pc:sldMk cId="294303585" sldId="265"/>
            <ac:cxnSpMk id="20" creationId="{850608E9-19A8-A89C-9147-72873D4E83B4}"/>
          </ac:cxnSpMkLst>
        </pc:cxnChg>
        <pc:cxnChg chg="mod">
          <ac:chgData name="Triebold  Nicolas" userId="8414fac6-5c62-4ef6-aa02-b49f3eb7f0da" providerId="ADAL" clId="{1EDDB457-4A40-4B56-9F65-AA639F2CCECD}" dt="2022-11-15T22:02:36.836" v="2458" actId="478"/>
          <ac:cxnSpMkLst>
            <pc:docMk/>
            <pc:sldMk cId="294303585" sldId="265"/>
            <ac:cxnSpMk id="21" creationId="{942649C7-8D82-1CFF-9F09-9D58E225777A}"/>
          </ac:cxnSpMkLst>
        </pc:cxnChg>
        <pc:cxnChg chg="mod">
          <ac:chgData name="Triebold  Nicolas" userId="8414fac6-5c62-4ef6-aa02-b49f3eb7f0da" providerId="ADAL" clId="{1EDDB457-4A40-4B56-9F65-AA639F2CCECD}" dt="2022-11-15T22:02:06.603" v="2453"/>
          <ac:cxnSpMkLst>
            <pc:docMk/>
            <pc:sldMk cId="294303585" sldId="265"/>
            <ac:cxnSpMk id="25" creationId="{52223066-EE16-4AD3-A9C1-6836F6B81F4C}"/>
          </ac:cxnSpMkLst>
        </pc:cxnChg>
        <pc:cxnChg chg="mod">
          <ac:chgData name="Triebold  Nicolas" userId="8414fac6-5c62-4ef6-aa02-b49f3eb7f0da" providerId="ADAL" clId="{1EDDB457-4A40-4B56-9F65-AA639F2CCECD}" dt="2022-11-14T20:30:33.314" v="1330" actId="14100"/>
          <ac:cxnSpMkLst>
            <pc:docMk/>
            <pc:sldMk cId="294303585" sldId="265"/>
            <ac:cxnSpMk id="25" creationId="{79BD846B-6855-720A-E7B3-3008A4574414}"/>
          </ac:cxnSpMkLst>
        </pc:cxnChg>
        <pc:cxnChg chg="mod">
          <ac:chgData name="Triebold  Nicolas" userId="8414fac6-5c62-4ef6-aa02-b49f3eb7f0da" providerId="ADAL" clId="{1EDDB457-4A40-4B56-9F65-AA639F2CCECD}" dt="2022-11-14T20:30:33.314" v="1330" actId="14100"/>
          <ac:cxnSpMkLst>
            <pc:docMk/>
            <pc:sldMk cId="294303585" sldId="265"/>
            <ac:cxnSpMk id="26" creationId="{DC130FC6-68E9-F605-DC5A-F8B8BD108B08}"/>
          </ac:cxnSpMkLst>
        </pc:cxnChg>
        <pc:cxnChg chg="mod">
          <ac:chgData name="Triebold  Nicolas" userId="8414fac6-5c62-4ef6-aa02-b49f3eb7f0da" providerId="ADAL" clId="{1EDDB457-4A40-4B56-9F65-AA639F2CCECD}" dt="2022-11-15T22:02:06.603" v="2453"/>
          <ac:cxnSpMkLst>
            <pc:docMk/>
            <pc:sldMk cId="294303585" sldId="265"/>
            <ac:cxnSpMk id="26" creationId="{FB9F5667-ABFD-4532-9576-38F4713D9CA8}"/>
          </ac:cxnSpMkLst>
        </pc:cxnChg>
        <pc:cxnChg chg="mod">
          <ac:chgData name="Triebold  Nicolas" userId="8414fac6-5c62-4ef6-aa02-b49f3eb7f0da" providerId="ADAL" clId="{1EDDB457-4A40-4B56-9F65-AA639F2CCECD}" dt="2022-11-15T22:03:16.192" v="2464" actId="14100"/>
          <ac:cxnSpMkLst>
            <pc:docMk/>
            <pc:sldMk cId="294303585" sldId="265"/>
            <ac:cxnSpMk id="27" creationId="{1795908A-24FB-31DA-00E2-A0C16A75CBB0}"/>
          </ac:cxnSpMkLst>
        </pc:cxnChg>
        <pc:cxnChg chg="add mod">
          <ac:chgData name="Triebold  Nicolas" userId="8414fac6-5c62-4ef6-aa02-b49f3eb7f0da" providerId="ADAL" clId="{1EDDB457-4A40-4B56-9F65-AA639F2CCECD}" dt="2022-11-15T22:04:06.944" v="2469" actId="164"/>
          <ac:cxnSpMkLst>
            <pc:docMk/>
            <pc:sldMk cId="294303585" sldId="265"/>
            <ac:cxnSpMk id="35" creationId="{23D7EFA9-B549-4BC7-96EB-B1B262A5AEA5}"/>
          </ac:cxnSpMkLst>
        </pc:cxnChg>
        <pc:cxnChg chg="add mod">
          <ac:chgData name="Triebold  Nicolas" userId="8414fac6-5c62-4ef6-aa02-b49f3eb7f0da" providerId="ADAL" clId="{1EDDB457-4A40-4B56-9F65-AA639F2CCECD}" dt="2022-11-15T22:04:06.944" v="2469" actId="164"/>
          <ac:cxnSpMkLst>
            <pc:docMk/>
            <pc:sldMk cId="294303585" sldId="265"/>
            <ac:cxnSpMk id="36" creationId="{D2417764-B711-4C73-9658-C8B0A7626AF8}"/>
          </ac:cxnSpMkLst>
        </pc:cxnChg>
        <pc:cxnChg chg="add mod">
          <ac:chgData name="Triebold  Nicolas" userId="8414fac6-5c62-4ef6-aa02-b49f3eb7f0da" providerId="ADAL" clId="{1EDDB457-4A40-4B56-9F65-AA639F2CCECD}" dt="2022-11-21T18:12:59.522" v="22742" actId="14100"/>
          <ac:cxnSpMkLst>
            <pc:docMk/>
            <pc:sldMk cId="294303585" sldId="265"/>
            <ac:cxnSpMk id="80" creationId="{10D88142-63D1-4FEA-A637-1D0FF5E8E6D1}"/>
          </ac:cxnSpMkLst>
        </pc:cxnChg>
        <pc:cxnChg chg="add mod">
          <ac:chgData name="Triebold  Nicolas" userId="8414fac6-5c62-4ef6-aa02-b49f3eb7f0da" providerId="ADAL" clId="{1EDDB457-4A40-4B56-9F65-AA639F2CCECD}" dt="2022-11-21T18:12:59.931" v="22743" actId="14100"/>
          <ac:cxnSpMkLst>
            <pc:docMk/>
            <pc:sldMk cId="294303585" sldId="265"/>
            <ac:cxnSpMk id="87" creationId="{0AFBD570-609A-4047-915B-645D6B1C7BDB}"/>
          </ac:cxnSpMkLst>
        </pc:cxnChg>
        <pc:cxnChg chg="add mod">
          <ac:chgData name="Triebold  Nicolas" userId="8414fac6-5c62-4ef6-aa02-b49f3eb7f0da" providerId="ADAL" clId="{1EDDB457-4A40-4B56-9F65-AA639F2CCECD}" dt="2022-11-21T18:13:34.080" v="22750" actId="164"/>
          <ac:cxnSpMkLst>
            <pc:docMk/>
            <pc:sldMk cId="294303585" sldId="265"/>
            <ac:cxnSpMk id="88" creationId="{714F2A08-3C54-410E-9EFB-FB6F4984CF4F}"/>
          </ac:cxnSpMkLst>
        </pc:cxnChg>
        <pc:cxnChg chg="add mod">
          <ac:chgData name="Triebold  Nicolas" userId="8414fac6-5c62-4ef6-aa02-b49f3eb7f0da" providerId="ADAL" clId="{1EDDB457-4A40-4B56-9F65-AA639F2CCECD}" dt="2022-11-21T18:13:34.080" v="22750" actId="164"/>
          <ac:cxnSpMkLst>
            <pc:docMk/>
            <pc:sldMk cId="294303585" sldId="265"/>
            <ac:cxnSpMk id="90" creationId="{24809B09-CD18-41CA-B3D9-68612F7B7989}"/>
          </ac:cxnSpMkLst>
        </pc:cxnChg>
        <pc:cxnChg chg="mod ord topLvl">
          <ac:chgData name="Triebold  Nicolas" userId="8414fac6-5c62-4ef6-aa02-b49f3eb7f0da" providerId="ADAL" clId="{1EDDB457-4A40-4B56-9F65-AA639F2CCECD}" dt="2022-11-21T18:14:30.338" v="22880" actId="167"/>
          <ac:cxnSpMkLst>
            <pc:docMk/>
            <pc:sldMk cId="294303585" sldId="265"/>
            <ac:cxnSpMk id="97" creationId="{5E341C93-D8A1-44D8-AF7A-7514C940308B}"/>
          </ac:cxnSpMkLst>
        </pc:cxnChg>
        <pc:cxnChg chg="mod ord topLvl">
          <ac:chgData name="Triebold  Nicolas" userId="8414fac6-5c62-4ef6-aa02-b49f3eb7f0da" providerId="ADAL" clId="{1EDDB457-4A40-4B56-9F65-AA639F2CCECD}" dt="2022-11-21T18:14:37.903" v="22883" actId="14100"/>
          <ac:cxnSpMkLst>
            <pc:docMk/>
            <pc:sldMk cId="294303585" sldId="265"/>
            <ac:cxnSpMk id="99" creationId="{AAE6C31D-3D6D-48E2-9017-644BE16EAC2F}"/>
          </ac:cxnSpMkLst>
        </pc:cxnChg>
      </pc:sldChg>
      <pc:sldChg chg="addSp delSp modSp mod ord modAnim">
        <pc:chgData name="Triebold  Nicolas" userId="8414fac6-5c62-4ef6-aa02-b49f3eb7f0da" providerId="ADAL" clId="{1EDDB457-4A40-4B56-9F65-AA639F2CCECD}" dt="2022-11-20T15:27:49.854" v="11955" actId="167"/>
        <pc:sldMkLst>
          <pc:docMk/>
          <pc:sldMk cId="498662658" sldId="269"/>
        </pc:sldMkLst>
        <pc:spChg chg="add mod ord">
          <ac:chgData name="Triebold  Nicolas" userId="8414fac6-5c62-4ef6-aa02-b49f3eb7f0da" providerId="ADAL" clId="{1EDDB457-4A40-4B56-9F65-AA639F2CCECD}" dt="2022-11-17T00:38:18.810" v="8328" actId="164"/>
          <ac:spMkLst>
            <pc:docMk/>
            <pc:sldMk cId="498662658" sldId="269"/>
            <ac:spMk id="2" creationId="{75C9E52B-7F1F-489F-9052-1994A81C704F}"/>
          </ac:spMkLst>
        </pc:spChg>
        <pc:spChg chg="mod">
          <ac:chgData name="Triebold  Nicolas" userId="8414fac6-5c62-4ef6-aa02-b49f3eb7f0da" providerId="ADAL" clId="{1EDDB457-4A40-4B56-9F65-AA639F2CCECD}" dt="2022-11-13T22:15:25.785" v="1105" actId="20577"/>
          <ac:spMkLst>
            <pc:docMk/>
            <pc:sldMk cId="498662658" sldId="269"/>
            <ac:spMk id="2" creationId="{9BAC9053-41CC-4EBA-A730-58DD0D8E7C63}"/>
          </ac:spMkLst>
        </pc:spChg>
        <pc:spChg chg="add mod">
          <ac:chgData name="Triebold  Nicolas" userId="8414fac6-5c62-4ef6-aa02-b49f3eb7f0da" providerId="ADAL" clId="{1EDDB457-4A40-4B56-9F65-AA639F2CCECD}" dt="2022-11-17T00:38:18.810" v="8328" actId="164"/>
          <ac:spMkLst>
            <pc:docMk/>
            <pc:sldMk cId="498662658" sldId="269"/>
            <ac:spMk id="6" creationId="{6FB0C38E-8A86-4BAE-8C98-1D8FFBAAF2F4}"/>
          </ac:spMkLst>
        </pc:spChg>
        <pc:spChg chg="add mod">
          <ac:chgData name="Triebold  Nicolas" userId="8414fac6-5c62-4ef6-aa02-b49f3eb7f0da" providerId="ADAL" clId="{1EDDB457-4A40-4B56-9F65-AA639F2CCECD}" dt="2022-11-17T00:38:18.810" v="8328" actId="164"/>
          <ac:spMkLst>
            <pc:docMk/>
            <pc:sldMk cId="498662658" sldId="269"/>
            <ac:spMk id="7" creationId="{7D88B076-3110-4B4B-B44C-9B408D486099}"/>
          </ac:spMkLst>
        </pc:spChg>
        <pc:spChg chg="mod">
          <ac:chgData name="Triebold  Nicolas" userId="8414fac6-5c62-4ef6-aa02-b49f3eb7f0da" providerId="ADAL" clId="{1EDDB457-4A40-4B56-9F65-AA639F2CCECD}" dt="2022-11-16T18:01:23.322" v="5363" actId="1038"/>
          <ac:spMkLst>
            <pc:docMk/>
            <pc:sldMk cId="498662658" sldId="269"/>
            <ac:spMk id="8" creationId="{B7B81F5A-F4BC-6DEC-517B-A0473EBE5E55}"/>
          </ac:spMkLst>
        </pc:spChg>
        <pc:spChg chg="add del mod">
          <ac:chgData name="Triebold  Nicolas" userId="8414fac6-5c62-4ef6-aa02-b49f3eb7f0da" providerId="ADAL" clId="{1EDDB457-4A40-4B56-9F65-AA639F2CCECD}" dt="2022-11-16T18:08:45.172" v="5557" actId="478"/>
          <ac:spMkLst>
            <pc:docMk/>
            <pc:sldMk cId="498662658" sldId="269"/>
            <ac:spMk id="10" creationId="{51E4B675-91ED-4436-B201-D9553A1E48A8}"/>
          </ac:spMkLst>
        </pc:spChg>
        <pc:spChg chg="mod">
          <ac:chgData name="Triebold  Nicolas" userId="8414fac6-5c62-4ef6-aa02-b49f3eb7f0da" providerId="ADAL" clId="{1EDDB457-4A40-4B56-9F65-AA639F2CCECD}" dt="2022-11-16T18:01:28.463" v="5366" actId="1038"/>
          <ac:spMkLst>
            <pc:docMk/>
            <pc:sldMk cId="498662658" sldId="269"/>
            <ac:spMk id="11" creationId="{EBB5906A-4FDB-C430-2C14-D781A572D072}"/>
          </ac:spMkLst>
        </pc:spChg>
        <pc:spChg chg="mod">
          <ac:chgData name="Triebold  Nicolas" userId="8414fac6-5c62-4ef6-aa02-b49f3eb7f0da" providerId="ADAL" clId="{1EDDB457-4A40-4B56-9F65-AA639F2CCECD}" dt="2022-11-16T18:00:25.373" v="5320" actId="1037"/>
          <ac:spMkLst>
            <pc:docMk/>
            <pc:sldMk cId="498662658" sldId="269"/>
            <ac:spMk id="12" creationId="{63516A2E-B15F-B419-6436-103C4B1BFD77}"/>
          </ac:spMkLst>
        </pc:spChg>
        <pc:spChg chg="mod">
          <ac:chgData name="Triebold  Nicolas" userId="8414fac6-5c62-4ef6-aa02-b49f3eb7f0da" providerId="ADAL" clId="{1EDDB457-4A40-4B56-9F65-AA639F2CCECD}" dt="2022-11-20T15:25:17.261" v="11907" actId="20577"/>
          <ac:spMkLst>
            <pc:docMk/>
            <pc:sldMk cId="498662658" sldId="269"/>
            <ac:spMk id="13" creationId="{4196D14F-48DB-4976-8F06-4CA6770F2AEC}"/>
          </ac:spMkLst>
        </pc:spChg>
        <pc:spChg chg="mod">
          <ac:chgData name="Triebold  Nicolas" userId="8414fac6-5c62-4ef6-aa02-b49f3eb7f0da" providerId="ADAL" clId="{1EDDB457-4A40-4B56-9F65-AA639F2CCECD}" dt="2022-11-16T18:00:53.404" v="5329" actId="1038"/>
          <ac:spMkLst>
            <pc:docMk/>
            <pc:sldMk cId="498662658" sldId="269"/>
            <ac:spMk id="17" creationId="{A5B0E8FE-B9FC-ACB0-B756-6198E860D1CA}"/>
          </ac:spMkLst>
        </pc:spChg>
        <pc:spChg chg="mod ord">
          <ac:chgData name="Triebold  Nicolas" userId="8414fac6-5c62-4ef6-aa02-b49f3eb7f0da" providerId="ADAL" clId="{1EDDB457-4A40-4B56-9F65-AA639F2CCECD}" dt="2022-11-20T15:27:06.753" v="11948" actId="20577"/>
          <ac:spMkLst>
            <pc:docMk/>
            <pc:sldMk cId="498662658" sldId="269"/>
            <ac:spMk id="35" creationId="{6237A44A-2FFF-595B-2B66-30C039DEBF88}"/>
          </ac:spMkLst>
        </pc:spChg>
        <pc:spChg chg="mod">
          <ac:chgData name="Triebold  Nicolas" userId="8414fac6-5c62-4ef6-aa02-b49f3eb7f0da" providerId="ADAL" clId="{1EDDB457-4A40-4B56-9F65-AA639F2CCECD}" dt="2022-11-16T18:01:02.275" v="5331" actId="1076"/>
          <ac:spMkLst>
            <pc:docMk/>
            <pc:sldMk cId="498662658" sldId="269"/>
            <ac:spMk id="36" creationId="{0DA1988F-878B-2C46-2EC8-5AC65E4C7F89}"/>
          </ac:spMkLst>
        </pc:spChg>
        <pc:spChg chg="mod">
          <ac:chgData name="Triebold  Nicolas" userId="8414fac6-5c62-4ef6-aa02-b49f3eb7f0da" providerId="ADAL" clId="{1EDDB457-4A40-4B56-9F65-AA639F2CCECD}" dt="2022-11-16T18:01:15.469" v="5354" actId="1038"/>
          <ac:spMkLst>
            <pc:docMk/>
            <pc:sldMk cId="498662658" sldId="269"/>
            <ac:spMk id="37" creationId="{AA21157F-2B2A-E22F-85CD-FDD7932600F7}"/>
          </ac:spMkLst>
        </pc:spChg>
        <pc:spChg chg="mod">
          <ac:chgData name="Triebold  Nicolas" userId="8414fac6-5c62-4ef6-aa02-b49f3eb7f0da" providerId="ADAL" clId="{1EDDB457-4A40-4B56-9F65-AA639F2CCECD}" dt="2022-11-16T17:59:25.266" v="5297"/>
          <ac:spMkLst>
            <pc:docMk/>
            <pc:sldMk cId="498662658" sldId="269"/>
            <ac:spMk id="42" creationId="{E0ADF5D6-5CCE-4F3E-8173-7395CF1854D3}"/>
          </ac:spMkLst>
        </pc:spChg>
        <pc:spChg chg="mod">
          <ac:chgData name="Triebold  Nicolas" userId="8414fac6-5c62-4ef6-aa02-b49f3eb7f0da" providerId="ADAL" clId="{1EDDB457-4A40-4B56-9F65-AA639F2CCECD}" dt="2022-11-16T17:59:25.266" v="5297"/>
          <ac:spMkLst>
            <pc:docMk/>
            <pc:sldMk cId="498662658" sldId="269"/>
            <ac:spMk id="44" creationId="{27C15932-A8BF-494F-AB00-FAC6F08B21B2}"/>
          </ac:spMkLst>
        </pc:spChg>
        <pc:spChg chg="mod">
          <ac:chgData name="Triebold  Nicolas" userId="8414fac6-5c62-4ef6-aa02-b49f3eb7f0da" providerId="ADAL" clId="{1EDDB457-4A40-4B56-9F65-AA639F2CCECD}" dt="2022-11-16T17:59:25.266" v="5297"/>
          <ac:spMkLst>
            <pc:docMk/>
            <pc:sldMk cId="498662658" sldId="269"/>
            <ac:spMk id="45" creationId="{DCE8A58E-3A42-4390-A382-1D9C8FCE8438}"/>
          </ac:spMkLst>
        </pc:spChg>
        <pc:spChg chg="mod">
          <ac:chgData name="Triebold  Nicolas" userId="8414fac6-5c62-4ef6-aa02-b49f3eb7f0da" providerId="ADAL" clId="{1EDDB457-4A40-4B56-9F65-AA639F2CCECD}" dt="2022-11-16T17:59:25.266" v="5297"/>
          <ac:spMkLst>
            <pc:docMk/>
            <pc:sldMk cId="498662658" sldId="269"/>
            <ac:spMk id="46" creationId="{28E029CF-5D84-4C8B-8A00-E53E3106934C}"/>
          </ac:spMkLst>
        </pc:spChg>
        <pc:spChg chg="mod">
          <ac:chgData name="Triebold  Nicolas" userId="8414fac6-5c62-4ef6-aa02-b49f3eb7f0da" providerId="ADAL" clId="{1EDDB457-4A40-4B56-9F65-AA639F2CCECD}" dt="2022-11-16T17:59:25.266" v="5297"/>
          <ac:spMkLst>
            <pc:docMk/>
            <pc:sldMk cId="498662658" sldId="269"/>
            <ac:spMk id="47" creationId="{1B2BCEAF-8DC2-41ED-B4E3-D3D26AB59698}"/>
          </ac:spMkLst>
        </pc:spChg>
        <pc:spChg chg="mod">
          <ac:chgData name="Triebold  Nicolas" userId="8414fac6-5c62-4ef6-aa02-b49f3eb7f0da" providerId="ADAL" clId="{1EDDB457-4A40-4B56-9F65-AA639F2CCECD}" dt="2022-11-16T17:59:25.266" v="5297"/>
          <ac:spMkLst>
            <pc:docMk/>
            <pc:sldMk cId="498662658" sldId="269"/>
            <ac:spMk id="48" creationId="{9B2E8EBB-8AF9-4AE4-9811-157ADA45F3FD}"/>
          </ac:spMkLst>
        </pc:spChg>
        <pc:spChg chg="del mod topLvl">
          <ac:chgData name="Triebold  Nicolas" userId="8414fac6-5c62-4ef6-aa02-b49f3eb7f0da" providerId="ADAL" clId="{1EDDB457-4A40-4B56-9F65-AA639F2CCECD}" dt="2022-11-16T18:06:11.313" v="5536" actId="478"/>
          <ac:spMkLst>
            <pc:docMk/>
            <pc:sldMk cId="498662658" sldId="269"/>
            <ac:spMk id="50" creationId="{445C4BCF-10A8-4550-B6CA-94483C1C3C28}"/>
          </ac:spMkLst>
        </pc:spChg>
        <pc:spChg chg="add del mod">
          <ac:chgData name="Triebold  Nicolas" userId="8414fac6-5c62-4ef6-aa02-b49f3eb7f0da" providerId="ADAL" clId="{1EDDB457-4A40-4B56-9F65-AA639F2CCECD}" dt="2022-11-17T00:38:18.810" v="8328" actId="164"/>
          <ac:spMkLst>
            <pc:docMk/>
            <pc:sldMk cId="498662658" sldId="269"/>
            <ac:spMk id="52" creationId="{EB3B9DF2-5790-4EF5-8B35-DE732EB84D32}"/>
          </ac:spMkLst>
        </pc:spChg>
        <pc:spChg chg="mod ord">
          <ac:chgData name="Triebold  Nicolas" userId="8414fac6-5c62-4ef6-aa02-b49f3eb7f0da" providerId="ADAL" clId="{1EDDB457-4A40-4B56-9F65-AA639F2CCECD}" dt="2022-11-17T00:38:18.810" v="8328" actId="164"/>
          <ac:spMkLst>
            <pc:docMk/>
            <pc:sldMk cId="498662658" sldId="269"/>
            <ac:spMk id="53" creationId="{E4D464CC-9154-4254-BFA8-FB415763C47C}"/>
          </ac:spMkLst>
        </pc:spChg>
        <pc:spChg chg="del mod">
          <ac:chgData name="Triebold  Nicolas" userId="8414fac6-5c62-4ef6-aa02-b49f3eb7f0da" providerId="ADAL" clId="{1EDDB457-4A40-4B56-9F65-AA639F2CCECD}" dt="2022-11-16T18:06:54.175" v="5538" actId="478"/>
          <ac:spMkLst>
            <pc:docMk/>
            <pc:sldMk cId="498662658" sldId="269"/>
            <ac:spMk id="54" creationId="{1C9FDEAA-2E9E-4B53-8F69-B08E49D2D2C4}"/>
          </ac:spMkLst>
        </pc:spChg>
        <pc:spChg chg="del mod">
          <ac:chgData name="Triebold  Nicolas" userId="8414fac6-5c62-4ef6-aa02-b49f3eb7f0da" providerId="ADAL" clId="{1EDDB457-4A40-4B56-9F65-AA639F2CCECD}" dt="2022-11-16T18:13:22.757" v="5659" actId="478"/>
          <ac:spMkLst>
            <pc:docMk/>
            <pc:sldMk cId="498662658" sldId="269"/>
            <ac:spMk id="55" creationId="{6C726232-DFCA-41C3-8CA5-590E58FAE915}"/>
          </ac:spMkLst>
        </pc:spChg>
        <pc:spChg chg="mod">
          <ac:chgData name="Triebold  Nicolas" userId="8414fac6-5c62-4ef6-aa02-b49f3eb7f0da" providerId="ADAL" clId="{1EDDB457-4A40-4B56-9F65-AA639F2CCECD}" dt="2022-11-17T00:38:18.810" v="8328" actId="164"/>
          <ac:spMkLst>
            <pc:docMk/>
            <pc:sldMk cId="498662658" sldId="269"/>
            <ac:spMk id="56" creationId="{0773DFB1-A881-4403-9E23-7ECEB4E26724}"/>
          </ac:spMkLst>
        </pc:spChg>
        <pc:spChg chg="add mod">
          <ac:chgData name="Triebold  Nicolas" userId="8414fac6-5c62-4ef6-aa02-b49f3eb7f0da" providerId="ADAL" clId="{1EDDB457-4A40-4B56-9F65-AA639F2CCECD}" dt="2022-11-17T00:38:18.810" v="8328" actId="164"/>
          <ac:spMkLst>
            <pc:docMk/>
            <pc:sldMk cId="498662658" sldId="269"/>
            <ac:spMk id="57" creationId="{F6F9B974-1895-44AD-93CF-C00BABF5607F}"/>
          </ac:spMkLst>
        </pc:spChg>
        <pc:spChg chg="add del">
          <ac:chgData name="Triebold  Nicolas" userId="8414fac6-5c62-4ef6-aa02-b49f3eb7f0da" providerId="ADAL" clId="{1EDDB457-4A40-4B56-9F65-AA639F2CCECD}" dt="2022-11-16T18:09:11.238" v="5559" actId="478"/>
          <ac:spMkLst>
            <pc:docMk/>
            <pc:sldMk cId="498662658" sldId="269"/>
            <ac:spMk id="58" creationId="{6B0EBBBC-B1F7-4FE2-B8B6-6235C5AA6E4B}"/>
          </ac:spMkLst>
        </pc:spChg>
        <pc:spChg chg="add del mod">
          <ac:chgData name="Triebold  Nicolas" userId="8414fac6-5c62-4ef6-aa02-b49f3eb7f0da" providerId="ADAL" clId="{1EDDB457-4A40-4B56-9F65-AA639F2CCECD}" dt="2022-11-16T18:13:39.668" v="5663" actId="478"/>
          <ac:spMkLst>
            <pc:docMk/>
            <pc:sldMk cId="498662658" sldId="269"/>
            <ac:spMk id="59" creationId="{DBD09DA1-A730-46AA-BC60-FE8CD5AF259A}"/>
          </ac:spMkLst>
        </pc:spChg>
        <pc:spChg chg="add del">
          <ac:chgData name="Triebold  Nicolas" userId="8414fac6-5c62-4ef6-aa02-b49f3eb7f0da" providerId="ADAL" clId="{1EDDB457-4A40-4B56-9F65-AA639F2CCECD}" dt="2022-11-16T18:09:44.658" v="5590" actId="478"/>
          <ac:spMkLst>
            <pc:docMk/>
            <pc:sldMk cId="498662658" sldId="269"/>
            <ac:spMk id="60" creationId="{EB712791-7B97-491F-B7EC-49A50E8209C0}"/>
          </ac:spMkLst>
        </pc:spChg>
        <pc:spChg chg="add del mod">
          <ac:chgData name="Triebold  Nicolas" userId="8414fac6-5c62-4ef6-aa02-b49f3eb7f0da" providerId="ADAL" clId="{1EDDB457-4A40-4B56-9F65-AA639F2CCECD}" dt="2022-11-16T18:10:29.945" v="5607" actId="478"/>
          <ac:spMkLst>
            <pc:docMk/>
            <pc:sldMk cId="498662658" sldId="269"/>
            <ac:spMk id="61" creationId="{DDB8015F-7DC2-46E4-9C2D-DC9786D40922}"/>
          </ac:spMkLst>
        </pc:spChg>
        <pc:spChg chg="add del mod">
          <ac:chgData name="Triebold  Nicolas" userId="8414fac6-5c62-4ef6-aa02-b49f3eb7f0da" providerId="ADAL" clId="{1EDDB457-4A40-4B56-9F65-AA639F2CCECD}" dt="2022-11-16T18:10:27.969" v="5606" actId="478"/>
          <ac:spMkLst>
            <pc:docMk/>
            <pc:sldMk cId="498662658" sldId="269"/>
            <ac:spMk id="62" creationId="{2E1245DC-31F8-4F0D-955D-6FD1A2C49D97}"/>
          </ac:spMkLst>
        </pc:spChg>
        <pc:spChg chg="mod">
          <ac:chgData name="Triebold  Nicolas" userId="8414fac6-5c62-4ef6-aa02-b49f3eb7f0da" providerId="ADAL" clId="{1EDDB457-4A40-4B56-9F65-AA639F2CCECD}" dt="2022-11-20T15:27:30.913" v="11952" actId="14100"/>
          <ac:spMkLst>
            <pc:docMk/>
            <pc:sldMk cId="498662658" sldId="269"/>
            <ac:spMk id="63" creationId="{6426B07E-0A5E-D745-8426-755CEC86E768}"/>
          </ac:spMkLst>
        </pc:spChg>
        <pc:spChg chg="add del mod">
          <ac:chgData name="Triebold  Nicolas" userId="8414fac6-5c62-4ef6-aa02-b49f3eb7f0da" providerId="ADAL" clId="{1EDDB457-4A40-4B56-9F65-AA639F2CCECD}" dt="2022-11-16T18:11:00.665" v="5610" actId="478"/>
          <ac:spMkLst>
            <pc:docMk/>
            <pc:sldMk cId="498662658" sldId="269"/>
            <ac:spMk id="63" creationId="{A1810E5C-9662-495D-B246-43C120CA8027}"/>
          </ac:spMkLst>
        </pc:spChg>
        <pc:spChg chg="add del mod">
          <ac:chgData name="Triebold  Nicolas" userId="8414fac6-5c62-4ef6-aa02-b49f3eb7f0da" providerId="ADAL" clId="{1EDDB457-4A40-4B56-9F65-AA639F2CCECD}" dt="2022-11-16T18:11:32.828" v="5613" actId="478"/>
          <ac:spMkLst>
            <pc:docMk/>
            <pc:sldMk cId="498662658" sldId="269"/>
            <ac:spMk id="64" creationId="{D893AC9D-EEED-4987-9EFF-68340E041BA4}"/>
          </ac:spMkLst>
        </pc:spChg>
        <pc:spChg chg="add del mod">
          <ac:chgData name="Triebold  Nicolas" userId="8414fac6-5c62-4ef6-aa02-b49f3eb7f0da" providerId="ADAL" clId="{1EDDB457-4A40-4B56-9F65-AA639F2CCECD}" dt="2022-11-16T18:12:29.408" v="5645" actId="478"/>
          <ac:spMkLst>
            <pc:docMk/>
            <pc:sldMk cId="498662658" sldId="269"/>
            <ac:spMk id="65" creationId="{B33585EE-39E6-415B-91FC-DFDB01C236AB}"/>
          </ac:spMkLst>
        </pc:spChg>
        <pc:spChg chg="add del mod">
          <ac:chgData name="Triebold  Nicolas" userId="8414fac6-5c62-4ef6-aa02-b49f3eb7f0da" providerId="ADAL" clId="{1EDDB457-4A40-4B56-9F65-AA639F2CCECD}" dt="2022-11-16T18:13:38.450" v="5662" actId="478"/>
          <ac:spMkLst>
            <pc:docMk/>
            <pc:sldMk cId="498662658" sldId="269"/>
            <ac:spMk id="66" creationId="{D7B8CAAA-00C4-4098-B4C1-6D3D4267B754}"/>
          </ac:spMkLst>
        </pc:spChg>
        <pc:spChg chg="add del mod topLvl">
          <ac:chgData name="Triebold  Nicolas" userId="8414fac6-5c62-4ef6-aa02-b49f3eb7f0da" providerId="ADAL" clId="{1EDDB457-4A40-4B56-9F65-AA639F2CCECD}" dt="2022-11-16T18:13:40.513" v="5664" actId="478"/>
          <ac:spMkLst>
            <pc:docMk/>
            <pc:sldMk cId="498662658" sldId="269"/>
            <ac:spMk id="67" creationId="{F4DCD63A-35C1-4C58-AF7A-63F5D7C5555A}"/>
          </ac:spMkLst>
        </pc:spChg>
        <pc:spChg chg="add mod">
          <ac:chgData name="Triebold  Nicolas" userId="8414fac6-5c62-4ef6-aa02-b49f3eb7f0da" providerId="ADAL" clId="{1EDDB457-4A40-4B56-9F65-AA639F2CCECD}" dt="2022-11-17T00:38:18.810" v="8328" actId="164"/>
          <ac:spMkLst>
            <pc:docMk/>
            <pc:sldMk cId="498662658" sldId="269"/>
            <ac:spMk id="69" creationId="{0015709E-A9F0-4AF3-B99A-C83B08B030D2}"/>
          </ac:spMkLst>
        </pc:spChg>
        <pc:spChg chg="add mod">
          <ac:chgData name="Triebold  Nicolas" userId="8414fac6-5c62-4ef6-aa02-b49f3eb7f0da" providerId="ADAL" clId="{1EDDB457-4A40-4B56-9F65-AA639F2CCECD}" dt="2022-11-17T00:38:18.810" v="8328" actId="164"/>
          <ac:spMkLst>
            <pc:docMk/>
            <pc:sldMk cId="498662658" sldId="269"/>
            <ac:spMk id="70" creationId="{219895E6-F99E-4C1A-94AB-42BEC3913BAE}"/>
          </ac:spMkLst>
        </pc:spChg>
        <pc:spChg chg="add del">
          <ac:chgData name="Triebold  Nicolas" userId="8414fac6-5c62-4ef6-aa02-b49f3eb7f0da" providerId="ADAL" clId="{1EDDB457-4A40-4B56-9F65-AA639F2CCECD}" dt="2022-11-16T18:15:11.311" v="5705" actId="478"/>
          <ac:spMkLst>
            <pc:docMk/>
            <pc:sldMk cId="498662658" sldId="269"/>
            <ac:spMk id="71" creationId="{E8DF39F1-5FD7-4205-B81A-13995C88893A}"/>
          </ac:spMkLst>
        </pc:spChg>
        <pc:spChg chg="add mod">
          <ac:chgData name="Triebold  Nicolas" userId="8414fac6-5c62-4ef6-aa02-b49f3eb7f0da" providerId="ADAL" clId="{1EDDB457-4A40-4B56-9F65-AA639F2CCECD}" dt="2022-11-17T00:38:18.810" v="8328" actId="164"/>
          <ac:spMkLst>
            <pc:docMk/>
            <pc:sldMk cId="498662658" sldId="269"/>
            <ac:spMk id="72" creationId="{800D88D2-AC9E-4AC7-A989-0F23B7B051D2}"/>
          </ac:spMkLst>
        </pc:spChg>
        <pc:spChg chg="add mod">
          <ac:chgData name="Triebold  Nicolas" userId="8414fac6-5c62-4ef6-aa02-b49f3eb7f0da" providerId="ADAL" clId="{1EDDB457-4A40-4B56-9F65-AA639F2CCECD}" dt="2022-11-16T18:17:17.553" v="5754" actId="164"/>
          <ac:spMkLst>
            <pc:docMk/>
            <pc:sldMk cId="498662658" sldId="269"/>
            <ac:spMk id="74" creationId="{35D0B9AC-B179-4471-8D6F-BC7317503C46}"/>
          </ac:spMkLst>
        </pc:spChg>
        <pc:spChg chg="add mod">
          <ac:chgData name="Triebold  Nicolas" userId="8414fac6-5c62-4ef6-aa02-b49f3eb7f0da" providerId="ADAL" clId="{1EDDB457-4A40-4B56-9F65-AA639F2CCECD}" dt="2022-11-16T18:17:24.974" v="5789" actId="1037"/>
          <ac:spMkLst>
            <pc:docMk/>
            <pc:sldMk cId="498662658" sldId="269"/>
            <ac:spMk id="75" creationId="{0A2DDD3E-9240-440A-8812-C081EE5B180F}"/>
          </ac:spMkLst>
        </pc:spChg>
        <pc:spChg chg="mod">
          <ac:chgData name="Triebold  Nicolas" userId="8414fac6-5c62-4ef6-aa02-b49f3eb7f0da" providerId="ADAL" clId="{1EDDB457-4A40-4B56-9F65-AA639F2CCECD}" dt="2022-11-16T18:29:38.357" v="5986"/>
          <ac:spMkLst>
            <pc:docMk/>
            <pc:sldMk cId="498662658" sldId="269"/>
            <ac:spMk id="79" creationId="{BC76FEEE-021B-48F3-8448-669D139E8B9E}"/>
          </ac:spMkLst>
        </pc:spChg>
        <pc:spChg chg="mod">
          <ac:chgData name="Triebold  Nicolas" userId="8414fac6-5c62-4ef6-aa02-b49f3eb7f0da" providerId="ADAL" clId="{1EDDB457-4A40-4B56-9F65-AA639F2CCECD}" dt="2022-11-16T18:29:38.357" v="5986"/>
          <ac:spMkLst>
            <pc:docMk/>
            <pc:sldMk cId="498662658" sldId="269"/>
            <ac:spMk id="80" creationId="{79C23F39-F574-490B-A533-4E631E9B6B0A}"/>
          </ac:spMkLst>
        </pc:spChg>
        <pc:spChg chg="mod">
          <ac:chgData name="Triebold  Nicolas" userId="8414fac6-5c62-4ef6-aa02-b49f3eb7f0da" providerId="ADAL" clId="{1EDDB457-4A40-4B56-9F65-AA639F2CCECD}" dt="2022-11-17T00:37:57.552" v="8319"/>
          <ac:spMkLst>
            <pc:docMk/>
            <pc:sldMk cId="498662658" sldId="269"/>
            <ac:spMk id="87" creationId="{A781A47D-AC80-4358-B855-1235604F160E}"/>
          </ac:spMkLst>
        </pc:spChg>
        <pc:spChg chg="mod">
          <ac:chgData name="Triebold  Nicolas" userId="8414fac6-5c62-4ef6-aa02-b49f3eb7f0da" providerId="ADAL" clId="{1EDDB457-4A40-4B56-9F65-AA639F2CCECD}" dt="2022-11-17T00:37:57.552" v="8319"/>
          <ac:spMkLst>
            <pc:docMk/>
            <pc:sldMk cId="498662658" sldId="269"/>
            <ac:spMk id="88" creationId="{439446E2-3BC2-4CC5-BF32-CC0A0BC14224}"/>
          </ac:spMkLst>
        </pc:spChg>
        <pc:spChg chg="mod">
          <ac:chgData name="Triebold  Nicolas" userId="8414fac6-5c62-4ef6-aa02-b49f3eb7f0da" providerId="ADAL" clId="{1EDDB457-4A40-4B56-9F65-AA639F2CCECD}" dt="2022-11-17T00:37:57.552" v="8319"/>
          <ac:spMkLst>
            <pc:docMk/>
            <pc:sldMk cId="498662658" sldId="269"/>
            <ac:spMk id="90" creationId="{EDDD4134-686C-423F-BD99-6F17CEC86A38}"/>
          </ac:spMkLst>
        </pc:spChg>
        <pc:spChg chg="mod">
          <ac:chgData name="Triebold  Nicolas" userId="8414fac6-5c62-4ef6-aa02-b49f3eb7f0da" providerId="ADAL" clId="{1EDDB457-4A40-4B56-9F65-AA639F2CCECD}" dt="2022-11-17T00:37:57.552" v="8319"/>
          <ac:spMkLst>
            <pc:docMk/>
            <pc:sldMk cId="498662658" sldId="269"/>
            <ac:spMk id="91" creationId="{D64A8AC7-48AF-4E23-A8ED-E26D89ADF3F5}"/>
          </ac:spMkLst>
        </pc:spChg>
        <pc:spChg chg="mod">
          <ac:chgData name="Triebold  Nicolas" userId="8414fac6-5c62-4ef6-aa02-b49f3eb7f0da" providerId="ADAL" clId="{1EDDB457-4A40-4B56-9F65-AA639F2CCECD}" dt="2022-11-17T00:37:57.552" v="8319"/>
          <ac:spMkLst>
            <pc:docMk/>
            <pc:sldMk cId="498662658" sldId="269"/>
            <ac:spMk id="92" creationId="{F6C822BF-602F-471E-AAF7-521FE7DA8692}"/>
          </ac:spMkLst>
        </pc:spChg>
        <pc:spChg chg="mod">
          <ac:chgData name="Triebold  Nicolas" userId="8414fac6-5c62-4ef6-aa02-b49f3eb7f0da" providerId="ADAL" clId="{1EDDB457-4A40-4B56-9F65-AA639F2CCECD}" dt="2022-11-17T00:37:57.552" v="8319"/>
          <ac:spMkLst>
            <pc:docMk/>
            <pc:sldMk cId="498662658" sldId="269"/>
            <ac:spMk id="93" creationId="{DC69F3D0-8530-46C9-AAEC-0333095145A3}"/>
          </ac:spMkLst>
        </pc:spChg>
        <pc:spChg chg="mod">
          <ac:chgData name="Triebold  Nicolas" userId="8414fac6-5c62-4ef6-aa02-b49f3eb7f0da" providerId="ADAL" clId="{1EDDB457-4A40-4B56-9F65-AA639F2CCECD}" dt="2022-11-17T00:37:57.552" v="8319"/>
          <ac:spMkLst>
            <pc:docMk/>
            <pc:sldMk cId="498662658" sldId="269"/>
            <ac:spMk id="95" creationId="{D840121D-F622-4824-ADD2-ED78B9588343}"/>
          </ac:spMkLst>
        </pc:spChg>
        <pc:spChg chg="mod">
          <ac:chgData name="Triebold  Nicolas" userId="8414fac6-5c62-4ef6-aa02-b49f3eb7f0da" providerId="ADAL" clId="{1EDDB457-4A40-4B56-9F65-AA639F2CCECD}" dt="2022-11-18T11:42:38.559" v="10055" actId="1036"/>
          <ac:spMkLst>
            <pc:docMk/>
            <pc:sldMk cId="498662658" sldId="269"/>
            <ac:spMk id="96" creationId="{0CFE5D30-B564-4E09-BDAC-01D1A71C4C09}"/>
          </ac:spMkLst>
        </pc:spChg>
        <pc:spChg chg="mod">
          <ac:chgData name="Triebold  Nicolas" userId="8414fac6-5c62-4ef6-aa02-b49f3eb7f0da" providerId="ADAL" clId="{1EDDB457-4A40-4B56-9F65-AA639F2CCECD}" dt="2022-11-17T00:37:57.552" v="8319"/>
          <ac:spMkLst>
            <pc:docMk/>
            <pc:sldMk cId="498662658" sldId="269"/>
            <ac:spMk id="97" creationId="{E295CD97-5C34-4378-ADD5-B18A05BDEFD1}"/>
          </ac:spMkLst>
        </pc:spChg>
        <pc:spChg chg="mod">
          <ac:chgData name="Triebold  Nicolas" userId="8414fac6-5c62-4ef6-aa02-b49f3eb7f0da" providerId="ADAL" clId="{1EDDB457-4A40-4B56-9F65-AA639F2CCECD}" dt="2022-11-17T00:37:57.552" v="8319"/>
          <ac:spMkLst>
            <pc:docMk/>
            <pc:sldMk cId="498662658" sldId="269"/>
            <ac:spMk id="98" creationId="{172DB97B-5912-4462-AF4A-86DAA308F426}"/>
          </ac:spMkLst>
        </pc:spChg>
        <pc:spChg chg="mod">
          <ac:chgData name="Triebold  Nicolas" userId="8414fac6-5c62-4ef6-aa02-b49f3eb7f0da" providerId="ADAL" clId="{1EDDB457-4A40-4B56-9F65-AA639F2CCECD}" dt="2022-11-17T00:37:57.552" v="8319"/>
          <ac:spMkLst>
            <pc:docMk/>
            <pc:sldMk cId="498662658" sldId="269"/>
            <ac:spMk id="99" creationId="{55595B2E-C63C-487F-A42B-FC74214126E4}"/>
          </ac:spMkLst>
        </pc:spChg>
        <pc:spChg chg="mod">
          <ac:chgData name="Triebold  Nicolas" userId="8414fac6-5c62-4ef6-aa02-b49f3eb7f0da" providerId="ADAL" clId="{1EDDB457-4A40-4B56-9F65-AA639F2CCECD}" dt="2022-11-17T00:37:57.552" v="8319"/>
          <ac:spMkLst>
            <pc:docMk/>
            <pc:sldMk cId="498662658" sldId="269"/>
            <ac:spMk id="100" creationId="{D9BA4FEA-34C5-467B-AD78-0AE26B82DAE7}"/>
          </ac:spMkLst>
        </pc:spChg>
        <pc:spChg chg="mod">
          <ac:chgData name="Triebold  Nicolas" userId="8414fac6-5c62-4ef6-aa02-b49f3eb7f0da" providerId="ADAL" clId="{1EDDB457-4A40-4B56-9F65-AA639F2CCECD}" dt="2022-11-17T00:38:41.685" v="8335"/>
          <ac:spMkLst>
            <pc:docMk/>
            <pc:sldMk cId="498662658" sldId="269"/>
            <ac:spMk id="110" creationId="{FC3C9E32-F690-4BED-810D-800BCCDA9DDD}"/>
          </ac:spMkLst>
        </pc:spChg>
        <pc:spChg chg="mod">
          <ac:chgData name="Triebold  Nicolas" userId="8414fac6-5c62-4ef6-aa02-b49f3eb7f0da" providerId="ADAL" clId="{1EDDB457-4A40-4B56-9F65-AA639F2CCECD}" dt="2022-11-17T00:38:41.685" v="8335"/>
          <ac:spMkLst>
            <pc:docMk/>
            <pc:sldMk cId="498662658" sldId="269"/>
            <ac:spMk id="111" creationId="{721E3AC8-2B95-44B5-B99D-48F62A101A2E}"/>
          </ac:spMkLst>
        </pc:spChg>
        <pc:spChg chg="del mod">
          <ac:chgData name="Triebold  Nicolas" userId="8414fac6-5c62-4ef6-aa02-b49f3eb7f0da" providerId="ADAL" clId="{1EDDB457-4A40-4B56-9F65-AA639F2CCECD}" dt="2022-11-17T00:38:47.115" v="8338" actId="478"/>
          <ac:spMkLst>
            <pc:docMk/>
            <pc:sldMk cId="498662658" sldId="269"/>
            <ac:spMk id="113" creationId="{405FF3F9-92AA-4626-9762-2A7CBBD631E1}"/>
          </ac:spMkLst>
        </pc:spChg>
        <pc:spChg chg="del mod">
          <ac:chgData name="Triebold  Nicolas" userId="8414fac6-5c62-4ef6-aa02-b49f3eb7f0da" providerId="ADAL" clId="{1EDDB457-4A40-4B56-9F65-AA639F2CCECD}" dt="2022-11-17T00:38:51.538" v="8341" actId="478"/>
          <ac:spMkLst>
            <pc:docMk/>
            <pc:sldMk cId="498662658" sldId="269"/>
            <ac:spMk id="114" creationId="{A9AD3ABB-E27D-4893-BD72-B73ECFD167AD}"/>
          </ac:spMkLst>
        </pc:spChg>
        <pc:spChg chg="del mod">
          <ac:chgData name="Triebold  Nicolas" userId="8414fac6-5c62-4ef6-aa02-b49f3eb7f0da" providerId="ADAL" clId="{1EDDB457-4A40-4B56-9F65-AA639F2CCECD}" dt="2022-11-17T00:38:48.266" v="8339" actId="478"/>
          <ac:spMkLst>
            <pc:docMk/>
            <pc:sldMk cId="498662658" sldId="269"/>
            <ac:spMk id="115" creationId="{5E872AE0-F3BD-406D-8088-4A540C2DEA4C}"/>
          </ac:spMkLst>
        </pc:spChg>
        <pc:spChg chg="del mod">
          <ac:chgData name="Triebold  Nicolas" userId="8414fac6-5c62-4ef6-aa02-b49f3eb7f0da" providerId="ADAL" clId="{1EDDB457-4A40-4B56-9F65-AA639F2CCECD}" dt="2022-11-17T00:38:50.425" v="8340" actId="478"/>
          <ac:spMkLst>
            <pc:docMk/>
            <pc:sldMk cId="498662658" sldId="269"/>
            <ac:spMk id="116" creationId="{CDCF725E-66CD-4958-A89B-CDFE55A0D8F4}"/>
          </ac:spMkLst>
        </pc:spChg>
        <pc:spChg chg="del mod">
          <ac:chgData name="Triebold  Nicolas" userId="8414fac6-5c62-4ef6-aa02-b49f3eb7f0da" providerId="ADAL" clId="{1EDDB457-4A40-4B56-9F65-AA639F2CCECD}" dt="2022-11-17T00:38:54.278" v="8343" actId="478"/>
          <ac:spMkLst>
            <pc:docMk/>
            <pc:sldMk cId="498662658" sldId="269"/>
            <ac:spMk id="118" creationId="{41CA7565-CDF2-4217-8E20-537EAD36F337}"/>
          </ac:spMkLst>
        </pc:spChg>
        <pc:spChg chg="mod">
          <ac:chgData name="Triebold  Nicolas" userId="8414fac6-5c62-4ef6-aa02-b49f3eb7f0da" providerId="ADAL" clId="{1EDDB457-4A40-4B56-9F65-AA639F2CCECD}" dt="2022-11-17T00:38:41.685" v="8335"/>
          <ac:spMkLst>
            <pc:docMk/>
            <pc:sldMk cId="498662658" sldId="269"/>
            <ac:spMk id="119" creationId="{A8F05E7D-6197-43B7-B316-BE37C828DC9F}"/>
          </ac:spMkLst>
        </pc:spChg>
        <pc:spChg chg="mod">
          <ac:chgData name="Triebold  Nicolas" userId="8414fac6-5c62-4ef6-aa02-b49f3eb7f0da" providerId="ADAL" clId="{1EDDB457-4A40-4B56-9F65-AA639F2CCECD}" dt="2022-11-17T00:38:41.685" v="8335"/>
          <ac:spMkLst>
            <pc:docMk/>
            <pc:sldMk cId="498662658" sldId="269"/>
            <ac:spMk id="120" creationId="{0DEF9DCD-CC03-441E-AFFC-666F80B69A58}"/>
          </ac:spMkLst>
        </pc:spChg>
        <pc:spChg chg="del mod">
          <ac:chgData name="Triebold  Nicolas" userId="8414fac6-5c62-4ef6-aa02-b49f3eb7f0da" providerId="ADAL" clId="{1EDDB457-4A40-4B56-9F65-AA639F2CCECD}" dt="2022-11-17T00:38:52.617" v="8342" actId="478"/>
          <ac:spMkLst>
            <pc:docMk/>
            <pc:sldMk cId="498662658" sldId="269"/>
            <ac:spMk id="121" creationId="{3B17BA99-1C49-4773-8952-581F6D1C9AF6}"/>
          </ac:spMkLst>
        </pc:spChg>
        <pc:spChg chg="mod">
          <ac:chgData name="Triebold  Nicolas" userId="8414fac6-5c62-4ef6-aa02-b49f3eb7f0da" providerId="ADAL" clId="{1EDDB457-4A40-4B56-9F65-AA639F2CCECD}" dt="2022-11-17T00:38:41.685" v="8335"/>
          <ac:spMkLst>
            <pc:docMk/>
            <pc:sldMk cId="498662658" sldId="269"/>
            <ac:spMk id="122" creationId="{238BABB7-8B2F-4157-87A8-8E573E6CCC77}"/>
          </ac:spMkLst>
        </pc:spChg>
        <pc:spChg chg="del mod">
          <ac:chgData name="Triebold  Nicolas" userId="8414fac6-5c62-4ef6-aa02-b49f3eb7f0da" providerId="ADAL" clId="{1EDDB457-4A40-4B56-9F65-AA639F2CCECD}" dt="2022-11-17T00:38:44.701" v="8337" actId="478"/>
          <ac:spMkLst>
            <pc:docMk/>
            <pc:sldMk cId="498662658" sldId="269"/>
            <ac:spMk id="123" creationId="{4CB07F1A-8EDA-49AF-8E4F-0904FC37FA31}"/>
          </ac:spMkLst>
        </pc:spChg>
        <pc:spChg chg="add mod">
          <ac:chgData name="Triebold  Nicolas" userId="8414fac6-5c62-4ef6-aa02-b49f3eb7f0da" providerId="ADAL" clId="{1EDDB457-4A40-4B56-9F65-AA639F2CCECD}" dt="2022-11-20T15:27:00.183" v="11942" actId="1076"/>
          <ac:spMkLst>
            <pc:docMk/>
            <pc:sldMk cId="498662658" sldId="269"/>
            <ac:spMk id="125" creationId="{F44DC045-7A79-4E9A-96DE-A903451D6BA4}"/>
          </ac:spMkLst>
        </pc:spChg>
        <pc:spChg chg="add mod">
          <ac:chgData name="Triebold  Nicolas" userId="8414fac6-5c62-4ef6-aa02-b49f3eb7f0da" providerId="ADAL" clId="{1EDDB457-4A40-4B56-9F65-AA639F2CCECD}" dt="2022-11-17T00:43:35.375" v="8630" actId="164"/>
          <ac:spMkLst>
            <pc:docMk/>
            <pc:sldMk cId="498662658" sldId="269"/>
            <ac:spMk id="126" creationId="{8544D84B-A939-4415-82F9-AFEED1CDB590}"/>
          </ac:spMkLst>
        </pc:spChg>
        <pc:spChg chg="add mod ord">
          <ac:chgData name="Triebold  Nicolas" userId="8414fac6-5c62-4ef6-aa02-b49f3eb7f0da" providerId="ADAL" clId="{1EDDB457-4A40-4B56-9F65-AA639F2CCECD}" dt="2022-11-20T15:27:49.854" v="11955" actId="167"/>
          <ac:spMkLst>
            <pc:docMk/>
            <pc:sldMk cId="498662658" sldId="269"/>
            <ac:spMk id="128" creationId="{6C70CD2D-F811-4FC7-9B9E-A78086C26A6E}"/>
          </ac:spMkLst>
        </pc:spChg>
        <pc:spChg chg="mod">
          <ac:chgData name="Triebold  Nicolas" userId="8414fac6-5c62-4ef6-aa02-b49f3eb7f0da" providerId="ADAL" clId="{1EDDB457-4A40-4B56-9F65-AA639F2CCECD}" dt="2022-11-18T11:43:21.094" v="10073" actId="14100"/>
          <ac:spMkLst>
            <pc:docMk/>
            <pc:sldMk cId="498662658" sldId="269"/>
            <ac:spMk id="145" creationId="{04579AC3-42A0-84E4-5EA0-C824DC5D3F9E}"/>
          </ac:spMkLst>
        </pc:spChg>
        <pc:grpChg chg="add mod topLvl">
          <ac:chgData name="Triebold  Nicolas" userId="8414fac6-5c62-4ef6-aa02-b49f3eb7f0da" providerId="ADAL" clId="{1EDDB457-4A40-4B56-9F65-AA639F2CCECD}" dt="2022-11-17T00:38:18.810" v="8328" actId="164"/>
          <ac:grpSpMkLst>
            <pc:docMk/>
            <pc:sldMk cId="498662658" sldId="269"/>
            <ac:grpSpMk id="9" creationId="{034105B4-3684-47DF-8022-4D8C07537C4C}"/>
          </ac:grpSpMkLst>
        </pc:grpChg>
        <pc:grpChg chg="mod">
          <ac:chgData name="Triebold  Nicolas" userId="8414fac6-5c62-4ef6-aa02-b49f3eb7f0da" providerId="ADAL" clId="{1EDDB457-4A40-4B56-9F65-AA639F2CCECD}" dt="2022-11-20T15:27:17.393" v="11949" actId="1076"/>
          <ac:grpSpMkLst>
            <pc:docMk/>
            <pc:sldMk cId="498662658" sldId="269"/>
            <ac:grpSpMk id="10" creationId="{C0CFC669-5C9A-02F1-F1B5-673E32A5F108}"/>
          </ac:grpSpMkLst>
        </pc:grpChg>
        <pc:grpChg chg="mod">
          <ac:chgData name="Triebold  Nicolas" userId="8414fac6-5c62-4ef6-aa02-b49f3eb7f0da" providerId="ADAL" clId="{1EDDB457-4A40-4B56-9F65-AA639F2CCECD}" dt="2022-11-16T21:34:46.659" v="6538" actId="1076"/>
          <ac:grpSpMkLst>
            <pc:docMk/>
            <pc:sldMk cId="498662658" sldId="269"/>
            <ac:grpSpMk id="24" creationId="{D974F0D2-1023-A316-27AF-7B89A3446C96}"/>
          </ac:grpSpMkLst>
        </pc:grpChg>
        <pc:grpChg chg="add mod">
          <ac:chgData name="Triebold  Nicolas" userId="8414fac6-5c62-4ef6-aa02-b49f3eb7f0da" providerId="ADAL" clId="{1EDDB457-4A40-4B56-9F65-AA639F2CCECD}" dt="2022-11-16T21:34:34.845" v="6536" actId="1076"/>
          <ac:grpSpMkLst>
            <pc:docMk/>
            <pc:sldMk cId="498662658" sldId="269"/>
            <ac:grpSpMk id="38" creationId="{BE756F33-6A53-47AC-8F03-C0E651F86580}"/>
          </ac:grpSpMkLst>
        </pc:grpChg>
        <pc:grpChg chg="mod">
          <ac:chgData name="Triebold  Nicolas" userId="8414fac6-5c62-4ef6-aa02-b49f3eb7f0da" providerId="ADAL" clId="{1EDDB457-4A40-4B56-9F65-AA639F2CCECD}" dt="2022-11-16T21:45:57.788" v="6749" actId="1076"/>
          <ac:grpSpMkLst>
            <pc:docMk/>
            <pc:sldMk cId="498662658" sldId="269"/>
            <ac:grpSpMk id="41" creationId="{588BF2C6-A8D8-AD10-1615-E8852A9C908C}"/>
          </ac:grpSpMkLst>
        </pc:grpChg>
        <pc:grpChg chg="mod">
          <ac:chgData name="Triebold  Nicolas" userId="8414fac6-5c62-4ef6-aa02-b49f3eb7f0da" providerId="ADAL" clId="{1EDDB457-4A40-4B56-9F65-AA639F2CCECD}" dt="2022-11-16T17:59:25.266" v="5297"/>
          <ac:grpSpMkLst>
            <pc:docMk/>
            <pc:sldMk cId="498662658" sldId="269"/>
            <ac:grpSpMk id="43" creationId="{ECDC9817-87BE-4E87-895E-E7755C8A3792}"/>
          </ac:grpSpMkLst>
        </pc:grpChg>
        <pc:grpChg chg="add del mod">
          <ac:chgData name="Triebold  Nicolas" userId="8414fac6-5c62-4ef6-aa02-b49f3eb7f0da" providerId="ADAL" clId="{1EDDB457-4A40-4B56-9F65-AA639F2CCECD}" dt="2022-11-16T18:06:11.313" v="5536" actId="478"/>
          <ac:grpSpMkLst>
            <pc:docMk/>
            <pc:sldMk cId="498662658" sldId="269"/>
            <ac:grpSpMk id="49" creationId="{2B4B92CE-3232-47F9-8668-3AF6255CC7E6}"/>
          </ac:grpSpMkLst>
        </pc:grpChg>
        <pc:grpChg chg="mod topLvl">
          <ac:chgData name="Triebold  Nicolas" userId="8414fac6-5c62-4ef6-aa02-b49f3eb7f0da" providerId="ADAL" clId="{1EDDB457-4A40-4B56-9F65-AA639F2CCECD}" dt="2022-11-17T00:38:18.810" v="8328" actId="164"/>
          <ac:grpSpMkLst>
            <pc:docMk/>
            <pc:sldMk cId="498662658" sldId="269"/>
            <ac:grpSpMk id="51" creationId="{9F0E077F-ED1A-4FAE-A5FD-D90EE8E9604C}"/>
          </ac:grpSpMkLst>
        </pc:grpChg>
        <pc:grpChg chg="mod">
          <ac:chgData name="Triebold  Nicolas" userId="8414fac6-5c62-4ef6-aa02-b49f3eb7f0da" providerId="ADAL" clId="{1EDDB457-4A40-4B56-9F65-AA639F2CCECD}" dt="2022-11-20T15:27:17.393" v="11949" actId="1076"/>
          <ac:grpSpMkLst>
            <pc:docMk/>
            <pc:sldMk cId="498662658" sldId="269"/>
            <ac:grpSpMk id="64" creationId="{13F75F55-FC1F-D9A7-C548-9262193B0FA4}"/>
          </ac:grpSpMkLst>
        </pc:grpChg>
        <pc:grpChg chg="add del mod">
          <ac:chgData name="Triebold  Nicolas" userId="8414fac6-5c62-4ef6-aa02-b49f3eb7f0da" providerId="ADAL" clId="{1EDDB457-4A40-4B56-9F65-AA639F2CCECD}" dt="2022-11-16T18:13:40.513" v="5664" actId="478"/>
          <ac:grpSpMkLst>
            <pc:docMk/>
            <pc:sldMk cId="498662658" sldId="269"/>
            <ac:grpSpMk id="68" creationId="{4139AEC8-30A9-4F09-8F85-D81D2C559E8C}"/>
          </ac:grpSpMkLst>
        </pc:grpChg>
        <pc:grpChg chg="add mod">
          <ac:chgData name="Triebold  Nicolas" userId="8414fac6-5c62-4ef6-aa02-b49f3eb7f0da" providerId="ADAL" clId="{1EDDB457-4A40-4B56-9F65-AA639F2CCECD}" dt="2022-11-17T00:38:24.349" v="8329" actId="164"/>
          <ac:grpSpMkLst>
            <pc:docMk/>
            <pc:sldMk cId="498662658" sldId="269"/>
            <ac:grpSpMk id="73" creationId="{75641DBB-3A0C-47B1-B5DA-BDAD8A46A7D3}"/>
          </ac:grpSpMkLst>
        </pc:grpChg>
        <pc:grpChg chg="add mod">
          <ac:chgData name="Triebold  Nicolas" userId="8414fac6-5c62-4ef6-aa02-b49f3eb7f0da" providerId="ADAL" clId="{1EDDB457-4A40-4B56-9F65-AA639F2CCECD}" dt="2022-11-17T00:38:24.349" v="8329" actId="164"/>
          <ac:grpSpMkLst>
            <pc:docMk/>
            <pc:sldMk cId="498662658" sldId="269"/>
            <ac:grpSpMk id="76" creationId="{660C0439-3780-4B86-886B-418EA69BAB64}"/>
          </ac:grpSpMkLst>
        </pc:grpChg>
        <pc:grpChg chg="add mod">
          <ac:chgData name="Triebold  Nicolas" userId="8414fac6-5c62-4ef6-aa02-b49f3eb7f0da" providerId="ADAL" clId="{1EDDB457-4A40-4B56-9F65-AA639F2CCECD}" dt="2022-11-17T00:38:28.728" v="8330" actId="164"/>
          <ac:grpSpMkLst>
            <pc:docMk/>
            <pc:sldMk cId="498662658" sldId="269"/>
            <ac:grpSpMk id="78" creationId="{B77C9BAC-5266-4AB6-9107-E78420A43A82}"/>
          </ac:grpSpMkLst>
        </pc:grpChg>
        <pc:grpChg chg="add mod ord">
          <ac:chgData name="Triebold  Nicolas" userId="8414fac6-5c62-4ef6-aa02-b49f3eb7f0da" providerId="ADAL" clId="{1EDDB457-4A40-4B56-9F65-AA639F2CCECD}" dt="2022-11-17T00:44:47.733" v="8759" actId="164"/>
          <ac:grpSpMkLst>
            <pc:docMk/>
            <pc:sldMk cId="498662658" sldId="269"/>
            <ac:grpSpMk id="82" creationId="{F8A23A17-4403-4FFA-8F88-6A21B5D3E0EC}"/>
          </ac:grpSpMkLst>
        </pc:grpChg>
        <pc:grpChg chg="mod ord">
          <ac:chgData name="Triebold  Nicolas" userId="8414fac6-5c62-4ef6-aa02-b49f3eb7f0da" providerId="ADAL" clId="{1EDDB457-4A40-4B56-9F65-AA639F2CCECD}" dt="2022-11-20T15:27:49.854" v="11955" actId="167"/>
          <ac:grpSpMkLst>
            <pc:docMk/>
            <pc:sldMk cId="498662658" sldId="269"/>
            <ac:grpSpMk id="84" creationId="{08FF65F0-33AF-4E90-AD2C-76C2933B8117}"/>
          </ac:grpSpMkLst>
        </pc:grpChg>
        <pc:grpChg chg="mod ord">
          <ac:chgData name="Triebold  Nicolas" userId="8414fac6-5c62-4ef6-aa02-b49f3eb7f0da" providerId="ADAL" clId="{1EDDB457-4A40-4B56-9F65-AA639F2CCECD}" dt="2022-11-20T15:27:49.854" v="11955" actId="167"/>
          <ac:grpSpMkLst>
            <pc:docMk/>
            <pc:sldMk cId="498662658" sldId="269"/>
            <ac:grpSpMk id="85" creationId="{8496816C-6CB7-4C0A-9FFB-F62C962EFE33}"/>
          </ac:grpSpMkLst>
        </pc:grpChg>
        <pc:grpChg chg="mod">
          <ac:chgData name="Triebold  Nicolas" userId="8414fac6-5c62-4ef6-aa02-b49f3eb7f0da" providerId="ADAL" clId="{1EDDB457-4A40-4B56-9F65-AA639F2CCECD}" dt="2022-11-17T00:37:57.552" v="8319"/>
          <ac:grpSpMkLst>
            <pc:docMk/>
            <pc:sldMk cId="498662658" sldId="269"/>
            <ac:grpSpMk id="89" creationId="{FF29B223-0EE7-4A96-9421-2BA0EFB9C4EC}"/>
          </ac:grpSpMkLst>
        </pc:grpChg>
        <pc:grpChg chg="mod">
          <ac:chgData name="Triebold  Nicolas" userId="8414fac6-5c62-4ef6-aa02-b49f3eb7f0da" providerId="ADAL" clId="{1EDDB457-4A40-4B56-9F65-AA639F2CCECD}" dt="2022-11-17T00:37:57.552" v="8319"/>
          <ac:grpSpMkLst>
            <pc:docMk/>
            <pc:sldMk cId="498662658" sldId="269"/>
            <ac:grpSpMk id="94" creationId="{146D9AE8-4D6E-4900-858E-DFE05561DB74}"/>
          </ac:grpSpMkLst>
        </pc:grpChg>
        <pc:grpChg chg="add mod">
          <ac:chgData name="Triebold  Nicolas" userId="8414fac6-5c62-4ef6-aa02-b49f3eb7f0da" providerId="ADAL" clId="{1EDDB457-4A40-4B56-9F65-AA639F2CCECD}" dt="2022-11-17T00:38:18.810" v="8328" actId="164"/>
          <ac:grpSpMkLst>
            <pc:docMk/>
            <pc:sldMk cId="498662658" sldId="269"/>
            <ac:grpSpMk id="101" creationId="{604BE4F2-F23A-4D23-8F8F-3B682A9AEBAA}"/>
          </ac:grpSpMkLst>
        </pc:grpChg>
        <pc:grpChg chg="add mod">
          <ac:chgData name="Triebold  Nicolas" userId="8414fac6-5c62-4ef6-aa02-b49f3eb7f0da" providerId="ADAL" clId="{1EDDB457-4A40-4B56-9F65-AA639F2CCECD}" dt="2022-11-17T00:38:17.992" v="8327" actId="164"/>
          <ac:grpSpMkLst>
            <pc:docMk/>
            <pc:sldMk cId="498662658" sldId="269"/>
            <ac:grpSpMk id="102" creationId="{FF2A87E7-92B5-4FAE-A809-78790BE9D5A9}"/>
          </ac:grpSpMkLst>
        </pc:grpChg>
        <pc:grpChg chg="add mod">
          <ac:chgData name="Triebold  Nicolas" userId="8414fac6-5c62-4ef6-aa02-b49f3eb7f0da" providerId="ADAL" clId="{1EDDB457-4A40-4B56-9F65-AA639F2CCECD}" dt="2022-11-17T00:38:31.277" v="8331" actId="1076"/>
          <ac:grpSpMkLst>
            <pc:docMk/>
            <pc:sldMk cId="498662658" sldId="269"/>
            <ac:grpSpMk id="103" creationId="{0CEB8CFE-87CE-4655-BB90-18C5E5D11B28}"/>
          </ac:grpSpMkLst>
        </pc:grpChg>
        <pc:grpChg chg="add mod">
          <ac:chgData name="Triebold  Nicolas" userId="8414fac6-5c62-4ef6-aa02-b49f3eb7f0da" providerId="ADAL" clId="{1EDDB457-4A40-4B56-9F65-AA639F2CCECD}" dt="2022-11-17T00:38:32.977" v="8332" actId="1076"/>
          <ac:grpSpMkLst>
            <pc:docMk/>
            <pc:sldMk cId="498662658" sldId="269"/>
            <ac:grpSpMk id="104" creationId="{B757D3A1-1EF9-4CDA-916A-DEAE057B9656}"/>
          </ac:grpSpMkLst>
        </pc:grpChg>
        <pc:grpChg chg="add mod">
          <ac:chgData name="Triebold  Nicolas" userId="8414fac6-5c62-4ef6-aa02-b49f3eb7f0da" providerId="ADAL" clId="{1EDDB457-4A40-4B56-9F65-AA639F2CCECD}" dt="2022-11-17T00:43:35.375" v="8630" actId="164"/>
          <ac:grpSpMkLst>
            <pc:docMk/>
            <pc:sldMk cId="498662658" sldId="269"/>
            <ac:grpSpMk id="105" creationId="{2369E1C1-8FE2-44A4-A52A-380C9E7EAC3B}"/>
          </ac:grpSpMkLst>
        </pc:grpChg>
        <pc:grpChg chg="del mod">
          <ac:chgData name="Triebold  Nicolas" userId="8414fac6-5c62-4ef6-aa02-b49f3eb7f0da" providerId="ADAL" clId="{1EDDB457-4A40-4B56-9F65-AA639F2CCECD}" dt="2022-11-17T00:38:51.538" v="8341" actId="478"/>
          <ac:grpSpMkLst>
            <pc:docMk/>
            <pc:sldMk cId="498662658" sldId="269"/>
            <ac:grpSpMk id="107" creationId="{0976F5E4-1C0A-471D-83D5-85A703DFB018}"/>
          </ac:grpSpMkLst>
        </pc:grpChg>
        <pc:grpChg chg="mod">
          <ac:chgData name="Triebold  Nicolas" userId="8414fac6-5c62-4ef6-aa02-b49f3eb7f0da" providerId="ADAL" clId="{1EDDB457-4A40-4B56-9F65-AA639F2CCECD}" dt="2022-11-17T00:38:41.685" v="8335"/>
          <ac:grpSpMkLst>
            <pc:docMk/>
            <pc:sldMk cId="498662658" sldId="269"/>
            <ac:grpSpMk id="108" creationId="{A26F5566-FFAE-42DE-B4C7-D6FC2DD77562}"/>
          </ac:grpSpMkLst>
        </pc:grpChg>
        <pc:grpChg chg="mod">
          <ac:chgData name="Triebold  Nicolas" userId="8414fac6-5c62-4ef6-aa02-b49f3eb7f0da" providerId="ADAL" clId="{1EDDB457-4A40-4B56-9F65-AA639F2CCECD}" dt="2022-11-20T15:27:17.393" v="11949" actId="1076"/>
          <ac:grpSpMkLst>
            <pc:docMk/>
            <pc:sldMk cId="498662658" sldId="269"/>
            <ac:grpSpMk id="112" creationId="{20B75301-4817-427F-B1ED-F205B99C0907}"/>
          </ac:grpSpMkLst>
        </pc:grpChg>
        <pc:grpChg chg="del mod">
          <ac:chgData name="Triebold  Nicolas" userId="8414fac6-5c62-4ef6-aa02-b49f3eb7f0da" providerId="ADAL" clId="{1EDDB457-4A40-4B56-9F65-AA639F2CCECD}" dt="2022-11-17T00:38:52.617" v="8342" actId="478"/>
          <ac:grpSpMkLst>
            <pc:docMk/>
            <pc:sldMk cId="498662658" sldId="269"/>
            <ac:grpSpMk id="117" creationId="{936021E5-07D0-4681-9490-651E1D2BCED6}"/>
          </ac:grpSpMkLst>
        </pc:grpChg>
        <pc:grpChg chg="add mod">
          <ac:chgData name="Triebold  Nicolas" userId="8414fac6-5c62-4ef6-aa02-b49f3eb7f0da" providerId="ADAL" clId="{1EDDB457-4A40-4B56-9F65-AA639F2CCECD}" dt="2022-11-17T00:43:35.375" v="8630" actId="164"/>
          <ac:grpSpMkLst>
            <pc:docMk/>
            <pc:sldMk cId="498662658" sldId="269"/>
            <ac:grpSpMk id="127" creationId="{9E2AED70-96F8-4256-A491-B1ACE2D6B312}"/>
          </ac:grpSpMkLst>
        </pc:grpChg>
        <pc:grpChg chg="add mod">
          <ac:chgData name="Triebold  Nicolas" userId="8414fac6-5c62-4ef6-aa02-b49f3eb7f0da" providerId="ADAL" clId="{1EDDB457-4A40-4B56-9F65-AA639F2CCECD}" dt="2022-11-17T00:44:47.733" v="8759" actId="164"/>
          <ac:grpSpMkLst>
            <pc:docMk/>
            <pc:sldMk cId="498662658" sldId="269"/>
            <ac:grpSpMk id="129" creationId="{DCE8A7B9-A635-4E1B-8C5F-4BA42FDF608C}"/>
          </ac:grpSpMkLst>
        </pc:grpChg>
        <pc:grpChg chg="mod ord">
          <ac:chgData name="Triebold  Nicolas" userId="8414fac6-5c62-4ef6-aa02-b49f3eb7f0da" providerId="ADAL" clId="{1EDDB457-4A40-4B56-9F65-AA639F2CCECD}" dt="2022-11-20T15:27:49.854" v="11955" actId="167"/>
          <ac:grpSpMkLst>
            <pc:docMk/>
            <pc:sldMk cId="498662658" sldId="269"/>
            <ac:grpSpMk id="130" creationId="{63CB7E66-A9EF-B77E-50F2-CCBECCA0F7F7}"/>
          </ac:grpSpMkLst>
        </pc:grpChg>
        <pc:picChg chg="mod ord modCrop">
          <ac:chgData name="Triebold  Nicolas" userId="8414fac6-5c62-4ef6-aa02-b49f3eb7f0da" providerId="ADAL" clId="{1EDDB457-4A40-4B56-9F65-AA639F2CCECD}" dt="2022-11-17T00:38:24.349" v="8329" actId="164"/>
          <ac:picMkLst>
            <pc:docMk/>
            <pc:sldMk cId="498662658" sldId="269"/>
            <ac:picMk id="14" creationId="{25164104-37B4-2360-8233-18EE5F6AFD05}"/>
          </ac:picMkLst>
        </pc:picChg>
        <pc:picChg chg="mod">
          <ac:chgData name="Triebold  Nicolas" userId="8414fac6-5c62-4ef6-aa02-b49f3eb7f0da" providerId="ADAL" clId="{1EDDB457-4A40-4B56-9F65-AA639F2CCECD}" dt="2022-11-17T00:38:24.349" v="8329" actId="164"/>
          <ac:picMkLst>
            <pc:docMk/>
            <pc:sldMk cId="498662658" sldId="269"/>
            <ac:picMk id="39" creationId="{0085048E-A5D9-087C-D049-EC38077C23A5}"/>
          </ac:picMkLst>
        </pc:picChg>
        <pc:picChg chg="mod">
          <ac:chgData name="Triebold  Nicolas" userId="8414fac6-5c62-4ef6-aa02-b49f3eb7f0da" providerId="ADAL" clId="{1EDDB457-4A40-4B56-9F65-AA639F2CCECD}" dt="2022-11-20T15:27:17.393" v="11949" actId="1076"/>
          <ac:picMkLst>
            <pc:docMk/>
            <pc:sldMk cId="498662658" sldId="269"/>
            <ac:picMk id="49" creationId="{A0521725-9C82-0002-6791-62A662BDFE74}"/>
          </ac:picMkLst>
        </pc:picChg>
        <pc:picChg chg="mod">
          <ac:chgData name="Triebold  Nicolas" userId="8414fac6-5c62-4ef6-aa02-b49f3eb7f0da" providerId="ADAL" clId="{1EDDB457-4A40-4B56-9F65-AA639F2CCECD}" dt="2022-11-20T15:27:17.393" v="11949" actId="1076"/>
          <ac:picMkLst>
            <pc:docMk/>
            <pc:sldMk cId="498662658" sldId="269"/>
            <ac:picMk id="59" creationId="{737EA8DD-ECEA-23AC-E823-E960B90B977F}"/>
          </ac:picMkLst>
        </pc:picChg>
        <pc:picChg chg="add mod">
          <ac:chgData name="Triebold  Nicolas" userId="8414fac6-5c62-4ef6-aa02-b49f3eb7f0da" providerId="ADAL" clId="{1EDDB457-4A40-4B56-9F65-AA639F2CCECD}" dt="2022-11-17T00:38:28.728" v="8330" actId="164"/>
          <ac:picMkLst>
            <pc:docMk/>
            <pc:sldMk cId="498662658" sldId="269"/>
            <ac:picMk id="77" creationId="{4D94770C-B5F2-4C5E-9917-5EAC6100FD01}"/>
          </ac:picMkLst>
        </pc:picChg>
        <pc:picChg chg="add mod">
          <ac:chgData name="Triebold  Nicolas" userId="8414fac6-5c62-4ef6-aa02-b49f3eb7f0da" providerId="ADAL" clId="{1EDDB457-4A40-4B56-9F65-AA639F2CCECD}" dt="2022-11-17T00:38:28.728" v="8330" actId="164"/>
          <ac:picMkLst>
            <pc:docMk/>
            <pc:sldMk cId="498662658" sldId="269"/>
            <ac:picMk id="81" creationId="{3C0409F0-8300-4230-B3EA-052723E0F5F9}"/>
          </ac:picMkLst>
        </pc:picChg>
        <pc:picChg chg="mod ord">
          <ac:chgData name="Triebold  Nicolas" userId="8414fac6-5c62-4ef6-aa02-b49f3eb7f0da" providerId="ADAL" clId="{1EDDB457-4A40-4B56-9F65-AA639F2CCECD}" dt="2022-11-20T15:27:49.854" v="11955" actId="167"/>
          <ac:picMkLst>
            <pc:docMk/>
            <pc:sldMk cId="498662658" sldId="269"/>
            <ac:picMk id="83" creationId="{50308ADE-FDFC-4CC6-8E30-9A595DB49AC1}"/>
          </ac:picMkLst>
        </pc:picChg>
        <pc:picChg chg="mod ord">
          <ac:chgData name="Triebold  Nicolas" userId="8414fac6-5c62-4ef6-aa02-b49f3eb7f0da" providerId="ADAL" clId="{1EDDB457-4A40-4B56-9F65-AA639F2CCECD}" dt="2022-11-20T15:27:49.854" v="11955" actId="167"/>
          <ac:picMkLst>
            <pc:docMk/>
            <pc:sldMk cId="498662658" sldId="269"/>
            <ac:picMk id="86" creationId="{5D330775-0881-4749-A06A-FE2224A4F9F7}"/>
          </ac:picMkLst>
        </pc:picChg>
        <pc:picChg chg="mod">
          <ac:chgData name="Triebold  Nicolas" userId="8414fac6-5c62-4ef6-aa02-b49f3eb7f0da" providerId="ADAL" clId="{1EDDB457-4A40-4B56-9F65-AA639F2CCECD}" dt="2022-11-17T00:38:41.685" v="8335"/>
          <ac:picMkLst>
            <pc:docMk/>
            <pc:sldMk cId="498662658" sldId="269"/>
            <ac:picMk id="106" creationId="{95F7BBFD-A341-4915-9809-2D5624A8F016}"/>
          </ac:picMkLst>
        </pc:picChg>
        <pc:picChg chg="mod">
          <ac:chgData name="Triebold  Nicolas" userId="8414fac6-5c62-4ef6-aa02-b49f3eb7f0da" providerId="ADAL" clId="{1EDDB457-4A40-4B56-9F65-AA639F2CCECD}" dt="2022-11-17T00:43:25.854" v="8616" actId="1035"/>
          <ac:picMkLst>
            <pc:docMk/>
            <pc:sldMk cId="498662658" sldId="269"/>
            <ac:picMk id="109" creationId="{B0223E57-AF5F-4B13-A59F-A95B3BB19F6E}"/>
          </ac:picMkLst>
        </pc:picChg>
      </pc:sldChg>
      <pc:sldChg chg="ord">
        <pc:chgData name="Triebold  Nicolas" userId="8414fac6-5c62-4ef6-aa02-b49f3eb7f0da" providerId="ADAL" clId="{1EDDB457-4A40-4B56-9F65-AA639F2CCECD}" dt="2022-11-13T22:18:21.107" v="1126"/>
        <pc:sldMkLst>
          <pc:docMk/>
          <pc:sldMk cId="3328173493" sldId="271"/>
        </pc:sldMkLst>
      </pc:sldChg>
      <pc:sldChg chg="modSp mod ord">
        <pc:chgData name="Triebold  Nicolas" userId="8414fac6-5c62-4ef6-aa02-b49f3eb7f0da" providerId="ADAL" clId="{1EDDB457-4A40-4B56-9F65-AA639F2CCECD}" dt="2022-11-13T22:22:36.070" v="1131" actId="1076"/>
        <pc:sldMkLst>
          <pc:docMk/>
          <pc:sldMk cId="3072940504" sldId="272"/>
        </pc:sldMkLst>
        <pc:picChg chg="mod">
          <ac:chgData name="Triebold  Nicolas" userId="8414fac6-5c62-4ef6-aa02-b49f3eb7f0da" providerId="ADAL" clId="{1EDDB457-4A40-4B56-9F65-AA639F2CCECD}" dt="2022-11-13T22:22:36.070" v="1131" actId="1076"/>
          <ac:picMkLst>
            <pc:docMk/>
            <pc:sldMk cId="3072940504" sldId="272"/>
            <ac:picMk id="27" creationId="{CA3839ED-5229-40EB-B896-D93F17E58AC3}"/>
          </ac:picMkLst>
        </pc:picChg>
      </pc:sldChg>
      <pc:sldChg chg="ord">
        <pc:chgData name="Triebold  Nicolas" userId="8414fac6-5c62-4ef6-aa02-b49f3eb7f0da" providerId="ADAL" clId="{1EDDB457-4A40-4B56-9F65-AA639F2CCECD}" dt="2022-11-13T22:18:28.526" v="1128"/>
        <pc:sldMkLst>
          <pc:docMk/>
          <pc:sldMk cId="1032210412" sldId="273"/>
        </pc:sldMkLst>
      </pc:sldChg>
      <pc:sldChg chg="modSp mod">
        <pc:chgData name="Triebold  Nicolas" userId="8414fac6-5c62-4ef6-aa02-b49f3eb7f0da" providerId="ADAL" clId="{1EDDB457-4A40-4B56-9F65-AA639F2CCECD}" dt="2022-11-13T19:32:15.116" v="73" actId="20577"/>
        <pc:sldMkLst>
          <pc:docMk/>
          <pc:sldMk cId="1284261725" sldId="275"/>
        </pc:sldMkLst>
        <pc:spChg chg="mod">
          <ac:chgData name="Triebold  Nicolas" userId="8414fac6-5c62-4ef6-aa02-b49f3eb7f0da" providerId="ADAL" clId="{1EDDB457-4A40-4B56-9F65-AA639F2CCECD}" dt="2022-11-13T19:32:15.116" v="73" actId="20577"/>
          <ac:spMkLst>
            <pc:docMk/>
            <pc:sldMk cId="1284261725" sldId="275"/>
            <ac:spMk id="3" creationId="{A2A71FBB-3009-40AD-979B-DB4E5F59289E}"/>
          </ac:spMkLst>
        </pc:spChg>
      </pc:sldChg>
      <pc:sldChg chg="modSp add mod">
        <pc:chgData name="Triebold  Nicolas" userId="8414fac6-5c62-4ef6-aa02-b49f3eb7f0da" providerId="ADAL" clId="{1EDDB457-4A40-4B56-9F65-AA639F2CCECD}" dt="2022-11-13T22:17:31.085" v="1124" actId="20577"/>
        <pc:sldMkLst>
          <pc:docMk/>
          <pc:sldMk cId="903832460" sldId="277"/>
        </pc:sldMkLst>
        <pc:spChg chg="mod">
          <ac:chgData name="Triebold  Nicolas" userId="8414fac6-5c62-4ef6-aa02-b49f3eb7f0da" providerId="ADAL" clId="{1EDDB457-4A40-4B56-9F65-AA639F2CCECD}" dt="2022-11-13T22:17:31.085" v="1124" actId="20577"/>
          <ac:spMkLst>
            <pc:docMk/>
            <pc:sldMk cId="903832460" sldId="277"/>
            <ac:spMk id="2" creationId="{9BAC9053-41CC-4EBA-A730-58DD0D8E7C63}"/>
          </ac:spMkLst>
        </pc:spChg>
      </pc:sldChg>
      <pc:sldChg chg="addSp delSp modSp add mod addAnim delAnim modAnim modShow modCm">
        <pc:chgData name="Triebold  Nicolas" userId="8414fac6-5c62-4ef6-aa02-b49f3eb7f0da" providerId="ADAL" clId="{1EDDB457-4A40-4B56-9F65-AA639F2CCECD}" dt="2022-11-22T18:04:54.589" v="27043" actId="20577"/>
        <pc:sldMkLst>
          <pc:docMk/>
          <pc:sldMk cId="3860397571" sldId="278"/>
        </pc:sldMkLst>
        <pc:spChg chg="del mod">
          <ac:chgData name="Triebold  Nicolas" userId="8414fac6-5c62-4ef6-aa02-b49f3eb7f0da" providerId="ADAL" clId="{1EDDB457-4A40-4B56-9F65-AA639F2CCECD}" dt="2022-11-15T22:17:10.756" v="2486" actId="478"/>
          <ac:spMkLst>
            <pc:docMk/>
            <pc:sldMk cId="3860397571" sldId="278"/>
            <ac:spMk id="2" creationId="{061C3D8C-F533-9A35-7C49-FA4EB66025AE}"/>
          </ac:spMkLst>
        </pc:spChg>
        <pc:spChg chg="mod">
          <ac:chgData name="Triebold  Nicolas" userId="8414fac6-5c62-4ef6-aa02-b49f3eb7f0da" providerId="ADAL" clId="{1EDDB457-4A40-4B56-9F65-AA639F2CCECD}" dt="2022-11-22T14:27:14.942" v="26860" actId="208"/>
          <ac:spMkLst>
            <pc:docMk/>
            <pc:sldMk cId="3860397571" sldId="278"/>
            <ac:spMk id="2" creationId="{5FAD7978-A25F-5B5A-F53B-985BD02FB3B5}"/>
          </ac:spMkLst>
        </pc:spChg>
        <pc:spChg chg="add del mod ord">
          <ac:chgData name="Triebold  Nicolas" userId="8414fac6-5c62-4ef6-aa02-b49f3eb7f0da" providerId="ADAL" clId="{1EDDB457-4A40-4B56-9F65-AA639F2CCECD}" dt="2022-11-19T22:42:42.963" v="11430" actId="478"/>
          <ac:spMkLst>
            <pc:docMk/>
            <pc:sldMk cId="3860397571" sldId="278"/>
            <ac:spMk id="3" creationId="{9EE0A683-618F-4D75-846F-0DB536B4E502}"/>
          </ac:spMkLst>
        </pc:spChg>
        <pc:spChg chg="mod">
          <ac:chgData name="Triebold  Nicolas" userId="8414fac6-5c62-4ef6-aa02-b49f3eb7f0da" providerId="ADAL" clId="{1EDDB457-4A40-4B56-9F65-AA639F2CCECD}" dt="2022-11-20T20:51:36.506" v="16604" actId="20577"/>
          <ac:spMkLst>
            <pc:docMk/>
            <pc:sldMk cId="3860397571" sldId="278"/>
            <ac:spMk id="9" creationId="{5DBE4EE4-2DA4-4E2B-A9AF-22AC12CD1136}"/>
          </ac:spMkLst>
        </pc:spChg>
        <pc:spChg chg="mod">
          <ac:chgData name="Triebold  Nicolas" userId="8414fac6-5c62-4ef6-aa02-b49f3eb7f0da" providerId="ADAL" clId="{1EDDB457-4A40-4B56-9F65-AA639F2CCECD}" dt="2022-11-22T14:27:34.909" v="26864" actId="1076"/>
          <ac:spMkLst>
            <pc:docMk/>
            <pc:sldMk cId="3860397571" sldId="278"/>
            <ac:spMk id="10" creationId="{04873A47-E841-68A4-22BF-366739A2A0CB}"/>
          </ac:spMkLst>
        </pc:spChg>
        <pc:spChg chg="add del mod">
          <ac:chgData name="Triebold  Nicolas" userId="8414fac6-5c62-4ef6-aa02-b49f3eb7f0da" providerId="ADAL" clId="{1EDDB457-4A40-4B56-9F65-AA639F2CCECD}" dt="2022-11-19T22:41:18.574" v="11352" actId="478"/>
          <ac:spMkLst>
            <pc:docMk/>
            <pc:sldMk cId="3860397571" sldId="278"/>
            <ac:spMk id="22" creationId="{0225FB9D-E686-481B-B1B6-EBE4C4269F92}"/>
          </ac:spMkLst>
        </pc:spChg>
        <pc:spChg chg="add mod">
          <ac:chgData name="Triebold  Nicolas" userId="8414fac6-5c62-4ef6-aa02-b49f3eb7f0da" providerId="ADAL" clId="{1EDDB457-4A40-4B56-9F65-AA639F2CCECD}" dt="2022-11-21T18:53:32.183" v="24327" actId="20577"/>
          <ac:spMkLst>
            <pc:docMk/>
            <pc:sldMk cId="3860397571" sldId="278"/>
            <ac:spMk id="22" creationId="{D126F02E-71D2-49B2-8C26-8D2BB0BBDC56}"/>
          </ac:spMkLst>
        </pc:spChg>
        <pc:spChg chg="add del mod">
          <ac:chgData name="Triebold  Nicolas" userId="8414fac6-5c62-4ef6-aa02-b49f3eb7f0da" providerId="ADAL" clId="{1EDDB457-4A40-4B56-9F65-AA639F2CCECD}" dt="2022-11-20T17:13:16.056" v="13243" actId="22"/>
          <ac:spMkLst>
            <pc:docMk/>
            <pc:sldMk cId="3860397571" sldId="278"/>
            <ac:spMk id="22" creationId="{EEAF1BF3-9B36-43DB-B0A5-6DBD5BC912C6}"/>
          </ac:spMkLst>
        </pc:spChg>
        <pc:spChg chg="add mod">
          <ac:chgData name="Triebold  Nicolas" userId="8414fac6-5c62-4ef6-aa02-b49f3eb7f0da" providerId="ADAL" clId="{1EDDB457-4A40-4B56-9F65-AA639F2CCECD}" dt="2022-11-22T18:04:54.589" v="27043" actId="20577"/>
          <ac:spMkLst>
            <pc:docMk/>
            <pc:sldMk cId="3860397571" sldId="278"/>
            <ac:spMk id="23" creationId="{7241A412-DD6D-49A5-990D-90E4DC6D6F9A}"/>
          </ac:spMkLst>
        </pc:spChg>
        <pc:spChg chg="add del mod">
          <ac:chgData name="Triebold  Nicolas" userId="8414fac6-5c62-4ef6-aa02-b49f3eb7f0da" providerId="ADAL" clId="{1EDDB457-4A40-4B56-9F65-AA639F2CCECD}" dt="2022-11-19T22:42:44.864" v="11431" actId="478"/>
          <ac:spMkLst>
            <pc:docMk/>
            <pc:sldMk cId="3860397571" sldId="278"/>
            <ac:spMk id="24" creationId="{84674E98-CDED-4DAB-AD35-A32A3C39DE98}"/>
          </ac:spMkLst>
        </pc:spChg>
        <pc:spChg chg="add mod">
          <ac:chgData name="Triebold  Nicolas" userId="8414fac6-5c62-4ef6-aa02-b49f3eb7f0da" providerId="ADAL" clId="{1EDDB457-4A40-4B56-9F65-AA639F2CCECD}" dt="2022-11-22T18:03:42.936" v="27032" actId="20577"/>
          <ac:spMkLst>
            <pc:docMk/>
            <pc:sldMk cId="3860397571" sldId="278"/>
            <ac:spMk id="24" creationId="{F1801D72-9477-4516-922C-5447870B93CC}"/>
          </ac:spMkLst>
        </pc:spChg>
        <pc:spChg chg="mod">
          <ac:chgData name="Triebold  Nicolas" userId="8414fac6-5c62-4ef6-aa02-b49f3eb7f0da" providerId="ADAL" clId="{1EDDB457-4A40-4B56-9F65-AA639F2CCECD}" dt="2022-11-15T22:01:19.128" v="2441"/>
          <ac:spMkLst>
            <pc:docMk/>
            <pc:sldMk cId="3860397571" sldId="278"/>
            <ac:spMk id="25" creationId="{5D1B6E3A-E35C-4C7E-9510-AF207572C680}"/>
          </ac:spMkLst>
        </pc:spChg>
        <pc:spChg chg="mod">
          <ac:chgData name="Triebold  Nicolas" userId="8414fac6-5c62-4ef6-aa02-b49f3eb7f0da" providerId="ADAL" clId="{1EDDB457-4A40-4B56-9F65-AA639F2CCECD}" dt="2022-11-20T18:31:05.317" v="14927"/>
          <ac:spMkLst>
            <pc:docMk/>
            <pc:sldMk cId="3860397571" sldId="278"/>
            <ac:spMk id="27" creationId="{B329FE2D-ADA8-4752-A2C4-0564ABED906B}"/>
          </ac:spMkLst>
        </pc:spChg>
        <pc:spChg chg="add mod">
          <ac:chgData name="Triebold  Nicolas" userId="8414fac6-5c62-4ef6-aa02-b49f3eb7f0da" providerId="ADAL" clId="{1EDDB457-4A40-4B56-9F65-AA639F2CCECD}" dt="2022-11-22T14:27:28.822" v="26863" actId="1076"/>
          <ac:spMkLst>
            <pc:docMk/>
            <pc:sldMk cId="3860397571" sldId="278"/>
            <ac:spMk id="28" creationId="{4F3AB20A-4DED-4186-87D1-E82AF0E18B64}"/>
          </ac:spMkLst>
        </pc:spChg>
        <pc:spChg chg="mod">
          <ac:chgData name="Triebold  Nicolas" userId="8414fac6-5c62-4ef6-aa02-b49f3eb7f0da" providerId="ADAL" clId="{1EDDB457-4A40-4B56-9F65-AA639F2CCECD}" dt="2022-11-15T22:01:19.128" v="2441"/>
          <ac:spMkLst>
            <pc:docMk/>
            <pc:sldMk cId="3860397571" sldId="278"/>
            <ac:spMk id="29" creationId="{4934C8F9-95F1-49AE-B13E-44C7CEE65848}"/>
          </ac:spMkLst>
        </pc:spChg>
        <pc:spChg chg="add mod">
          <ac:chgData name="Triebold  Nicolas" userId="8414fac6-5c62-4ef6-aa02-b49f3eb7f0da" providerId="ADAL" clId="{1EDDB457-4A40-4B56-9F65-AA639F2CCECD}" dt="2022-11-22T14:27:08.904" v="26859" actId="208"/>
          <ac:spMkLst>
            <pc:docMk/>
            <pc:sldMk cId="3860397571" sldId="278"/>
            <ac:spMk id="29" creationId="{E6043AD8-ED59-4B39-8B7C-BCEB7C00BF36}"/>
          </ac:spMkLst>
        </pc:spChg>
        <pc:spChg chg="add mod">
          <ac:chgData name="Triebold  Nicolas" userId="8414fac6-5c62-4ef6-aa02-b49f3eb7f0da" providerId="ADAL" clId="{1EDDB457-4A40-4B56-9F65-AA639F2CCECD}" dt="2022-11-22T14:27:46.094" v="26877" actId="20577"/>
          <ac:spMkLst>
            <pc:docMk/>
            <pc:sldMk cId="3860397571" sldId="278"/>
            <ac:spMk id="30" creationId="{DC74C06E-E460-4DD1-ABEC-BF7418E68E30}"/>
          </ac:spMkLst>
        </pc:spChg>
        <pc:spChg chg="mod">
          <ac:chgData name="Triebold  Nicolas" userId="8414fac6-5c62-4ef6-aa02-b49f3eb7f0da" providerId="ADAL" clId="{1EDDB457-4A40-4B56-9F65-AA639F2CCECD}" dt="2022-11-15T22:01:19.128" v="2441"/>
          <ac:spMkLst>
            <pc:docMk/>
            <pc:sldMk cId="3860397571" sldId="278"/>
            <ac:spMk id="30" creationId="{F4FEA767-95C2-4D9E-BE4F-A6ABA8EA618D}"/>
          </ac:spMkLst>
        </pc:spChg>
        <pc:spChg chg="mod">
          <ac:chgData name="Triebold  Nicolas" userId="8414fac6-5c62-4ef6-aa02-b49f3eb7f0da" providerId="ADAL" clId="{1EDDB457-4A40-4B56-9F65-AA639F2CCECD}" dt="2022-11-20T18:31:05.317" v="14927"/>
          <ac:spMkLst>
            <pc:docMk/>
            <pc:sldMk cId="3860397571" sldId="278"/>
            <ac:spMk id="31" creationId="{B347C425-D1FA-40B0-B793-BBAD5476EA5B}"/>
          </ac:spMkLst>
        </pc:spChg>
        <pc:spChg chg="mod">
          <ac:chgData name="Triebold  Nicolas" userId="8414fac6-5c62-4ef6-aa02-b49f3eb7f0da" providerId="ADAL" clId="{1EDDB457-4A40-4B56-9F65-AA639F2CCECD}" dt="2022-11-20T18:31:05.317" v="14927"/>
          <ac:spMkLst>
            <pc:docMk/>
            <pc:sldMk cId="3860397571" sldId="278"/>
            <ac:spMk id="32" creationId="{CFE90DA8-D0AD-4B24-9A7C-625F485E5123}"/>
          </ac:spMkLst>
        </pc:spChg>
        <pc:spChg chg="mod">
          <ac:chgData name="Triebold  Nicolas" userId="8414fac6-5c62-4ef6-aa02-b49f3eb7f0da" providerId="ADAL" clId="{1EDDB457-4A40-4B56-9F65-AA639F2CCECD}" dt="2022-11-15T22:01:21.079" v="2442"/>
          <ac:spMkLst>
            <pc:docMk/>
            <pc:sldMk cId="3860397571" sldId="278"/>
            <ac:spMk id="33" creationId="{ACEA4CF5-B6E2-4796-8230-50B4273021A9}"/>
          </ac:spMkLst>
        </pc:spChg>
        <pc:spChg chg="mod">
          <ac:chgData name="Triebold  Nicolas" userId="8414fac6-5c62-4ef6-aa02-b49f3eb7f0da" providerId="ADAL" clId="{1EDDB457-4A40-4B56-9F65-AA639F2CCECD}" dt="2022-11-20T18:31:05.317" v="14927"/>
          <ac:spMkLst>
            <pc:docMk/>
            <pc:sldMk cId="3860397571" sldId="278"/>
            <ac:spMk id="35" creationId="{128CF6C5-3DAC-44A0-8BEC-897FB5370F29}"/>
          </ac:spMkLst>
        </pc:spChg>
        <pc:spChg chg="mod">
          <ac:chgData name="Triebold  Nicolas" userId="8414fac6-5c62-4ef6-aa02-b49f3eb7f0da" providerId="ADAL" clId="{1EDDB457-4A40-4B56-9F65-AA639F2CCECD}" dt="2022-11-15T22:01:21.079" v="2442"/>
          <ac:spMkLst>
            <pc:docMk/>
            <pc:sldMk cId="3860397571" sldId="278"/>
            <ac:spMk id="36" creationId="{51BCB619-3CD3-4A7B-8C95-A702030A4333}"/>
          </ac:spMkLst>
        </pc:spChg>
        <pc:spChg chg="mod">
          <ac:chgData name="Triebold  Nicolas" userId="8414fac6-5c62-4ef6-aa02-b49f3eb7f0da" providerId="ADAL" clId="{1EDDB457-4A40-4B56-9F65-AA639F2CCECD}" dt="2022-11-15T22:01:21.079" v="2442"/>
          <ac:spMkLst>
            <pc:docMk/>
            <pc:sldMk cId="3860397571" sldId="278"/>
            <ac:spMk id="37" creationId="{A21C578F-100D-48E6-95F2-4311CC252FE5}"/>
          </ac:spMkLst>
        </pc:spChg>
        <pc:spChg chg="add del mod">
          <ac:chgData name="Triebold  Nicolas" userId="8414fac6-5c62-4ef6-aa02-b49f3eb7f0da" providerId="ADAL" clId="{1EDDB457-4A40-4B56-9F65-AA639F2CCECD}" dt="2022-11-19T22:18:52.951" v="10928" actId="478"/>
          <ac:spMkLst>
            <pc:docMk/>
            <pc:sldMk cId="3860397571" sldId="278"/>
            <ac:spMk id="38" creationId="{562A4B5E-951F-40B4-B0CB-20CCC23AB26C}"/>
          </ac:spMkLst>
        </pc:spChg>
        <pc:spChg chg="add del mod">
          <ac:chgData name="Triebold  Nicolas" userId="8414fac6-5c62-4ef6-aa02-b49f3eb7f0da" providerId="ADAL" clId="{1EDDB457-4A40-4B56-9F65-AA639F2CCECD}" dt="2022-11-19T22:18:50.267" v="10924" actId="478"/>
          <ac:spMkLst>
            <pc:docMk/>
            <pc:sldMk cId="3860397571" sldId="278"/>
            <ac:spMk id="40" creationId="{1DC4D4D7-C08B-4FD6-B47E-EBEFBB31037D}"/>
          </ac:spMkLst>
        </pc:spChg>
        <pc:spChg chg="add del mod">
          <ac:chgData name="Triebold  Nicolas" userId="8414fac6-5c62-4ef6-aa02-b49f3eb7f0da" providerId="ADAL" clId="{1EDDB457-4A40-4B56-9F65-AA639F2CCECD}" dt="2022-11-19T22:18:51.002" v="10925" actId="478"/>
          <ac:spMkLst>
            <pc:docMk/>
            <pc:sldMk cId="3860397571" sldId="278"/>
            <ac:spMk id="41" creationId="{43E5BBC9-09BD-49A6-9A2B-99117BFC9D25}"/>
          </ac:spMkLst>
        </pc:spChg>
        <pc:spChg chg="del mod">
          <ac:chgData name="Triebold  Nicolas" userId="8414fac6-5c62-4ef6-aa02-b49f3eb7f0da" providerId="ADAL" clId="{1EDDB457-4A40-4B56-9F65-AA639F2CCECD}" dt="2022-11-19T22:18:48.282" v="10923" actId="478"/>
          <ac:spMkLst>
            <pc:docMk/>
            <pc:sldMk cId="3860397571" sldId="278"/>
            <ac:spMk id="42" creationId="{878DD830-C4E6-BF86-65CD-4C7A6EC7356F}"/>
          </ac:spMkLst>
        </pc:spChg>
        <pc:spChg chg="add del mod ord">
          <ac:chgData name="Triebold  Nicolas" userId="8414fac6-5c62-4ef6-aa02-b49f3eb7f0da" providerId="ADAL" clId="{1EDDB457-4A40-4B56-9F65-AA639F2CCECD}" dt="2022-11-19T22:19:00.457" v="10933" actId="478"/>
          <ac:spMkLst>
            <pc:docMk/>
            <pc:sldMk cId="3860397571" sldId="278"/>
            <ac:spMk id="43" creationId="{9DE18A6B-5FB0-450B-9EC1-98A63C297712}"/>
          </ac:spMkLst>
        </pc:spChg>
        <pc:spChg chg="mod">
          <ac:chgData name="Triebold  Nicolas" userId="8414fac6-5c62-4ef6-aa02-b49f3eb7f0da" providerId="ADAL" clId="{1EDDB457-4A40-4B56-9F65-AA639F2CCECD}" dt="2022-11-20T18:31:05.317" v="14927"/>
          <ac:spMkLst>
            <pc:docMk/>
            <pc:sldMk cId="3860397571" sldId="278"/>
            <ac:spMk id="45" creationId="{68A6B01F-2C66-4D94-95DA-D1FA3EAA8963}"/>
          </ac:spMkLst>
        </pc:spChg>
        <pc:spChg chg="add del mod">
          <ac:chgData name="Triebold  Nicolas" userId="8414fac6-5c62-4ef6-aa02-b49f3eb7f0da" providerId="ADAL" clId="{1EDDB457-4A40-4B56-9F65-AA639F2CCECD}" dt="2022-11-19T22:24:38.991" v="10952" actId="22"/>
          <ac:spMkLst>
            <pc:docMk/>
            <pc:sldMk cId="3860397571" sldId="278"/>
            <ac:spMk id="46" creationId="{1BD78493-8ABF-46CF-A9E9-38A8CD9B9453}"/>
          </ac:spMkLst>
        </pc:spChg>
        <pc:spChg chg="add del">
          <ac:chgData name="Triebold  Nicolas" userId="8414fac6-5c62-4ef6-aa02-b49f3eb7f0da" providerId="ADAL" clId="{1EDDB457-4A40-4B56-9F65-AA639F2CCECD}" dt="2022-11-19T22:25:11.604" v="10966" actId="22"/>
          <ac:spMkLst>
            <pc:docMk/>
            <pc:sldMk cId="3860397571" sldId="278"/>
            <ac:spMk id="47" creationId="{9451002D-3FBC-4241-96D2-C1A1E1DF5169}"/>
          </ac:spMkLst>
        </pc:spChg>
        <pc:spChg chg="add del mod">
          <ac:chgData name="Triebold  Nicolas" userId="8414fac6-5c62-4ef6-aa02-b49f3eb7f0da" providerId="ADAL" clId="{1EDDB457-4A40-4B56-9F65-AA639F2CCECD}" dt="2022-11-20T18:37:28.946" v="14951" actId="478"/>
          <ac:spMkLst>
            <pc:docMk/>
            <pc:sldMk cId="3860397571" sldId="278"/>
            <ac:spMk id="48" creationId="{F2119911-1853-41B2-906D-2D6DE38224C0}"/>
          </ac:spMkLst>
        </pc:spChg>
        <pc:spChg chg="add del">
          <ac:chgData name="Triebold  Nicolas" userId="8414fac6-5c62-4ef6-aa02-b49f3eb7f0da" providerId="ADAL" clId="{1EDDB457-4A40-4B56-9F65-AA639F2CCECD}" dt="2022-11-19T22:40:36.730" v="11310" actId="22"/>
          <ac:spMkLst>
            <pc:docMk/>
            <pc:sldMk cId="3860397571" sldId="278"/>
            <ac:spMk id="49" creationId="{3068A142-5AC8-4B94-9FE5-658F3B924D93}"/>
          </ac:spMkLst>
        </pc:spChg>
        <pc:spChg chg="add del mod ord">
          <ac:chgData name="Triebold  Nicolas" userId="8414fac6-5c62-4ef6-aa02-b49f3eb7f0da" providerId="ADAL" clId="{1EDDB457-4A40-4B56-9F65-AA639F2CCECD}" dt="2022-11-22T13:57:27.070" v="26348" actId="20577"/>
          <ac:spMkLst>
            <pc:docMk/>
            <pc:sldMk cId="3860397571" sldId="278"/>
            <ac:spMk id="50" creationId="{7E8580E2-22CC-4857-9C6C-113A0ECE5FB5}"/>
          </ac:spMkLst>
        </pc:spChg>
        <pc:spChg chg="mod">
          <ac:chgData name="Triebold  Nicolas" userId="8414fac6-5c62-4ef6-aa02-b49f3eb7f0da" providerId="ADAL" clId="{1EDDB457-4A40-4B56-9F65-AA639F2CCECD}" dt="2022-11-20T18:31:05.317" v="14927"/>
          <ac:spMkLst>
            <pc:docMk/>
            <pc:sldMk cId="3860397571" sldId="278"/>
            <ac:spMk id="55" creationId="{12028E70-D19F-486B-AE9D-1040DD4DA220}"/>
          </ac:spMkLst>
        </pc:spChg>
        <pc:spChg chg="mod">
          <ac:chgData name="Triebold  Nicolas" userId="8414fac6-5c62-4ef6-aa02-b49f3eb7f0da" providerId="ADAL" clId="{1EDDB457-4A40-4B56-9F65-AA639F2CCECD}" dt="2022-11-20T18:31:05.317" v="14927"/>
          <ac:spMkLst>
            <pc:docMk/>
            <pc:sldMk cId="3860397571" sldId="278"/>
            <ac:spMk id="56" creationId="{770702D8-48AC-4D7F-8F6C-EE3268C8EBB5}"/>
          </ac:spMkLst>
        </pc:spChg>
        <pc:grpChg chg="del mod">
          <ac:chgData name="Triebold  Nicolas" userId="8414fac6-5c62-4ef6-aa02-b49f3eb7f0da" providerId="ADAL" clId="{1EDDB457-4A40-4B56-9F65-AA639F2CCECD}" dt="2022-11-19T22:18:48.282" v="10923" actId="478"/>
          <ac:grpSpMkLst>
            <pc:docMk/>
            <pc:sldMk cId="3860397571" sldId="278"/>
            <ac:grpSpMk id="15" creationId="{6858746F-3AF4-33EA-B0DA-7F96E070C808}"/>
          </ac:grpSpMkLst>
        </pc:grpChg>
        <pc:grpChg chg="add mod">
          <ac:chgData name="Triebold  Nicolas" userId="8414fac6-5c62-4ef6-aa02-b49f3eb7f0da" providerId="ADAL" clId="{1EDDB457-4A40-4B56-9F65-AA639F2CCECD}" dt="2022-11-22T13:57:39.659" v="26376" actId="1036"/>
          <ac:grpSpMkLst>
            <pc:docMk/>
            <pc:sldMk cId="3860397571" sldId="278"/>
            <ac:grpSpMk id="17" creationId="{01334A15-5768-453A-9D33-87CB52D325E0}"/>
          </ac:grpSpMkLst>
        </pc:grpChg>
        <pc:grpChg chg="add del mod">
          <ac:chgData name="Triebold  Nicolas" userId="8414fac6-5c62-4ef6-aa02-b49f3eb7f0da" providerId="ADAL" clId="{1EDDB457-4A40-4B56-9F65-AA639F2CCECD}" dt="2022-11-15T22:01:55.874" v="2452" actId="21"/>
          <ac:grpSpMkLst>
            <pc:docMk/>
            <pc:sldMk cId="3860397571" sldId="278"/>
            <ac:grpSpMk id="23" creationId="{D35DE178-97C9-49B1-A306-1CCE1542A650}"/>
          </ac:grpSpMkLst>
        </pc:grpChg>
        <pc:grpChg chg="add del mod">
          <ac:chgData name="Triebold  Nicolas" userId="8414fac6-5c62-4ef6-aa02-b49f3eb7f0da" providerId="ADAL" clId="{1EDDB457-4A40-4B56-9F65-AA639F2CCECD}" dt="2022-11-20T18:31:14.666" v="14928" actId="478"/>
          <ac:grpSpMkLst>
            <pc:docMk/>
            <pc:sldMk cId="3860397571" sldId="278"/>
            <ac:grpSpMk id="25" creationId="{2AE7F2DE-CBC6-4B08-B13E-AADDC67C93D6}"/>
          </ac:grpSpMkLst>
        </pc:grpChg>
        <pc:grpChg chg="add del mod ord">
          <ac:chgData name="Triebold  Nicolas" userId="8414fac6-5c62-4ef6-aa02-b49f3eb7f0da" providerId="ADAL" clId="{1EDDB457-4A40-4B56-9F65-AA639F2CCECD}" dt="2022-11-19T22:18:51.640" v="10926" actId="478"/>
          <ac:grpSpMkLst>
            <pc:docMk/>
            <pc:sldMk cId="3860397571" sldId="278"/>
            <ac:grpSpMk id="31" creationId="{CF418F0F-B8A9-46AE-880F-A094A8D843AB}"/>
          </ac:grpSpMkLst>
        </pc:grpChg>
        <pc:grpChg chg="add del mod">
          <ac:chgData name="Triebold  Nicolas" userId="8414fac6-5c62-4ef6-aa02-b49f3eb7f0da" providerId="ADAL" clId="{1EDDB457-4A40-4B56-9F65-AA639F2CCECD}" dt="2022-11-20T18:31:14.666" v="14928" actId="478"/>
          <ac:grpSpMkLst>
            <pc:docMk/>
            <pc:sldMk cId="3860397571" sldId="278"/>
            <ac:grpSpMk id="33" creationId="{ACBC82FC-AF36-4209-A49A-BA21E6CF6B92}"/>
          </ac:grpSpMkLst>
        </pc:grpChg>
        <pc:grpChg chg="add del mod">
          <ac:chgData name="Triebold  Nicolas" userId="8414fac6-5c62-4ef6-aa02-b49f3eb7f0da" providerId="ADAL" clId="{1EDDB457-4A40-4B56-9F65-AA639F2CCECD}" dt="2022-11-20T18:31:14.666" v="14928" actId="478"/>
          <ac:grpSpMkLst>
            <pc:docMk/>
            <pc:sldMk cId="3860397571" sldId="278"/>
            <ac:grpSpMk id="42" creationId="{A0B12E20-4E65-4B6E-8662-935060BE0C5A}"/>
          </ac:grpSpMkLst>
        </pc:grpChg>
        <pc:grpChg chg="mod">
          <ac:chgData name="Triebold  Nicolas" userId="8414fac6-5c62-4ef6-aa02-b49f3eb7f0da" providerId="ADAL" clId="{1EDDB457-4A40-4B56-9F65-AA639F2CCECD}" dt="2022-11-20T18:31:05.317" v="14927"/>
          <ac:grpSpMkLst>
            <pc:docMk/>
            <pc:sldMk cId="3860397571" sldId="278"/>
            <ac:grpSpMk id="44" creationId="{3409DE3C-1EC7-4270-B685-6B3E656C200F}"/>
          </ac:grpSpMkLst>
        </pc:grpChg>
        <pc:grpChg chg="add del mod">
          <ac:chgData name="Triebold  Nicolas" userId="8414fac6-5c62-4ef6-aa02-b49f3eb7f0da" providerId="ADAL" clId="{1EDDB457-4A40-4B56-9F65-AA639F2CCECD}" dt="2022-11-20T15:14:18.363" v="11814" actId="478"/>
          <ac:grpSpMkLst>
            <pc:docMk/>
            <pc:sldMk cId="3860397571" sldId="278"/>
            <ac:grpSpMk id="53" creationId="{AB53B234-F278-F487-184B-97CFDBCB083B}"/>
          </ac:grpSpMkLst>
        </pc:grpChg>
        <pc:graphicFrameChg chg="add del mod">
          <ac:chgData name="Triebold  Nicolas" userId="8414fac6-5c62-4ef6-aa02-b49f3eb7f0da" providerId="ADAL" clId="{1EDDB457-4A40-4B56-9F65-AA639F2CCECD}" dt="2022-11-20T18:37:23.038" v="14947" actId="478"/>
          <ac:graphicFrameMkLst>
            <pc:docMk/>
            <pc:sldMk cId="3860397571" sldId="278"/>
            <ac:graphicFrameMk id="11" creationId="{195DB998-F710-47E5-A859-18D855E74613}"/>
          </ac:graphicFrameMkLst>
        </pc:graphicFrameChg>
        <pc:graphicFrameChg chg="add del mod modGraphic">
          <ac:chgData name="Triebold  Nicolas" userId="8414fac6-5c62-4ef6-aa02-b49f3eb7f0da" providerId="ADAL" clId="{1EDDB457-4A40-4B56-9F65-AA639F2CCECD}" dt="2022-11-20T18:37:37.520" v="14954" actId="478"/>
          <ac:graphicFrameMkLst>
            <pc:docMk/>
            <pc:sldMk cId="3860397571" sldId="278"/>
            <ac:graphicFrameMk id="12" creationId="{B1ACB565-660D-41DB-A3CC-F8AC07E7FB7D}"/>
          </ac:graphicFrameMkLst>
        </pc:graphicFrameChg>
        <pc:graphicFrameChg chg="add mod">
          <ac:chgData name="Triebold  Nicolas" userId="8414fac6-5c62-4ef6-aa02-b49f3eb7f0da" providerId="ADAL" clId="{1EDDB457-4A40-4B56-9F65-AA639F2CCECD}" dt="2022-11-22T14:33:03.352" v="27018" actId="208"/>
          <ac:graphicFrameMkLst>
            <pc:docMk/>
            <pc:sldMk cId="3860397571" sldId="278"/>
            <ac:graphicFrameMk id="15" creationId="{02947225-C673-43AA-9A1F-92FF21B7FECF}"/>
          </ac:graphicFrameMkLst>
        </pc:graphicFrameChg>
        <pc:picChg chg="add mod">
          <ac:chgData name="Triebold  Nicolas" userId="8414fac6-5c62-4ef6-aa02-b49f3eb7f0da" providerId="ADAL" clId="{1EDDB457-4A40-4B56-9F65-AA639F2CCECD}" dt="2022-11-20T15:15:17.452" v="11817" actId="1076"/>
          <ac:picMkLst>
            <pc:docMk/>
            <pc:sldMk cId="3860397571" sldId="278"/>
            <ac:picMk id="3" creationId="{E1D8E723-9D50-4A76-9556-99CCBBBDF400}"/>
          </ac:picMkLst>
        </pc:picChg>
        <pc:picChg chg="mod">
          <ac:chgData name="Triebold  Nicolas" userId="8414fac6-5c62-4ef6-aa02-b49f3eb7f0da" providerId="ADAL" clId="{1EDDB457-4A40-4B56-9F65-AA639F2CCECD}" dt="2022-11-22T13:57:39.659" v="26376" actId="1036"/>
          <ac:picMkLst>
            <pc:docMk/>
            <pc:sldMk cId="3860397571" sldId="278"/>
            <ac:picMk id="7" creationId="{4CBF3274-02F6-C91C-7388-0614F2C285CC}"/>
          </ac:picMkLst>
        </pc:picChg>
        <pc:picChg chg="add del mod">
          <ac:chgData name="Triebold  Nicolas" userId="8414fac6-5c62-4ef6-aa02-b49f3eb7f0da" providerId="ADAL" clId="{1EDDB457-4A40-4B56-9F65-AA639F2CCECD}" dt="2022-11-22T14:17:29.740" v="26647" actId="478"/>
          <ac:picMkLst>
            <pc:docMk/>
            <pc:sldMk cId="3860397571" sldId="278"/>
            <ac:picMk id="8" creationId="{67CC4253-BEFC-4DEA-8875-2FAAA93F58A8}"/>
          </ac:picMkLst>
        </pc:picChg>
        <pc:picChg chg="del">
          <ac:chgData name="Triebold  Nicolas" userId="8414fac6-5c62-4ef6-aa02-b49f3eb7f0da" providerId="ADAL" clId="{1EDDB457-4A40-4B56-9F65-AA639F2CCECD}" dt="2022-11-19T22:24:53.628" v="10954" actId="478"/>
          <ac:picMkLst>
            <pc:docMk/>
            <pc:sldMk cId="3860397571" sldId="278"/>
            <ac:picMk id="10" creationId="{BA26F3F2-C365-4520-1F70-05F04F5C7D1D}"/>
          </ac:picMkLst>
        </pc:picChg>
        <pc:picChg chg="add del mod">
          <ac:chgData name="Triebold  Nicolas" userId="8414fac6-5c62-4ef6-aa02-b49f3eb7f0da" providerId="ADAL" clId="{1EDDB457-4A40-4B56-9F65-AA639F2CCECD}" dt="2022-11-22T13:56:22.125" v="26271" actId="478"/>
          <ac:picMkLst>
            <pc:docMk/>
            <pc:sldMk cId="3860397571" sldId="278"/>
            <ac:picMk id="13" creationId="{8128E4B9-F6E6-4916-813B-024353D25AA5}"/>
          </ac:picMkLst>
        </pc:picChg>
        <pc:picChg chg="mod">
          <ac:chgData name="Triebold  Nicolas" userId="8414fac6-5c62-4ef6-aa02-b49f3eb7f0da" providerId="ADAL" clId="{1EDDB457-4A40-4B56-9F65-AA639F2CCECD}" dt="2022-11-22T13:57:36.113" v="26366" actId="1036"/>
          <ac:picMkLst>
            <pc:docMk/>
            <pc:sldMk cId="3860397571" sldId="278"/>
            <ac:picMk id="14" creationId="{DF831D45-F382-7813-317A-C8F752D3E853}"/>
          </ac:picMkLst>
        </pc:picChg>
        <pc:picChg chg="del mod">
          <ac:chgData name="Triebold  Nicolas" userId="8414fac6-5c62-4ef6-aa02-b49f3eb7f0da" providerId="ADAL" clId="{1EDDB457-4A40-4B56-9F65-AA639F2CCECD}" dt="2022-11-19T22:18:48.282" v="10923" actId="478"/>
          <ac:picMkLst>
            <pc:docMk/>
            <pc:sldMk cId="3860397571" sldId="278"/>
            <ac:picMk id="18" creationId="{023AE504-AB01-1D28-F304-AED132F45FE2}"/>
          </ac:picMkLst>
        </pc:picChg>
        <pc:picChg chg="del mod">
          <ac:chgData name="Triebold  Nicolas" userId="8414fac6-5c62-4ef6-aa02-b49f3eb7f0da" providerId="ADAL" clId="{1EDDB457-4A40-4B56-9F65-AA639F2CCECD}" dt="2022-11-19T22:18:53.467" v="10929" actId="478"/>
          <ac:picMkLst>
            <pc:docMk/>
            <pc:sldMk cId="3860397571" sldId="278"/>
            <ac:picMk id="20" creationId="{9DF53498-6191-0E6D-78CA-3B32B224610C}"/>
          </ac:picMkLst>
        </pc:picChg>
        <pc:picChg chg="add mod">
          <ac:chgData name="Triebold  Nicolas" userId="8414fac6-5c62-4ef6-aa02-b49f3eb7f0da" providerId="ADAL" clId="{1EDDB457-4A40-4B56-9F65-AA639F2CCECD}" dt="2022-11-22T13:57:29.991" v="26357" actId="1036"/>
          <ac:picMkLst>
            <pc:docMk/>
            <pc:sldMk cId="3860397571" sldId="278"/>
            <ac:picMk id="21" creationId="{E30BBD04-5D8B-4F02-A562-A1A7AD7B1042}"/>
          </ac:picMkLst>
        </pc:picChg>
        <pc:picChg chg="del mod">
          <ac:chgData name="Triebold  Nicolas" userId="8414fac6-5c62-4ef6-aa02-b49f3eb7f0da" providerId="ADAL" clId="{1EDDB457-4A40-4B56-9F65-AA639F2CCECD}" dt="2022-11-15T22:01:52.621" v="2451" actId="478"/>
          <ac:picMkLst>
            <pc:docMk/>
            <pc:sldMk cId="3860397571" sldId="278"/>
            <ac:picMk id="22" creationId="{71614461-83CF-99D5-3939-021743A3B2A0}"/>
          </ac:picMkLst>
        </pc:picChg>
        <pc:picChg chg="mod">
          <ac:chgData name="Triebold  Nicolas" userId="8414fac6-5c62-4ef6-aa02-b49f3eb7f0da" providerId="ADAL" clId="{1EDDB457-4A40-4B56-9F65-AA639F2CCECD}" dt="2022-11-15T22:01:19.128" v="2441"/>
          <ac:picMkLst>
            <pc:docMk/>
            <pc:sldMk cId="3860397571" sldId="278"/>
            <ac:picMk id="24" creationId="{7CDD2BB9-A317-4A00-8AA1-4DFD530E9334}"/>
          </ac:picMkLst>
        </pc:picChg>
        <pc:picChg chg="mod">
          <ac:chgData name="Triebold  Nicolas" userId="8414fac6-5c62-4ef6-aa02-b49f3eb7f0da" providerId="ADAL" clId="{1EDDB457-4A40-4B56-9F65-AA639F2CCECD}" dt="2022-11-20T18:31:05.317" v="14927"/>
          <ac:picMkLst>
            <pc:docMk/>
            <pc:sldMk cId="3860397571" sldId="278"/>
            <ac:picMk id="26" creationId="{AE2F27A9-F881-46C5-AC40-39FD5AC26609}"/>
          </ac:picMkLst>
        </pc:picChg>
        <pc:picChg chg="mod">
          <ac:chgData name="Triebold  Nicolas" userId="8414fac6-5c62-4ef6-aa02-b49f3eb7f0da" providerId="ADAL" clId="{1EDDB457-4A40-4B56-9F65-AA639F2CCECD}" dt="2022-11-15T22:01:21.079" v="2442"/>
          <ac:picMkLst>
            <pc:docMk/>
            <pc:sldMk cId="3860397571" sldId="278"/>
            <ac:picMk id="32" creationId="{6F629F53-5ABE-4357-A9D2-CF7BF23005B2}"/>
          </ac:picMkLst>
        </pc:picChg>
        <pc:picChg chg="mod">
          <ac:chgData name="Triebold  Nicolas" userId="8414fac6-5c62-4ef6-aa02-b49f3eb7f0da" providerId="ADAL" clId="{1EDDB457-4A40-4B56-9F65-AA639F2CCECD}" dt="2022-11-20T18:31:05.317" v="14927"/>
          <ac:picMkLst>
            <pc:docMk/>
            <pc:sldMk cId="3860397571" sldId="278"/>
            <ac:picMk id="34" creationId="{1B4294E8-BF1A-45F6-A9B7-5C880D579804}"/>
          </ac:picMkLst>
        </pc:picChg>
        <pc:picChg chg="mod">
          <ac:chgData name="Triebold  Nicolas" userId="8414fac6-5c62-4ef6-aa02-b49f3eb7f0da" providerId="ADAL" clId="{1EDDB457-4A40-4B56-9F65-AA639F2CCECD}" dt="2022-11-20T18:31:05.317" v="14927"/>
          <ac:picMkLst>
            <pc:docMk/>
            <pc:sldMk cId="3860397571" sldId="278"/>
            <ac:picMk id="43" creationId="{4E4E5CD1-1BC1-4505-ACFF-8B22B83FD98A}"/>
          </ac:picMkLst>
        </pc:picChg>
        <pc:inkChg chg="mod">
          <ac:chgData name="Triebold  Nicolas" userId="8414fac6-5c62-4ef6-aa02-b49f3eb7f0da" providerId="ADAL" clId="{1EDDB457-4A40-4B56-9F65-AA639F2CCECD}" dt="2022-11-20T15:18:30.842" v="11875"/>
          <ac:inkMkLst>
            <pc:docMk/>
            <pc:sldMk cId="3860397571" sldId="278"/>
            <ac:inkMk id="18" creationId="{2D5DCAC5-5A53-443B-83D6-D6ECE77156CA}"/>
          </ac:inkMkLst>
        </pc:inkChg>
        <pc:inkChg chg="mod">
          <ac:chgData name="Triebold  Nicolas" userId="8414fac6-5c62-4ef6-aa02-b49f3eb7f0da" providerId="ADAL" clId="{1EDDB457-4A40-4B56-9F65-AA639F2CCECD}" dt="2022-11-20T15:18:30.842" v="11875"/>
          <ac:inkMkLst>
            <pc:docMk/>
            <pc:sldMk cId="3860397571" sldId="278"/>
            <ac:inkMk id="19" creationId="{E0DA3953-8D60-4F5A-88F9-B51D1B80171C}"/>
          </ac:inkMkLst>
        </pc:inkChg>
        <pc:inkChg chg="mod">
          <ac:chgData name="Triebold  Nicolas" userId="8414fac6-5c62-4ef6-aa02-b49f3eb7f0da" providerId="ADAL" clId="{1EDDB457-4A40-4B56-9F65-AA639F2CCECD}" dt="2022-11-20T15:18:30.842" v="11875"/>
          <ac:inkMkLst>
            <pc:docMk/>
            <pc:sldMk cId="3860397571" sldId="278"/>
            <ac:inkMk id="20" creationId="{784AE237-D10E-4DFF-8779-6FCC45CE96D7}"/>
          </ac:inkMkLst>
        </pc:inkChg>
        <pc:cxnChg chg="del mod">
          <ac:chgData name="Triebold  Nicolas" userId="8414fac6-5c62-4ef6-aa02-b49f3eb7f0da" providerId="ADAL" clId="{1EDDB457-4A40-4B56-9F65-AA639F2CCECD}" dt="2022-11-19T22:20:15.651" v="10942" actId="478"/>
          <ac:cxnSpMkLst>
            <pc:docMk/>
            <pc:sldMk cId="3860397571" sldId="278"/>
            <ac:cxnSpMk id="8" creationId="{6F36F415-66A8-E2C8-51F7-D8BC6C5597EE}"/>
          </ac:cxnSpMkLst>
        </pc:cxnChg>
        <pc:cxnChg chg="mod">
          <ac:chgData name="Triebold  Nicolas" userId="8414fac6-5c62-4ef6-aa02-b49f3eb7f0da" providerId="ADAL" clId="{1EDDB457-4A40-4B56-9F65-AA639F2CCECD}" dt="2022-11-19T22:18:48.282" v="10923" actId="478"/>
          <ac:cxnSpMkLst>
            <pc:docMk/>
            <pc:sldMk cId="3860397571" sldId="278"/>
            <ac:cxnSpMk id="11" creationId="{083D6819-579E-28D4-5135-8CCF920D16A1}"/>
          </ac:cxnSpMkLst>
        </pc:cxnChg>
        <pc:cxnChg chg="del">
          <ac:chgData name="Triebold  Nicolas" userId="8414fac6-5c62-4ef6-aa02-b49f3eb7f0da" providerId="ADAL" clId="{1EDDB457-4A40-4B56-9F65-AA639F2CCECD}" dt="2022-11-22T13:56:18.617" v="26269" actId="478"/>
          <ac:cxnSpMkLst>
            <pc:docMk/>
            <pc:sldMk cId="3860397571" sldId="278"/>
            <ac:cxnSpMk id="12" creationId="{6D26D1DB-AFE5-B31C-D0A3-08D9F5FF622E}"/>
          </ac:cxnSpMkLst>
        </pc:cxnChg>
        <pc:cxnChg chg="mod">
          <ac:chgData name="Triebold  Nicolas" userId="8414fac6-5c62-4ef6-aa02-b49f3eb7f0da" providerId="ADAL" clId="{1EDDB457-4A40-4B56-9F65-AA639F2CCECD}" dt="2022-11-19T22:18:48.282" v="10923" actId="478"/>
          <ac:cxnSpMkLst>
            <pc:docMk/>
            <pc:sldMk cId="3860397571" sldId="278"/>
            <ac:cxnSpMk id="12" creationId="{B2A2EA52-F6F2-3618-9960-B57C70F498E8}"/>
          </ac:cxnSpMkLst>
        </pc:cxnChg>
        <pc:cxnChg chg="mod">
          <ac:chgData name="Triebold  Nicolas" userId="8414fac6-5c62-4ef6-aa02-b49f3eb7f0da" providerId="ADAL" clId="{1EDDB457-4A40-4B56-9F65-AA639F2CCECD}" dt="2022-11-15T22:01:19.128" v="2441"/>
          <ac:cxnSpMkLst>
            <pc:docMk/>
            <pc:sldMk cId="3860397571" sldId="278"/>
            <ac:cxnSpMk id="26" creationId="{E530761B-4D3D-4098-819A-8BAD658908FA}"/>
          </ac:cxnSpMkLst>
        </pc:cxnChg>
        <pc:cxnChg chg="mod">
          <ac:chgData name="Triebold  Nicolas" userId="8414fac6-5c62-4ef6-aa02-b49f3eb7f0da" providerId="ADAL" clId="{1EDDB457-4A40-4B56-9F65-AA639F2CCECD}" dt="2022-11-15T22:01:19.128" v="2441"/>
          <ac:cxnSpMkLst>
            <pc:docMk/>
            <pc:sldMk cId="3860397571" sldId="278"/>
            <ac:cxnSpMk id="27" creationId="{9E61B9DA-3AE9-4E0A-8186-6FD4DAB8FE39}"/>
          </ac:cxnSpMkLst>
        </pc:cxnChg>
        <pc:cxnChg chg="mod">
          <ac:chgData name="Triebold  Nicolas" userId="8414fac6-5c62-4ef6-aa02-b49f3eb7f0da" providerId="ADAL" clId="{1EDDB457-4A40-4B56-9F65-AA639F2CCECD}" dt="2022-11-20T18:31:05.317" v="14927"/>
          <ac:cxnSpMkLst>
            <pc:docMk/>
            <pc:sldMk cId="3860397571" sldId="278"/>
            <ac:cxnSpMk id="29" creationId="{3F1947DF-5136-41FE-90D2-B3B183B80621}"/>
          </ac:cxnSpMkLst>
        </pc:cxnChg>
        <pc:cxnChg chg="mod">
          <ac:chgData name="Triebold  Nicolas" userId="8414fac6-5c62-4ef6-aa02-b49f3eb7f0da" providerId="ADAL" clId="{1EDDB457-4A40-4B56-9F65-AA639F2CCECD}" dt="2022-11-20T18:31:05.317" v="14927"/>
          <ac:cxnSpMkLst>
            <pc:docMk/>
            <pc:sldMk cId="3860397571" sldId="278"/>
            <ac:cxnSpMk id="30" creationId="{126B116C-C9D1-43DF-9CB6-D72D47801D74}"/>
          </ac:cxnSpMkLst>
        </pc:cxnChg>
        <pc:cxnChg chg="mod">
          <ac:chgData name="Triebold  Nicolas" userId="8414fac6-5c62-4ef6-aa02-b49f3eb7f0da" providerId="ADAL" clId="{1EDDB457-4A40-4B56-9F65-AA639F2CCECD}" dt="2022-11-15T22:01:21.079" v="2442"/>
          <ac:cxnSpMkLst>
            <pc:docMk/>
            <pc:sldMk cId="3860397571" sldId="278"/>
            <ac:cxnSpMk id="34" creationId="{6DBAA9E5-CC5B-44F1-9E2D-08B620739777}"/>
          </ac:cxnSpMkLst>
        </pc:cxnChg>
        <pc:cxnChg chg="mod">
          <ac:chgData name="Triebold  Nicolas" userId="8414fac6-5c62-4ef6-aa02-b49f3eb7f0da" providerId="ADAL" clId="{1EDDB457-4A40-4B56-9F65-AA639F2CCECD}" dt="2022-11-15T22:01:21.079" v="2442"/>
          <ac:cxnSpMkLst>
            <pc:docMk/>
            <pc:sldMk cId="3860397571" sldId="278"/>
            <ac:cxnSpMk id="35" creationId="{0BF27BD6-5B6E-4A55-96AD-6AAB1DEB8682}"/>
          </ac:cxnSpMkLst>
        </pc:cxnChg>
        <pc:cxnChg chg="mod">
          <ac:chgData name="Triebold  Nicolas" userId="8414fac6-5c62-4ef6-aa02-b49f3eb7f0da" providerId="ADAL" clId="{1EDDB457-4A40-4B56-9F65-AA639F2CCECD}" dt="2022-11-20T18:31:05.317" v="14927"/>
          <ac:cxnSpMkLst>
            <pc:docMk/>
            <pc:sldMk cId="3860397571" sldId="278"/>
            <ac:cxnSpMk id="36" creationId="{512DD5E5-4060-4947-9614-98AA20AB2329}"/>
          </ac:cxnSpMkLst>
        </pc:cxnChg>
        <pc:cxnChg chg="mod">
          <ac:chgData name="Triebold  Nicolas" userId="8414fac6-5c62-4ef6-aa02-b49f3eb7f0da" providerId="ADAL" clId="{1EDDB457-4A40-4B56-9F65-AA639F2CCECD}" dt="2022-11-20T18:31:05.317" v="14927"/>
          <ac:cxnSpMkLst>
            <pc:docMk/>
            <pc:sldMk cId="3860397571" sldId="278"/>
            <ac:cxnSpMk id="37" creationId="{C44676C0-F5E6-44FD-B399-595D0C1C793A}"/>
          </ac:cxnSpMkLst>
        </pc:cxnChg>
        <pc:cxnChg chg="add del mod">
          <ac:chgData name="Triebold  Nicolas" userId="8414fac6-5c62-4ef6-aa02-b49f3eb7f0da" providerId="ADAL" clId="{1EDDB457-4A40-4B56-9F65-AA639F2CCECD}" dt="2022-11-16T22:07:16.805" v="7167" actId="478"/>
          <ac:cxnSpMkLst>
            <pc:docMk/>
            <pc:sldMk cId="3860397571" sldId="278"/>
            <ac:cxnSpMk id="38" creationId="{2AD5C7DC-DD94-4E7B-8C4C-BF067A2366D0}"/>
          </ac:cxnSpMkLst>
        </pc:cxnChg>
        <pc:cxnChg chg="mod">
          <ac:chgData name="Triebold  Nicolas" userId="8414fac6-5c62-4ef6-aa02-b49f3eb7f0da" providerId="ADAL" clId="{1EDDB457-4A40-4B56-9F65-AA639F2CCECD}" dt="2022-11-20T18:31:05.317" v="14927"/>
          <ac:cxnSpMkLst>
            <pc:docMk/>
            <pc:sldMk cId="3860397571" sldId="278"/>
            <ac:cxnSpMk id="38" creationId="{4335B927-0197-4912-8307-484663AEA0C8}"/>
          </ac:cxnSpMkLst>
        </pc:cxnChg>
        <pc:cxnChg chg="mod">
          <ac:chgData name="Triebold  Nicolas" userId="8414fac6-5c62-4ef6-aa02-b49f3eb7f0da" providerId="ADAL" clId="{1EDDB457-4A40-4B56-9F65-AA639F2CCECD}" dt="2022-11-20T18:31:05.317" v="14927"/>
          <ac:cxnSpMkLst>
            <pc:docMk/>
            <pc:sldMk cId="3860397571" sldId="278"/>
            <ac:cxnSpMk id="40" creationId="{4A557BF1-5612-4E42-BD3D-1B1BFECC9E68}"/>
          </ac:cxnSpMkLst>
        </pc:cxnChg>
        <pc:cxnChg chg="mod">
          <ac:chgData name="Triebold  Nicolas" userId="8414fac6-5c62-4ef6-aa02-b49f3eb7f0da" providerId="ADAL" clId="{1EDDB457-4A40-4B56-9F65-AA639F2CCECD}" dt="2022-11-20T18:31:05.317" v="14927"/>
          <ac:cxnSpMkLst>
            <pc:docMk/>
            <pc:sldMk cId="3860397571" sldId="278"/>
            <ac:cxnSpMk id="41" creationId="{94186204-BAEE-4229-ADA6-3778250D5036}"/>
          </ac:cxnSpMkLst>
        </pc:cxnChg>
        <pc:cxnChg chg="del mod">
          <ac:chgData name="Triebold  Nicolas" userId="8414fac6-5c62-4ef6-aa02-b49f3eb7f0da" providerId="ADAL" clId="{1EDDB457-4A40-4B56-9F65-AA639F2CCECD}" dt="2022-11-19T22:18:48.282" v="10923" actId="478"/>
          <ac:cxnSpMkLst>
            <pc:docMk/>
            <pc:sldMk cId="3860397571" sldId="278"/>
            <ac:cxnSpMk id="44" creationId="{D86601DC-0665-B31D-B6F9-7E815C207F3F}"/>
          </ac:cxnSpMkLst>
        </pc:cxnChg>
        <pc:cxnChg chg="del mod">
          <ac:chgData name="Triebold  Nicolas" userId="8414fac6-5c62-4ef6-aa02-b49f3eb7f0da" providerId="ADAL" clId="{1EDDB457-4A40-4B56-9F65-AA639F2CCECD}" dt="2022-11-19T22:18:48.282" v="10923" actId="478"/>
          <ac:cxnSpMkLst>
            <pc:docMk/>
            <pc:sldMk cId="3860397571" sldId="278"/>
            <ac:cxnSpMk id="45" creationId="{997959F9-B491-F6A1-035C-A60CDB99E465}"/>
          </ac:cxnSpMkLst>
        </pc:cxnChg>
        <pc:cxnChg chg="mod">
          <ac:chgData name="Triebold  Nicolas" userId="8414fac6-5c62-4ef6-aa02-b49f3eb7f0da" providerId="ADAL" clId="{1EDDB457-4A40-4B56-9F65-AA639F2CCECD}" dt="2022-11-20T18:31:05.317" v="14927"/>
          <ac:cxnSpMkLst>
            <pc:docMk/>
            <pc:sldMk cId="3860397571" sldId="278"/>
            <ac:cxnSpMk id="46" creationId="{865FC51B-CA2D-43C4-8F2D-3A1916819FCB}"/>
          </ac:cxnSpMkLst>
        </pc:cxnChg>
        <pc:cxnChg chg="mod">
          <ac:chgData name="Triebold  Nicolas" userId="8414fac6-5c62-4ef6-aa02-b49f3eb7f0da" providerId="ADAL" clId="{1EDDB457-4A40-4B56-9F65-AA639F2CCECD}" dt="2022-11-20T18:31:05.317" v="14927"/>
          <ac:cxnSpMkLst>
            <pc:docMk/>
            <pc:sldMk cId="3860397571" sldId="278"/>
            <ac:cxnSpMk id="47" creationId="{77489782-09F7-4A01-B5F0-97DFFEB9D297}"/>
          </ac:cxnSpMkLst>
        </pc:cxnChg>
        <pc:cxnChg chg="mod">
          <ac:chgData name="Triebold  Nicolas" userId="8414fac6-5c62-4ef6-aa02-b49f3eb7f0da" providerId="ADAL" clId="{1EDDB457-4A40-4B56-9F65-AA639F2CCECD}" dt="2022-11-20T18:31:05.317" v="14927"/>
          <ac:cxnSpMkLst>
            <pc:docMk/>
            <pc:sldMk cId="3860397571" sldId="278"/>
            <ac:cxnSpMk id="49" creationId="{CF87C4FD-3DB6-451E-A59B-6A1BBDFF6C1B}"/>
          </ac:cxnSpMkLst>
        </pc:cxnChg>
        <pc:cxnChg chg="mod">
          <ac:chgData name="Triebold  Nicolas" userId="8414fac6-5c62-4ef6-aa02-b49f3eb7f0da" providerId="ADAL" clId="{1EDDB457-4A40-4B56-9F65-AA639F2CCECD}" dt="2022-11-20T18:31:05.317" v="14927"/>
          <ac:cxnSpMkLst>
            <pc:docMk/>
            <pc:sldMk cId="3860397571" sldId="278"/>
            <ac:cxnSpMk id="51" creationId="{0CBFDAC4-4034-4B79-BDC1-3F65A42ADBAC}"/>
          </ac:cxnSpMkLst>
        </pc:cxnChg>
        <pc:cxnChg chg="mod">
          <ac:chgData name="Triebold  Nicolas" userId="8414fac6-5c62-4ef6-aa02-b49f3eb7f0da" providerId="ADAL" clId="{1EDDB457-4A40-4B56-9F65-AA639F2CCECD}" dt="2022-11-20T18:31:05.317" v="14927"/>
          <ac:cxnSpMkLst>
            <pc:docMk/>
            <pc:sldMk cId="3860397571" sldId="278"/>
            <ac:cxnSpMk id="54" creationId="{D87CC544-D128-4D66-A8CA-912DCBC9B124}"/>
          </ac:cxnSpMkLst>
        </pc:cxnChg>
      </pc:sldChg>
      <pc:sldChg chg="addSp delSp modSp mod ord modAnim modShow modCm">
        <pc:chgData name="Triebold  Nicolas" userId="8414fac6-5c62-4ef6-aa02-b49f3eb7f0da" providerId="ADAL" clId="{1EDDB457-4A40-4B56-9F65-AA639F2CCECD}" dt="2022-11-21T19:28:14.653" v="25501"/>
        <pc:sldMkLst>
          <pc:docMk/>
          <pc:sldMk cId="2670443599" sldId="279"/>
        </pc:sldMkLst>
        <pc:spChg chg="mod">
          <ac:chgData name="Triebold  Nicolas" userId="8414fac6-5c62-4ef6-aa02-b49f3eb7f0da" providerId="ADAL" clId="{1EDDB457-4A40-4B56-9F65-AA639F2CCECD}" dt="2022-11-20T23:44:02.108" v="20702" actId="20577"/>
          <ac:spMkLst>
            <pc:docMk/>
            <pc:sldMk cId="2670443599" sldId="279"/>
            <ac:spMk id="3" creationId="{9EE0A683-618F-4D75-846F-0DB536B4E502}"/>
          </ac:spMkLst>
        </pc:spChg>
        <pc:spChg chg="add del mod">
          <ac:chgData name="Triebold  Nicolas" userId="8414fac6-5c62-4ef6-aa02-b49f3eb7f0da" providerId="ADAL" clId="{1EDDB457-4A40-4B56-9F65-AA639F2CCECD}" dt="2022-11-20T23:28:57.478" v="19435" actId="478"/>
          <ac:spMkLst>
            <pc:docMk/>
            <pc:sldMk cId="2670443599" sldId="279"/>
            <ac:spMk id="8" creationId="{7A118705-F415-4AC1-9E1D-E55320F4418E}"/>
          </ac:spMkLst>
        </pc:spChg>
        <pc:spChg chg="mod">
          <ac:chgData name="Triebold  Nicolas" userId="8414fac6-5c62-4ef6-aa02-b49f3eb7f0da" providerId="ADAL" clId="{1EDDB457-4A40-4B56-9F65-AA639F2CCECD}" dt="2022-11-20T15:12:39.970" v="11787" actId="20577"/>
          <ac:spMkLst>
            <pc:docMk/>
            <pc:sldMk cId="2670443599" sldId="279"/>
            <ac:spMk id="9" creationId="{0077A682-F5AB-9E39-B687-D682FA548D2C}"/>
          </ac:spMkLst>
        </pc:spChg>
      </pc:sldChg>
      <pc:sldChg chg="addSp delSp modSp mod ord delAnim modAnim modShow modCm">
        <pc:chgData name="Triebold  Nicolas" userId="8414fac6-5c62-4ef6-aa02-b49f3eb7f0da" providerId="ADAL" clId="{1EDDB457-4A40-4B56-9F65-AA639F2CCECD}" dt="2022-11-22T21:34:00.231" v="28435" actId="20577"/>
        <pc:sldMkLst>
          <pc:docMk/>
          <pc:sldMk cId="2838208837" sldId="280"/>
        </pc:sldMkLst>
        <pc:spChg chg="mod">
          <ac:chgData name="Triebold  Nicolas" userId="8414fac6-5c62-4ef6-aa02-b49f3eb7f0da" providerId="ADAL" clId="{1EDDB457-4A40-4B56-9F65-AA639F2CCECD}" dt="2022-11-22T21:34:00.231" v="28435" actId="20577"/>
          <ac:spMkLst>
            <pc:docMk/>
            <pc:sldMk cId="2838208837" sldId="280"/>
            <ac:spMk id="2" creationId="{9FF31ECF-EF04-4AAA-9A8E-583E3D217F33}"/>
          </ac:spMkLst>
        </pc:spChg>
        <pc:spChg chg="mod topLvl">
          <ac:chgData name="Triebold  Nicolas" userId="8414fac6-5c62-4ef6-aa02-b49f3eb7f0da" providerId="ADAL" clId="{1EDDB457-4A40-4B56-9F65-AA639F2CCECD}" dt="2022-11-22T18:22:17.658" v="27798" actId="1036"/>
          <ac:spMkLst>
            <pc:docMk/>
            <pc:sldMk cId="2838208837" sldId="280"/>
            <ac:spMk id="10" creationId="{805D4621-1324-D877-9881-A55376EE5BA1}"/>
          </ac:spMkLst>
        </pc:spChg>
        <pc:spChg chg="del mod topLvl">
          <ac:chgData name="Triebold  Nicolas" userId="8414fac6-5c62-4ef6-aa02-b49f3eb7f0da" providerId="ADAL" clId="{1EDDB457-4A40-4B56-9F65-AA639F2CCECD}" dt="2022-11-22T18:09:13.988" v="27151" actId="478"/>
          <ac:spMkLst>
            <pc:docMk/>
            <pc:sldMk cId="2838208837" sldId="280"/>
            <ac:spMk id="11" creationId="{3323925B-7C4B-08DF-7283-114C6A731A27}"/>
          </ac:spMkLst>
        </pc:spChg>
        <pc:spChg chg="mod topLvl">
          <ac:chgData name="Triebold  Nicolas" userId="8414fac6-5c62-4ef6-aa02-b49f3eb7f0da" providerId="ADAL" clId="{1EDDB457-4A40-4B56-9F65-AA639F2CCECD}" dt="2022-11-22T18:22:17.658" v="27798" actId="1036"/>
          <ac:spMkLst>
            <pc:docMk/>
            <pc:sldMk cId="2838208837" sldId="280"/>
            <ac:spMk id="12" creationId="{1DBCDC62-D949-622D-0E5A-520068BF4C7D}"/>
          </ac:spMkLst>
        </pc:spChg>
        <pc:spChg chg="del mod topLvl">
          <ac:chgData name="Triebold  Nicolas" userId="8414fac6-5c62-4ef6-aa02-b49f3eb7f0da" providerId="ADAL" clId="{1EDDB457-4A40-4B56-9F65-AA639F2CCECD}" dt="2022-11-22T18:10:40.192" v="27351" actId="478"/>
          <ac:spMkLst>
            <pc:docMk/>
            <pc:sldMk cId="2838208837" sldId="280"/>
            <ac:spMk id="13" creationId="{0D0E2B4D-992F-7311-BF64-F6D95A18BC2C}"/>
          </ac:spMkLst>
        </pc:spChg>
        <pc:spChg chg="mod topLvl">
          <ac:chgData name="Triebold  Nicolas" userId="8414fac6-5c62-4ef6-aa02-b49f3eb7f0da" providerId="ADAL" clId="{1EDDB457-4A40-4B56-9F65-AA639F2CCECD}" dt="2022-11-22T18:22:17.658" v="27798" actId="1036"/>
          <ac:spMkLst>
            <pc:docMk/>
            <pc:sldMk cId="2838208837" sldId="280"/>
            <ac:spMk id="14" creationId="{DC3F6B97-2A90-2B95-96EC-DB84A76C58DC}"/>
          </ac:spMkLst>
        </pc:spChg>
        <pc:spChg chg="del mod topLvl">
          <ac:chgData name="Triebold  Nicolas" userId="8414fac6-5c62-4ef6-aa02-b49f3eb7f0da" providerId="ADAL" clId="{1EDDB457-4A40-4B56-9F65-AA639F2CCECD}" dt="2022-11-22T18:10:38.800" v="27350" actId="478"/>
          <ac:spMkLst>
            <pc:docMk/>
            <pc:sldMk cId="2838208837" sldId="280"/>
            <ac:spMk id="15" creationId="{B897796C-9263-54B6-1325-8B0A66E2B4F8}"/>
          </ac:spMkLst>
        </pc:spChg>
        <pc:spChg chg="mod topLvl">
          <ac:chgData name="Triebold  Nicolas" userId="8414fac6-5c62-4ef6-aa02-b49f3eb7f0da" providerId="ADAL" clId="{1EDDB457-4A40-4B56-9F65-AA639F2CCECD}" dt="2022-11-22T18:22:17.658" v="27798" actId="1036"/>
          <ac:spMkLst>
            <pc:docMk/>
            <pc:sldMk cId="2838208837" sldId="280"/>
            <ac:spMk id="16" creationId="{BE383319-5A16-4E3B-FA64-301054B94C70}"/>
          </ac:spMkLst>
        </pc:spChg>
        <pc:spChg chg="add del mod">
          <ac:chgData name="Triebold  Nicolas" userId="8414fac6-5c62-4ef6-aa02-b49f3eb7f0da" providerId="ADAL" clId="{1EDDB457-4A40-4B56-9F65-AA639F2CCECD}" dt="2022-11-22T18:08:45.490" v="27128" actId="478"/>
          <ac:spMkLst>
            <pc:docMk/>
            <pc:sldMk cId="2838208837" sldId="280"/>
            <ac:spMk id="23" creationId="{25D38EAC-564B-44A4-BD3B-3FC3019BC84F}"/>
          </ac:spMkLst>
        </pc:spChg>
        <pc:spChg chg="add del mod">
          <ac:chgData name="Triebold  Nicolas" userId="8414fac6-5c62-4ef6-aa02-b49f3eb7f0da" providerId="ADAL" clId="{1EDDB457-4A40-4B56-9F65-AA639F2CCECD}" dt="2022-11-22T00:04:18.227" v="26033" actId="478"/>
          <ac:spMkLst>
            <pc:docMk/>
            <pc:sldMk cId="2838208837" sldId="280"/>
            <ac:spMk id="24" creationId="{D8312C3A-D73A-459B-8BF8-3486D0B557AD}"/>
          </ac:spMkLst>
        </pc:spChg>
        <pc:spChg chg="add del mod">
          <ac:chgData name="Triebold  Nicolas" userId="8414fac6-5c62-4ef6-aa02-b49f3eb7f0da" providerId="ADAL" clId="{1EDDB457-4A40-4B56-9F65-AA639F2CCECD}" dt="2022-11-22T00:04:42.499" v="26087" actId="478"/>
          <ac:spMkLst>
            <pc:docMk/>
            <pc:sldMk cId="2838208837" sldId="280"/>
            <ac:spMk id="25" creationId="{6884C679-FC4D-4DA2-88D7-5F3EA81BD171}"/>
          </ac:spMkLst>
        </pc:spChg>
        <pc:spChg chg="add del mod">
          <ac:chgData name="Triebold  Nicolas" userId="8414fac6-5c62-4ef6-aa02-b49f3eb7f0da" providerId="ADAL" clId="{1EDDB457-4A40-4B56-9F65-AA639F2CCECD}" dt="2022-11-22T00:05:08.340" v="26120" actId="478"/>
          <ac:spMkLst>
            <pc:docMk/>
            <pc:sldMk cId="2838208837" sldId="280"/>
            <ac:spMk id="26" creationId="{7E883CEF-445B-4BAB-AFF3-632FDAA63EF9}"/>
          </ac:spMkLst>
        </pc:spChg>
        <pc:spChg chg="add del mod topLvl">
          <ac:chgData name="Triebold  Nicolas" userId="8414fac6-5c62-4ef6-aa02-b49f3eb7f0da" providerId="ADAL" clId="{1EDDB457-4A40-4B56-9F65-AA639F2CCECD}" dt="2022-11-16T21:33:11.503" v="6530" actId="478"/>
          <ac:spMkLst>
            <pc:docMk/>
            <pc:sldMk cId="2838208837" sldId="280"/>
            <ac:spMk id="32" creationId="{2B68F290-C551-448D-824C-E2BBC9AF9F07}"/>
          </ac:spMkLst>
        </pc:spChg>
        <pc:spChg chg="add del mod">
          <ac:chgData name="Triebold  Nicolas" userId="8414fac6-5c62-4ef6-aa02-b49f3eb7f0da" providerId="ADAL" clId="{1EDDB457-4A40-4B56-9F65-AA639F2CCECD}" dt="2022-11-22T13:55:59.325" v="26267" actId="478"/>
          <ac:spMkLst>
            <pc:docMk/>
            <pc:sldMk cId="2838208837" sldId="280"/>
            <ac:spMk id="33" creationId="{0095EC0A-EDF1-4087-984F-4260A96ED9CC}"/>
          </ac:spMkLst>
        </pc:spChg>
        <pc:spChg chg="add del mod topLvl">
          <ac:chgData name="Triebold  Nicolas" userId="8414fac6-5c62-4ef6-aa02-b49f3eb7f0da" providerId="ADAL" clId="{1EDDB457-4A40-4B56-9F65-AA639F2CCECD}" dt="2022-11-16T21:33:11.503" v="6530" actId="478"/>
          <ac:spMkLst>
            <pc:docMk/>
            <pc:sldMk cId="2838208837" sldId="280"/>
            <ac:spMk id="33" creationId="{D1CD44AE-CA62-4832-B73D-9972036AD0EF}"/>
          </ac:spMkLst>
        </pc:spChg>
        <pc:spChg chg="mod topLvl">
          <ac:chgData name="Triebold  Nicolas" userId="8414fac6-5c62-4ef6-aa02-b49f3eb7f0da" providerId="ADAL" clId="{1EDDB457-4A40-4B56-9F65-AA639F2CCECD}" dt="2022-11-22T18:22:17.658" v="27798" actId="1036"/>
          <ac:spMkLst>
            <pc:docMk/>
            <pc:sldMk cId="2838208837" sldId="280"/>
            <ac:spMk id="34" creationId="{F87FA21D-66DA-636B-379E-75EFB7BD35FB}"/>
          </ac:spMkLst>
        </pc:spChg>
        <pc:spChg chg="mod topLvl">
          <ac:chgData name="Triebold  Nicolas" userId="8414fac6-5c62-4ef6-aa02-b49f3eb7f0da" providerId="ADAL" clId="{1EDDB457-4A40-4B56-9F65-AA639F2CCECD}" dt="2022-11-22T18:22:17.658" v="27798" actId="1036"/>
          <ac:spMkLst>
            <pc:docMk/>
            <pc:sldMk cId="2838208837" sldId="280"/>
            <ac:spMk id="35" creationId="{8D79AB0F-8A41-9FF3-C3F1-9B2829186CFF}"/>
          </ac:spMkLst>
        </pc:spChg>
        <pc:spChg chg="mod topLvl">
          <ac:chgData name="Triebold  Nicolas" userId="8414fac6-5c62-4ef6-aa02-b49f3eb7f0da" providerId="ADAL" clId="{1EDDB457-4A40-4B56-9F65-AA639F2CCECD}" dt="2022-11-22T18:22:17.658" v="27798" actId="1036"/>
          <ac:spMkLst>
            <pc:docMk/>
            <pc:sldMk cId="2838208837" sldId="280"/>
            <ac:spMk id="36" creationId="{09FCC17E-60FD-4F68-EE6D-CC9E3A0337FF}"/>
          </ac:spMkLst>
        </pc:spChg>
        <pc:spChg chg="add del mod">
          <ac:chgData name="Triebold  Nicolas" userId="8414fac6-5c62-4ef6-aa02-b49f3eb7f0da" providerId="ADAL" clId="{1EDDB457-4A40-4B56-9F65-AA639F2CCECD}" dt="2022-11-22T13:55:59.325" v="26267" actId="478"/>
          <ac:spMkLst>
            <pc:docMk/>
            <pc:sldMk cId="2838208837" sldId="280"/>
            <ac:spMk id="37" creationId="{78A00B94-D746-4823-AC60-0340DC557116}"/>
          </ac:spMkLst>
        </pc:spChg>
        <pc:spChg chg="add del mod topLvl">
          <ac:chgData name="Triebold  Nicolas" userId="8414fac6-5c62-4ef6-aa02-b49f3eb7f0da" providerId="ADAL" clId="{1EDDB457-4A40-4B56-9F65-AA639F2CCECD}" dt="2022-11-16T21:33:11.503" v="6530" actId="478"/>
          <ac:spMkLst>
            <pc:docMk/>
            <pc:sldMk cId="2838208837" sldId="280"/>
            <ac:spMk id="37" creationId="{A2E3FCFA-E12B-4882-8BF4-DC6C0BD6FFF1}"/>
          </ac:spMkLst>
        </pc:spChg>
        <pc:spChg chg="add del mod">
          <ac:chgData name="Triebold  Nicolas" userId="8414fac6-5c62-4ef6-aa02-b49f3eb7f0da" providerId="ADAL" clId="{1EDDB457-4A40-4B56-9F65-AA639F2CCECD}" dt="2022-11-22T13:55:59.325" v="26267" actId="478"/>
          <ac:spMkLst>
            <pc:docMk/>
            <pc:sldMk cId="2838208837" sldId="280"/>
            <ac:spMk id="38" creationId="{4A9A160D-69F5-4D74-A924-81654C1A603F}"/>
          </ac:spMkLst>
        </pc:spChg>
        <pc:spChg chg="add del mod">
          <ac:chgData name="Triebold  Nicolas" userId="8414fac6-5c62-4ef6-aa02-b49f3eb7f0da" providerId="ADAL" clId="{1EDDB457-4A40-4B56-9F65-AA639F2CCECD}" dt="2022-11-16T21:33:11.503" v="6530" actId="478"/>
          <ac:spMkLst>
            <pc:docMk/>
            <pc:sldMk cId="2838208837" sldId="280"/>
            <ac:spMk id="44" creationId="{A501CBF5-7F8C-4324-8476-B83E36C1385B}"/>
          </ac:spMkLst>
        </pc:spChg>
        <pc:spChg chg="del mod topLvl">
          <ac:chgData name="Triebold  Nicolas" userId="8414fac6-5c62-4ef6-aa02-b49f3eb7f0da" providerId="ADAL" clId="{1EDDB457-4A40-4B56-9F65-AA639F2CCECD}" dt="2022-11-22T13:55:59.325" v="26267" actId="478"/>
          <ac:spMkLst>
            <pc:docMk/>
            <pc:sldMk cId="2838208837" sldId="280"/>
            <ac:spMk id="45" creationId="{B8670D5C-C421-F8C8-FB68-EDC842363D7A}"/>
          </ac:spMkLst>
        </pc:spChg>
        <pc:spChg chg="del mod topLvl">
          <ac:chgData name="Triebold  Nicolas" userId="8414fac6-5c62-4ef6-aa02-b49f3eb7f0da" providerId="ADAL" clId="{1EDDB457-4A40-4B56-9F65-AA639F2CCECD}" dt="2022-11-16T21:30:51.793" v="6513" actId="478"/>
          <ac:spMkLst>
            <pc:docMk/>
            <pc:sldMk cId="2838208837" sldId="280"/>
            <ac:spMk id="46" creationId="{2833AA1E-3F19-8836-0E9A-7C1A21DD7D5F}"/>
          </ac:spMkLst>
        </pc:spChg>
        <pc:spChg chg="del mod topLvl">
          <ac:chgData name="Triebold  Nicolas" userId="8414fac6-5c62-4ef6-aa02-b49f3eb7f0da" providerId="ADAL" clId="{1EDDB457-4A40-4B56-9F65-AA639F2CCECD}" dt="2022-11-16T21:30:51.793" v="6513" actId="478"/>
          <ac:spMkLst>
            <pc:docMk/>
            <pc:sldMk cId="2838208837" sldId="280"/>
            <ac:spMk id="47" creationId="{1197BED2-491A-39A3-E6A8-EA6E3C712291}"/>
          </ac:spMkLst>
        </pc:spChg>
        <pc:spChg chg="add del mod">
          <ac:chgData name="Triebold  Nicolas" userId="8414fac6-5c62-4ef6-aa02-b49f3eb7f0da" providerId="ADAL" clId="{1EDDB457-4A40-4B56-9F65-AA639F2CCECD}" dt="2022-11-19T21:48:41.667" v="10712" actId="478"/>
          <ac:spMkLst>
            <pc:docMk/>
            <pc:sldMk cId="2838208837" sldId="280"/>
            <ac:spMk id="59" creationId="{8846323E-33E3-4D46-91CD-CC41456FFB86}"/>
          </ac:spMkLst>
        </pc:spChg>
        <pc:spChg chg="add mod">
          <ac:chgData name="Triebold  Nicolas" userId="8414fac6-5c62-4ef6-aa02-b49f3eb7f0da" providerId="ADAL" clId="{1EDDB457-4A40-4B56-9F65-AA639F2CCECD}" dt="2022-11-22T18:22:17.658" v="27798" actId="1036"/>
          <ac:spMkLst>
            <pc:docMk/>
            <pc:sldMk cId="2838208837" sldId="280"/>
            <ac:spMk id="59" creationId="{985CE168-4245-46C5-9E54-11F6FE7DC38C}"/>
          </ac:spMkLst>
        </pc:spChg>
        <pc:spChg chg="add mod">
          <ac:chgData name="Triebold  Nicolas" userId="8414fac6-5c62-4ef6-aa02-b49f3eb7f0da" providerId="ADAL" clId="{1EDDB457-4A40-4B56-9F65-AA639F2CCECD}" dt="2022-11-22T18:22:17.658" v="27798" actId="1036"/>
          <ac:spMkLst>
            <pc:docMk/>
            <pc:sldMk cId="2838208837" sldId="280"/>
            <ac:spMk id="60" creationId="{32E808C9-306E-4FB0-9ACD-85DC4007672F}"/>
          </ac:spMkLst>
        </pc:spChg>
        <pc:spChg chg="add mod">
          <ac:chgData name="Triebold  Nicolas" userId="8414fac6-5c62-4ef6-aa02-b49f3eb7f0da" providerId="ADAL" clId="{1EDDB457-4A40-4B56-9F65-AA639F2CCECD}" dt="2022-11-22T18:22:17.658" v="27798" actId="1036"/>
          <ac:spMkLst>
            <pc:docMk/>
            <pc:sldMk cId="2838208837" sldId="280"/>
            <ac:spMk id="61" creationId="{D462B9C4-34A6-4530-90C9-5120C87BAFD6}"/>
          </ac:spMkLst>
        </pc:spChg>
        <pc:spChg chg="add mod">
          <ac:chgData name="Triebold  Nicolas" userId="8414fac6-5c62-4ef6-aa02-b49f3eb7f0da" providerId="ADAL" clId="{1EDDB457-4A40-4B56-9F65-AA639F2CCECD}" dt="2022-11-22T18:22:17.658" v="27798" actId="1036"/>
          <ac:spMkLst>
            <pc:docMk/>
            <pc:sldMk cId="2838208837" sldId="280"/>
            <ac:spMk id="62" creationId="{F2626C31-A806-4FA1-BD48-5EE245601359}"/>
          </ac:spMkLst>
        </pc:spChg>
        <pc:spChg chg="add del mod">
          <ac:chgData name="Triebold  Nicolas" userId="8414fac6-5c62-4ef6-aa02-b49f3eb7f0da" providerId="ADAL" clId="{1EDDB457-4A40-4B56-9F65-AA639F2CCECD}" dt="2022-11-19T21:48:41.667" v="10712" actId="478"/>
          <ac:spMkLst>
            <pc:docMk/>
            <pc:sldMk cId="2838208837" sldId="280"/>
            <ac:spMk id="64" creationId="{FB622A61-8648-44AD-BC8E-C1C3C844D1EC}"/>
          </ac:spMkLst>
        </pc:spChg>
        <pc:spChg chg="add del mod">
          <ac:chgData name="Triebold  Nicolas" userId="8414fac6-5c62-4ef6-aa02-b49f3eb7f0da" providerId="ADAL" clId="{1EDDB457-4A40-4B56-9F65-AA639F2CCECD}" dt="2022-11-22T18:28:11.065" v="28241" actId="478"/>
          <ac:spMkLst>
            <pc:docMk/>
            <pc:sldMk cId="2838208837" sldId="280"/>
            <ac:spMk id="71" creationId="{E8636358-B20A-48E4-988B-BD9B5AE577CB}"/>
          </ac:spMkLst>
        </pc:spChg>
        <pc:spChg chg="add del mod">
          <ac:chgData name="Triebold  Nicolas" userId="8414fac6-5c62-4ef6-aa02-b49f3eb7f0da" providerId="ADAL" clId="{1EDDB457-4A40-4B56-9F65-AA639F2CCECD}" dt="2022-11-22T18:28:11.065" v="28241" actId="478"/>
          <ac:spMkLst>
            <pc:docMk/>
            <pc:sldMk cId="2838208837" sldId="280"/>
            <ac:spMk id="72" creationId="{9F7CCF98-6345-45C7-B5AD-D6DDB730205C}"/>
          </ac:spMkLst>
        </pc:spChg>
        <pc:spChg chg="add mod">
          <ac:chgData name="Triebold  Nicolas" userId="8414fac6-5c62-4ef6-aa02-b49f3eb7f0da" providerId="ADAL" clId="{1EDDB457-4A40-4B56-9F65-AA639F2CCECD}" dt="2022-11-22T18:28:16.810" v="28242"/>
          <ac:spMkLst>
            <pc:docMk/>
            <pc:sldMk cId="2838208837" sldId="280"/>
            <ac:spMk id="77" creationId="{DB250344-97C5-4FF9-B8A2-6B7D77CF227F}"/>
          </ac:spMkLst>
        </pc:spChg>
        <pc:spChg chg="add mod">
          <ac:chgData name="Triebold  Nicolas" userId="8414fac6-5c62-4ef6-aa02-b49f3eb7f0da" providerId="ADAL" clId="{1EDDB457-4A40-4B56-9F65-AA639F2CCECD}" dt="2022-11-22T18:28:16.810" v="28242"/>
          <ac:spMkLst>
            <pc:docMk/>
            <pc:sldMk cId="2838208837" sldId="280"/>
            <ac:spMk id="78" creationId="{4A795B0B-9FF0-467B-8C0A-10E762FFF2BC}"/>
          </ac:spMkLst>
        </pc:spChg>
        <pc:grpChg chg="add del mod topLvl">
          <ac:chgData name="Triebold  Nicolas" userId="8414fac6-5c62-4ef6-aa02-b49f3eb7f0da" providerId="ADAL" clId="{1EDDB457-4A40-4B56-9F65-AA639F2CCECD}" dt="2022-11-16T21:59:17.656" v="6989" actId="165"/>
          <ac:grpSpMkLst>
            <pc:docMk/>
            <pc:sldMk cId="2838208837" sldId="280"/>
            <ac:grpSpMk id="3" creationId="{6F27DB3A-3E88-969A-D033-84C721B22FC7}"/>
          </ac:grpSpMkLst>
        </pc:grpChg>
        <pc:grpChg chg="add del mod">
          <ac:chgData name="Triebold  Nicolas" userId="8414fac6-5c62-4ef6-aa02-b49f3eb7f0da" providerId="ADAL" clId="{1EDDB457-4A40-4B56-9F65-AA639F2CCECD}" dt="2022-11-16T21:33:11.503" v="6530" actId="478"/>
          <ac:grpSpMkLst>
            <pc:docMk/>
            <pc:sldMk cId="2838208837" sldId="280"/>
            <ac:grpSpMk id="7" creationId="{17BDEAAB-54CD-414A-986D-BC0BA25691B7}"/>
          </ac:grpSpMkLst>
        </pc:grpChg>
        <pc:grpChg chg="add mod">
          <ac:chgData name="Triebold  Nicolas" userId="8414fac6-5c62-4ef6-aa02-b49f3eb7f0da" providerId="ADAL" clId="{1EDDB457-4A40-4B56-9F65-AA639F2CCECD}" dt="2022-11-14T21:34:08.218" v="2326" actId="338"/>
          <ac:grpSpMkLst>
            <pc:docMk/>
            <pc:sldMk cId="2838208837" sldId="280"/>
            <ac:grpSpMk id="8" creationId="{463BFCC9-7105-442E-B1B3-72334B04563D}"/>
          </ac:grpSpMkLst>
        </pc:grpChg>
        <pc:grpChg chg="add mod">
          <ac:chgData name="Triebold  Nicolas" userId="8414fac6-5c62-4ef6-aa02-b49f3eb7f0da" providerId="ADAL" clId="{1EDDB457-4A40-4B56-9F65-AA639F2CCECD}" dt="2022-11-14T21:34:08.218" v="2326" actId="338"/>
          <ac:grpSpMkLst>
            <pc:docMk/>
            <pc:sldMk cId="2838208837" sldId="280"/>
            <ac:grpSpMk id="9" creationId="{D36BA068-77D1-48FD-A58D-C2C67DBE1124}"/>
          </ac:grpSpMkLst>
        </pc:grpChg>
        <pc:grpChg chg="add mod">
          <ac:chgData name="Triebold  Nicolas" userId="8414fac6-5c62-4ef6-aa02-b49f3eb7f0da" providerId="ADAL" clId="{1EDDB457-4A40-4B56-9F65-AA639F2CCECD}" dt="2022-11-14T21:34:07.629" v="2325" actId="164"/>
          <ac:grpSpMkLst>
            <pc:docMk/>
            <pc:sldMk cId="2838208837" sldId="280"/>
            <ac:grpSpMk id="17" creationId="{D8D47A16-3C3A-47AB-ADAC-423D14BC476C}"/>
          </ac:grpSpMkLst>
        </pc:grpChg>
        <pc:grpChg chg="add del mod">
          <ac:chgData name="Triebold  Nicolas" userId="8414fac6-5c62-4ef6-aa02-b49f3eb7f0da" providerId="ADAL" clId="{1EDDB457-4A40-4B56-9F65-AA639F2CCECD}" dt="2022-11-16T21:33:11.503" v="6530" actId="478"/>
          <ac:grpSpMkLst>
            <pc:docMk/>
            <pc:sldMk cId="2838208837" sldId="280"/>
            <ac:grpSpMk id="20" creationId="{518C4B3A-9D0F-4D67-BB3E-530E321C1A67}"/>
          </ac:grpSpMkLst>
        </pc:grpChg>
        <pc:grpChg chg="add del mod">
          <ac:chgData name="Triebold  Nicolas" userId="8414fac6-5c62-4ef6-aa02-b49f3eb7f0da" providerId="ADAL" clId="{1EDDB457-4A40-4B56-9F65-AA639F2CCECD}" dt="2022-11-16T21:33:11.503" v="6530" actId="478"/>
          <ac:grpSpMkLst>
            <pc:docMk/>
            <pc:sldMk cId="2838208837" sldId="280"/>
            <ac:grpSpMk id="21" creationId="{EF4660A9-4D7B-4328-B0E9-31A5C5806BAB}"/>
          </ac:grpSpMkLst>
        </pc:grpChg>
        <pc:grpChg chg="add del mod ord">
          <ac:chgData name="Triebold  Nicolas" userId="8414fac6-5c62-4ef6-aa02-b49f3eb7f0da" providerId="ADAL" clId="{1EDDB457-4A40-4B56-9F65-AA639F2CCECD}" dt="2022-11-22T18:29:45.212" v="28249" actId="165"/>
          <ac:grpSpMkLst>
            <pc:docMk/>
            <pc:sldMk cId="2838208837" sldId="280"/>
            <ac:grpSpMk id="76" creationId="{06328875-C464-43D9-BB10-A25C1AE10195}"/>
          </ac:grpSpMkLst>
        </pc:grpChg>
        <pc:grpChg chg="add del mod">
          <ac:chgData name="Triebold  Nicolas" userId="8414fac6-5c62-4ef6-aa02-b49f3eb7f0da" providerId="ADAL" clId="{1EDDB457-4A40-4B56-9F65-AA639F2CCECD}" dt="2022-11-16T21:59:14.566" v="6988" actId="165"/>
          <ac:grpSpMkLst>
            <pc:docMk/>
            <pc:sldMk cId="2838208837" sldId="280"/>
            <ac:grpSpMk id="83" creationId="{57232321-A660-4671-A2D5-33BD3D2EEB40}"/>
          </ac:grpSpMkLst>
        </pc:grpChg>
        <pc:cxnChg chg="mod topLvl">
          <ac:chgData name="Triebold  Nicolas" userId="8414fac6-5c62-4ef6-aa02-b49f3eb7f0da" providerId="ADAL" clId="{1EDDB457-4A40-4B56-9F65-AA639F2CCECD}" dt="2022-11-22T18:22:17.658" v="27798" actId="1036"/>
          <ac:cxnSpMkLst>
            <pc:docMk/>
            <pc:sldMk cId="2838208837" sldId="280"/>
            <ac:cxnSpMk id="18" creationId="{CC773321-F9F2-A6B9-A371-E37D66D170B4}"/>
          </ac:cxnSpMkLst>
        </pc:cxnChg>
        <pc:cxnChg chg="del mod topLvl">
          <ac:chgData name="Triebold  Nicolas" userId="8414fac6-5c62-4ef6-aa02-b49f3eb7f0da" providerId="ADAL" clId="{1EDDB457-4A40-4B56-9F65-AA639F2CCECD}" dt="2022-11-21T23:58:47.058" v="25821" actId="478"/>
          <ac:cxnSpMkLst>
            <pc:docMk/>
            <pc:sldMk cId="2838208837" sldId="280"/>
            <ac:cxnSpMk id="19" creationId="{65127833-EE62-448F-2DAB-3B6768599E19}"/>
          </ac:cxnSpMkLst>
        </pc:cxnChg>
        <pc:cxnChg chg="mod topLvl">
          <ac:chgData name="Triebold  Nicolas" userId="8414fac6-5c62-4ef6-aa02-b49f3eb7f0da" providerId="ADAL" clId="{1EDDB457-4A40-4B56-9F65-AA639F2CCECD}" dt="2022-11-19T19:53:28.040" v="10471" actId="208"/>
          <ac:cxnSpMkLst>
            <pc:docMk/>
            <pc:sldMk cId="2838208837" sldId="280"/>
            <ac:cxnSpMk id="22" creationId="{7AD17A44-A0AD-A5C6-3C55-6EE19540B054}"/>
          </ac:cxnSpMkLst>
        </pc:cxnChg>
        <pc:cxnChg chg="mod topLvl">
          <ac:chgData name="Triebold  Nicolas" userId="8414fac6-5c62-4ef6-aa02-b49f3eb7f0da" providerId="ADAL" clId="{1EDDB457-4A40-4B56-9F65-AA639F2CCECD}" dt="2022-11-19T19:53:28.040" v="10471" actId="208"/>
          <ac:cxnSpMkLst>
            <pc:docMk/>
            <pc:sldMk cId="2838208837" sldId="280"/>
            <ac:cxnSpMk id="25" creationId="{DDE33F32-E550-AAC6-8912-338A83D910E8}"/>
          </ac:cxnSpMkLst>
        </pc:cxnChg>
        <pc:cxnChg chg="add mod">
          <ac:chgData name="Triebold  Nicolas" userId="8414fac6-5c62-4ef6-aa02-b49f3eb7f0da" providerId="ADAL" clId="{1EDDB457-4A40-4B56-9F65-AA639F2CCECD}" dt="2022-11-22T18:22:17.658" v="27798" actId="1036"/>
          <ac:cxnSpMkLst>
            <pc:docMk/>
            <pc:sldMk cId="2838208837" sldId="280"/>
            <ac:cxnSpMk id="26" creationId="{55D067C6-199C-4D90-B123-600791109980}"/>
          </ac:cxnSpMkLst>
        </pc:cxnChg>
        <pc:cxnChg chg="mod topLvl">
          <ac:chgData name="Triebold  Nicolas" userId="8414fac6-5c62-4ef6-aa02-b49f3eb7f0da" providerId="ADAL" clId="{1EDDB457-4A40-4B56-9F65-AA639F2CCECD}" dt="2022-11-19T19:53:28.040" v="10471" actId="208"/>
          <ac:cxnSpMkLst>
            <pc:docMk/>
            <pc:sldMk cId="2838208837" sldId="280"/>
            <ac:cxnSpMk id="28" creationId="{606FCD1D-C1A8-B484-0A54-FD533F53C47A}"/>
          </ac:cxnSpMkLst>
        </pc:cxnChg>
        <pc:cxnChg chg="mod topLvl">
          <ac:chgData name="Triebold  Nicolas" userId="8414fac6-5c62-4ef6-aa02-b49f3eb7f0da" providerId="ADAL" clId="{1EDDB457-4A40-4B56-9F65-AA639F2CCECD}" dt="2022-11-19T19:53:28.040" v="10471" actId="208"/>
          <ac:cxnSpMkLst>
            <pc:docMk/>
            <pc:sldMk cId="2838208837" sldId="280"/>
            <ac:cxnSpMk id="31" creationId="{8CAA2048-333A-93DB-44AF-05AE0C9D9EC3}"/>
          </ac:cxnSpMkLst>
        </pc:cxnChg>
        <pc:cxnChg chg="add del mod topLvl">
          <ac:chgData name="Triebold  Nicolas" userId="8414fac6-5c62-4ef6-aa02-b49f3eb7f0da" providerId="ADAL" clId="{1EDDB457-4A40-4B56-9F65-AA639F2CCECD}" dt="2022-11-16T21:33:11.503" v="6530" actId="478"/>
          <ac:cxnSpMkLst>
            <pc:docMk/>
            <pc:sldMk cId="2838208837" sldId="280"/>
            <ac:cxnSpMk id="38" creationId="{414126C5-8089-463F-822C-093F56CAB2A9}"/>
          </ac:cxnSpMkLst>
        </pc:cxnChg>
        <pc:cxnChg chg="mod">
          <ac:chgData name="Triebold  Nicolas" userId="8414fac6-5c62-4ef6-aa02-b49f3eb7f0da" providerId="ADAL" clId="{1EDDB457-4A40-4B56-9F65-AA639F2CCECD}" dt="2022-11-22T18:22:17.658" v="27798" actId="1036"/>
          <ac:cxnSpMkLst>
            <pc:docMk/>
            <pc:sldMk cId="2838208837" sldId="280"/>
            <ac:cxnSpMk id="39" creationId="{297B5316-0EB3-7569-B81B-2983199E91F9}"/>
          </ac:cxnSpMkLst>
        </pc:cxnChg>
        <pc:cxnChg chg="add del mod topLvl">
          <ac:chgData name="Triebold  Nicolas" userId="8414fac6-5c62-4ef6-aa02-b49f3eb7f0da" providerId="ADAL" clId="{1EDDB457-4A40-4B56-9F65-AA639F2CCECD}" dt="2022-11-16T21:33:11.503" v="6530" actId="478"/>
          <ac:cxnSpMkLst>
            <pc:docMk/>
            <pc:sldMk cId="2838208837" sldId="280"/>
            <ac:cxnSpMk id="39" creationId="{FCD6D26D-5613-4CA7-8DD8-A40EA9870B8A}"/>
          </ac:cxnSpMkLst>
        </pc:cxnChg>
        <pc:cxnChg chg="del mod">
          <ac:chgData name="Triebold  Nicolas" userId="8414fac6-5c62-4ef6-aa02-b49f3eb7f0da" providerId="ADAL" clId="{1EDDB457-4A40-4B56-9F65-AA639F2CCECD}" dt="2022-11-22T18:18:32.562" v="27638" actId="478"/>
          <ac:cxnSpMkLst>
            <pc:docMk/>
            <pc:sldMk cId="2838208837" sldId="280"/>
            <ac:cxnSpMk id="40" creationId="{68ACB679-7BE0-4D87-54E6-FE1F124B2EBA}"/>
          </ac:cxnSpMkLst>
        </pc:cxnChg>
        <pc:cxnChg chg="add del mod topLvl">
          <ac:chgData name="Triebold  Nicolas" userId="8414fac6-5c62-4ef6-aa02-b49f3eb7f0da" providerId="ADAL" clId="{1EDDB457-4A40-4B56-9F65-AA639F2CCECD}" dt="2022-11-16T21:33:11.503" v="6530" actId="478"/>
          <ac:cxnSpMkLst>
            <pc:docMk/>
            <pc:sldMk cId="2838208837" sldId="280"/>
            <ac:cxnSpMk id="40" creationId="{CBD95C59-9574-4197-8ECD-E2242BC21788}"/>
          </ac:cxnSpMkLst>
        </pc:cxnChg>
        <pc:cxnChg chg="add del mod topLvl">
          <ac:chgData name="Triebold  Nicolas" userId="8414fac6-5c62-4ef6-aa02-b49f3eb7f0da" providerId="ADAL" clId="{1EDDB457-4A40-4B56-9F65-AA639F2CCECD}" dt="2022-11-16T21:33:11.503" v="6530" actId="478"/>
          <ac:cxnSpMkLst>
            <pc:docMk/>
            <pc:sldMk cId="2838208837" sldId="280"/>
            <ac:cxnSpMk id="41" creationId="{941EF78C-F3B7-4C85-B0F5-6FEB8383AF1C}"/>
          </ac:cxnSpMkLst>
        </pc:cxnChg>
        <pc:cxnChg chg="add del mod topLvl">
          <ac:chgData name="Triebold  Nicolas" userId="8414fac6-5c62-4ef6-aa02-b49f3eb7f0da" providerId="ADAL" clId="{1EDDB457-4A40-4B56-9F65-AA639F2CCECD}" dt="2022-11-16T21:33:11.503" v="6530" actId="478"/>
          <ac:cxnSpMkLst>
            <pc:docMk/>
            <pc:sldMk cId="2838208837" sldId="280"/>
            <ac:cxnSpMk id="42" creationId="{1477908F-B991-4E1C-A539-5B67ABF30017}"/>
          </ac:cxnSpMkLst>
        </pc:cxnChg>
        <pc:cxnChg chg="add del mod topLvl">
          <ac:chgData name="Triebold  Nicolas" userId="8414fac6-5c62-4ef6-aa02-b49f3eb7f0da" providerId="ADAL" clId="{1EDDB457-4A40-4B56-9F65-AA639F2CCECD}" dt="2022-11-16T21:33:11.503" v="6530" actId="478"/>
          <ac:cxnSpMkLst>
            <pc:docMk/>
            <pc:sldMk cId="2838208837" sldId="280"/>
            <ac:cxnSpMk id="43" creationId="{D8B3E80A-B269-47EE-A299-5A07991383DC}"/>
          </ac:cxnSpMkLst>
        </pc:cxnChg>
        <pc:cxnChg chg="add del mod">
          <ac:chgData name="Triebold  Nicolas" userId="8414fac6-5c62-4ef6-aa02-b49f3eb7f0da" providerId="ADAL" clId="{1EDDB457-4A40-4B56-9F65-AA639F2CCECD}" dt="2022-11-16T21:33:11.503" v="6530" actId="478"/>
          <ac:cxnSpMkLst>
            <pc:docMk/>
            <pc:sldMk cId="2838208837" sldId="280"/>
            <ac:cxnSpMk id="48" creationId="{94AF152E-E378-4332-882B-407E97E49E2B}"/>
          </ac:cxnSpMkLst>
        </pc:cxnChg>
        <pc:cxnChg chg="add mod">
          <ac:chgData name="Triebold  Nicolas" userId="8414fac6-5c62-4ef6-aa02-b49f3eb7f0da" providerId="ADAL" clId="{1EDDB457-4A40-4B56-9F65-AA639F2CCECD}" dt="2022-11-22T18:22:17.658" v="27798" actId="1036"/>
          <ac:cxnSpMkLst>
            <pc:docMk/>
            <pc:sldMk cId="2838208837" sldId="280"/>
            <ac:cxnSpMk id="49" creationId="{09802363-155E-4A26-9F32-AD4D89EFA67A}"/>
          </ac:cxnSpMkLst>
        </pc:cxnChg>
        <pc:cxnChg chg="add del mod">
          <ac:chgData name="Triebold  Nicolas" userId="8414fac6-5c62-4ef6-aa02-b49f3eb7f0da" providerId="ADAL" clId="{1EDDB457-4A40-4B56-9F65-AA639F2CCECD}" dt="2022-11-16T21:33:11.503" v="6530" actId="478"/>
          <ac:cxnSpMkLst>
            <pc:docMk/>
            <pc:sldMk cId="2838208837" sldId="280"/>
            <ac:cxnSpMk id="49" creationId="{C644FCF3-0CA9-401D-BB5F-2164EA8FB622}"/>
          </ac:cxnSpMkLst>
        </pc:cxnChg>
        <pc:cxnChg chg="del mod topLvl">
          <ac:chgData name="Triebold  Nicolas" userId="8414fac6-5c62-4ef6-aa02-b49f3eb7f0da" providerId="ADAL" clId="{1EDDB457-4A40-4B56-9F65-AA639F2CCECD}" dt="2022-11-15T22:49:37.366" v="3103" actId="478"/>
          <ac:cxnSpMkLst>
            <pc:docMk/>
            <pc:sldMk cId="2838208837" sldId="280"/>
            <ac:cxnSpMk id="50" creationId="{1755AA66-909B-1E05-D790-4FBFD73747B8}"/>
          </ac:cxnSpMkLst>
        </pc:cxnChg>
        <pc:cxnChg chg="add mod">
          <ac:chgData name="Triebold  Nicolas" userId="8414fac6-5c62-4ef6-aa02-b49f3eb7f0da" providerId="ADAL" clId="{1EDDB457-4A40-4B56-9F65-AA639F2CCECD}" dt="2022-11-22T18:22:17.658" v="27798" actId="1036"/>
          <ac:cxnSpMkLst>
            <pc:docMk/>
            <pc:sldMk cId="2838208837" sldId="280"/>
            <ac:cxnSpMk id="52" creationId="{3E6F738D-526E-4272-93CB-08627384568B}"/>
          </ac:cxnSpMkLst>
        </pc:cxnChg>
        <pc:cxnChg chg="del mod topLvl">
          <ac:chgData name="Triebold  Nicolas" userId="8414fac6-5c62-4ef6-aa02-b49f3eb7f0da" providerId="ADAL" clId="{1EDDB457-4A40-4B56-9F65-AA639F2CCECD}" dt="2022-11-15T22:49:35.692" v="3102" actId="478"/>
          <ac:cxnSpMkLst>
            <pc:docMk/>
            <pc:sldMk cId="2838208837" sldId="280"/>
            <ac:cxnSpMk id="53" creationId="{D02D8A9B-0D36-26CA-F164-4575503931EE}"/>
          </ac:cxnSpMkLst>
        </pc:cxnChg>
        <pc:cxnChg chg="add mod">
          <ac:chgData name="Triebold  Nicolas" userId="8414fac6-5c62-4ef6-aa02-b49f3eb7f0da" providerId="ADAL" clId="{1EDDB457-4A40-4B56-9F65-AA639F2CCECD}" dt="2022-11-22T18:22:17.658" v="27798" actId="1036"/>
          <ac:cxnSpMkLst>
            <pc:docMk/>
            <pc:sldMk cId="2838208837" sldId="280"/>
            <ac:cxnSpMk id="55" creationId="{9D6506BF-81B3-410A-8297-FB286FABB2D2}"/>
          </ac:cxnSpMkLst>
        </pc:cxnChg>
        <pc:cxnChg chg="del mod topLvl">
          <ac:chgData name="Triebold  Nicolas" userId="8414fac6-5c62-4ef6-aa02-b49f3eb7f0da" providerId="ADAL" clId="{1EDDB457-4A40-4B56-9F65-AA639F2CCECD}" dt="2022-11-15T22:49:31.589" v="3100" actId="478"/>
          <ac:cxnSpMkLst>
            <pc:docMk/>
            <pc:sldMk cId="2838208837" sldId="280"/>
            <ac:cxnSpMk id="58" creationId="{30672E5C-7975-8F10-3B2F-DA3B29DDD351}"/>
          </ac:cxnSpMkLst>
        </pc:cxnChg>
        <pc:cxnChg chg="del mod topLvl">
          <ac:chgData name="Triebold  Nicolas" userId="8414fac6-5c62-4ef6-aa02-b49f3eb7f0da" providerId="ADAL" clId="{1EDDB457-4A40-4B56-9F65-AA639F2CCECD}" dt="2022-11-15T22:49:33.253" v="3101" actId="478"/>
          <ac:cxnSpMkLst>
            <pc:docMk/>
            <pc:sldMk cId="2838208837" sldId="280"/>
            <ac:cxnSpMk id="59" creationId="{31B9892A-BCD2-3468-9926-542F6F2856E3}"/>
          </ac:cxnSpMkLst>
        </pc:cxnChg>
        <pc:cxnChg chg="del mod topLvl">
          <ac:chgData name="Triebold  Nicolas" userId="8414fac6-5c62-4ef6-aa02-b49f3eb7f0da" providerId="ADAL" clId="{1EDDB457-4A40-4B56-9F65-AA639F2CCECD}" dt="2022-11-16T21:30:51.793" v="6513" actId="478"/>
          <ac:cxnSpMkLst>
            <pc:docMk/>
            <pc:sldMk cId="2838208837" sldId="280"/>
            <ac:cxnSpMk id="60" creationId="{F8A71ABC-E9DC-8834-400F-64C22C23BFD8}"/>
          </ac:cxnSpMkLst>
        </pc:cxnChg>
        <pc:cxnChg chg="del mod topLvl">
          <ac:chgData name="Triebold  Nicolas" userId="8414fac6-5c62-4ef6-aa02-b49f3eb7f0da" providerId="ADAL" clId="{1EDDB457-4A40-4B56-9F65-AA639F2CCECD}" dt="2022-11-16T21:30:51.793" v="6513" actId="478"/>
          <ac:cxnSpMkLst>
            <pc:docMk/>
            <pc:sldMk cId="2838208837" sldId="280"/>
            <ac:cxnSpMk id="61" creationId="{10F3CD42-C91F-8853-9F5B-5649B89197D6}"/>
          </ac:cxnSpMkLst>
        </pc:cxnChg>
        <pc:cxnChg chg="add del mod">
          <ac:chgData name="Triebold  Nicolas" userId="8414fac6-5c62-4ef6-aa02-b49f3eb7f0da" providerId="ADAL" clId="{1EDDB457-4A40-4B56-9F65-AA639F2CCECD}" dt="2022-11-19T21:48:41.667" v="10712" actId="478"/>
          <ac:cxnSpMkLst>
            <pc:docMk/>
            <pc:sldMk cId="2838208837" sldId="280"/>
            <ac:cxnSpMk id="62" creationId="{BD83E418-4409-4A23-9BA3-0D15B3ABF8E5}"/>
          </ac:cxnSpMkLst>
        </pc:cxnChg>
        <pc:cxnChg chg="add mod">
          <ac:chgData name="Triebold  Nicolas" userId="8414fac6-5c62-4ef6-aa02-b49f3eb7f0da" providerId="ADAL" clId="{1EDDB457-4A40-4B56-9F65-AA639F2CCECD}" dt="2022-11-22T18:22:17.658" v="27798" actId="1036"/>
          <ac:cxnSpMkLst>
            <pc:docMk/>
            <pc:sldMk cId="2838208837" sldId="280"/>
            <ac:cxnSpMk id="63" creationId="{57C2C52D-3FBF-4405-AFEB-8C36236EBEC8}"/>
          </ac:cxnSpMkLst>
        </pc:cxnChg>
        <pc:cxnChg chg="add del mod">
          <ac:chgData name="Triebold  Nicolas" userId="8414fac6-5c62-4ef6-aa02-b49f3eb7f0da" providerId="ADAL" clId="{1EDDB457-4A40-4B56-9F65-AA639F2CCECD}" dt="2022-11-19T21:48:41.667" v="10712" actId="478"/>
          <ac:cxnSpMkLst>
            <pc:docMk/>
            <pc:sldMk cId="2838208837" sldId="280"/>
            <ac:cxnSpMk id="63" creationId="{9CACFD6B-DB59-4FAE-A41A-0CB9BD605BAC}"/>
          </ac:cxnSpMkLst>
        </pc:cxnChg>
        <pc:cxnChg chg="add mod">
          <ac:chgData name="Triebold  Nicolas" userId="8414fac6-5c62-4ef6-aa02-b49f3eb7f0da" providerId="ADAL" clId="{1EDDB457-4A40-4B56-9F65-AA639F2CCECD}" dt="2022-11-22T18:22:17.658" v="27798" actId="1036"/>
          <ac:cxnSpMkLst>
            <pc:docMk/>
            <pc:sldMk cId="2838208837" sldId="280"/>
            <ac:cxnSpMk id="64" creationId="{6E1ADF5E-9262-4AC9-8AC3-0B61095F731E}"/>
          </ac:cxnSpMkLst>
        </pc:cxnChg>
        <pc:cxnChg chg="add mod">
          <ac:chgData name="Triebold  Nicolas" userId="8414fac6-5c62-4ef6-aa02-b49f3eb7f0da" providerId="ADAL" clId="{1EDDB457-4A40-4B56-9F65-AA639F2CCECD}" dt="2022-11-22T18:22:17.658" v="27798" actId="1036"/>
          <ac:cxnSpMkLst>
            <pc:docMk/>
            <pc:sldMk cId="2838208837" sldId="280"/>
            <ac:cxnSpMk id="65" creationId="{167DE699-CA02-41B0-AB8B-CAD393EF635D}"/>
          </ac:cxnSpMkLst>
        </pc:cxnChg>
        <pc:cxnChg chg="add del mod">
          <ac:chgData name="Triebold  Nicolas" userId="8414fac6-5c62-4ef6-aa02-b49f3eb7f0da" providerId="ADAL" clId="{1EDDB457-4A40-4B56-9F65-AA639F2CCECD}" dt="2022-11-19T21:48:41.667" v="10712" actId="478"/>
          <ac:cxnSpMkLst>
            <pc:docMk/>
            <pc:sldMk cId="2838208837" sldId="280"/>
            <ac:cxnSpMk id="65" creationId="{277D964E-2C84-4BC0-A67E-326BDFBF54B6}"/>
          </ac:cxnSpMkLst>
        </pc:cxnChg>
        <pc:cxnChg chg="add mod">
          <ac:chgData name="Triebold  Nicolas" userId="8414fac6-5c62-4ef6-aa02-b49f3eb7f0da" providerId="ADAL" clId="{1EDDB457-4A40-4B56-9F65-AA639F2CCECD}" dt="2022-11-22T18:22:17.658" v="27798" actId="1036"/>
          <ac:cxnSpMkLst>
            <pc:docMk/>
            <pc:sldMk cId="2838208837" sldId="280"/>
            <ac:cxnSpMk id="66" creationId="{0A79758C-E7D1-4C31-9A7C-07E293E4089C}"/>
          </ac:cxnSpMkLst>
        </pc:cxnChg>
        <pc:cxnChg chg="add del mod">
          <ac:chgData name="Triebold  Nicolas" userId="8414fac6-5c62-4ef6-aa02-b49f3eb7f0da" providerId="ADAL" clId="{1EDDB457-4A40-4B56-9F65-AA639F2CCECD}" dt="2022-11-19T21:48:41.667" v="10712" actId="478"/>
          <ac:cxnSpMkLst>
            <pc:docMk/>
            <pc:sldMk cId="2838208837" sldId="280"/>
            <ac:cxnSpMk id="66" creationId="{1639B3BF-E34B-4BF8-AA64-E68D9941EFBD}"/>
          </ac:cxnSpMkLst>
        </pc:cxnChg>
        <pc:cxnChg chg="add mod topLvl">
          <ac:chgData name="Triebold  Nicolas" userId="8414fac6-5c62-4ef6-aa02-b49f3eb7f0da" providerId="ADAL" clId="{1EDDB457-4A40-4B56-9F65-AA639F2CCECD}" dt="2022-11-22T18:29:45.212" v="28249" actId="165"/>
          <ac:cxnSpMkLst>
            <pc:docMk/>
            <pc:sldMk cId="2838208837" sldId="280"/>
            <ac:cxnSpMk id="73" creationId="{D25E1A04-7DB3-4F5A-9024-D082095AE342}"/>
          </ac:cxnSpMkLst>
        </pc:cxnChg>
        <pc:cxnChg chg="add mod topLvl">
          <ac:chgData name="Triebold  Nicolas" userId="8414fac6-5c62-4ef6-aa02-b49f3eb7f0da" providerId="ADAL" clId="{1EDDB457-4A40-4B56-9F65-AA639F2CCECD}" dt="2022-11-22T18:29:45.212" v="28249" actId="165"/>
          <ac:cxnSpMkLst>
            <pc:docMk/>
            <pc:sldMk cId="2838208837" sldId="280"/>
            <ac:cxnSpMk id="74" creationId="{E2F62896-064B-444A-BF9A-D8878EBDCF3D}"/>
          </ac:cxnSpMkLst>
        </pc:cxnChg>
        <pc:cxnChg chg="add mod topLvl">
          <ac:chgData name="Triebold  Nicolas" userId="8414fac6-5c62-4ef6-aa02-b49f3eb7f0da" providerId="ADAL" clId="{1EDDB457-4A40-4B56-9F65-AA639F2CCECD}" dt="2022-11-22T18:29:45.212" v="28249" actId="165"/>
          <ac:cxnSpMkLst>
            <pc:docMk/>
            <pc:sldMk cId="2838208837" sldId="280"/>
            <ac:cxnSpMk id="75" creationId="{EE5AF747-8DA8-4FBD-9918-4B9347C60F1E}"/>
          </ac:cxnSpMkLst>
        </pc:cxnChg>
        <pc:cxnChg chg="add del mod">
          <ac:chgData name="Triebold  Nicolas" userId="8414fac6-5c62-4ef6-aa02-b49f3eb7f0da" providerId="ADAL" clId="{1EDDB457-4A40-4B56-9F65-AA639F2CCECD}" dt="2022-11-16T21:30:51.793" v="6513" actId="478"/>
          <ac:cxnSpMkLst>
            <pc:docMk/>
            <pc:sldMk cId="2838208837" sldId="280"/>
            <ac:cxnSpMk id="78" creationId="{15D89C60-7BC8-4615-B031-CF691D7B0F67}"/>
          </ac:cxnSpMkLst>
        </pc:cxnChg>
        <pc:cxnChg chg="add del mod">
          <ac:chgData name="Triebold  Nicolas" userId="8414fac6-5c62-4ef6-aa02-b49f3eb7f0da" providerId="ADAL" clId="{1EDDB457-4A40-4B56-9F65-AA639F2CCECD}" dt="2022-11-16T21:30:51.793" v="6513" actId="478"/>
          <ac:cxnSpMkLst>
            <pc:docMk/>
            <pc:sldMk cId="2838208837" sldId="280"/>
            <ac:cxnSpMk id="79" creationId="{46AA08F7-CFAF-42A9-AC3E-5674A1838255}"/>
          </ac:cxnSpMkLst>
        </pc:cxnChg>
        <pc:cxnChg chg="add mod topLvl">
          <ac:chgData name="Triebold  Nicolas" userId="8414fac6-5c62-4ef6-aa02-b49f3eb7f0da" providerId="ADAL" clId="{1EDDB457-4A40-4B56-9F65-AA639F2CCECD}" dt="2022-11-19T19:53:28.040" v="10471" actId="208"/>
          <ac:cxnSpMkLst>
            <pc:docMk/>
            <pc:sldMk cId="2838208837" sldId="280"/>
            <ac:cxnSpMk id="80" creationId="{D75E77B8-B07B-4581-9E37-8FCA5AB95299}"/>
          </ac:cxnSpMkLst>
        </pc:cxnChg>
        <pc:cxnChg chg="add mod topLvl">
          <ac:chgData name="Triebold  Nicolas" userId="8414fac6-5c62-4ef6-aa02-b49f3eb7f0da" providerId="ADAL" clId="{1EDDB457-4A40-4B56-9F65-AA639F2CCECD}" dt="2022-11-19T19:53:28.040" v="10471" actId="208"/>
          <ac:cxnSpMkLst>
            <pc:docMk/>
            <pc:sldMk cId="2838208837" sldId="280"/>
            <ac:cxnSpMk id="81" creationId="{A43C46CC-37E8-478D-872E-E671C3B3E5FA}"/>
          </ac:cxnSpMkLst>
        </pc:cxnChg>
      </pc:sldChg>
      <pc:sldChg chg="addSp delSp modSp del mod">
        <pc:chgData name="Triebold  Nicolas" userId="8414fac6-5c62-4ef6-aa02-b49f3eb7f0da" providerId="ADAL" clId="{1EDDB457-4A40-4B56-9F65-AA639F2CCECD}" dt="2022-11-16T22:29:15.548" v="7871" actId="47"/>
        <pc:sldMkLst>
          <pc:docMk/>
          <pc:sldMk cId="1281911767" sldId="281"/>
        </pc:sldMkLst>
        <pc:spChg chg="mod">
          <ac:chgData name="Triebold  Nicolas" userId="8414fac6-5c62-4ef6-aa02-b49f3eb7f0da" providerId="ADAL" clId="{1EDDB457-4A40-4B56-9F65-AA639F2CCECD}" dt="2022-11-16T22:28:06.726" v="7844" actId="21"/>
          <ac:spMkLst>
            <pc:docMk/>
            <pc:sldMk cId="1281911767" sldId="281"/>
            <ac:spMk id="3" creationId="{9EE0A683-618F-4D75-846F-0DB536B4E502}"/>
          </ac:spMkLst>
        </pc:spChg>
        <pc:spChg chg="add del mod">
          <ac:chgData name="Triebold  Nicolas" userId="8414fac6-5c62-4ef6-aa02-b49f3eb7f0da" providerId="ADAL" clId="{1EDDB457-4A40-4B56-9F65-AA639F2CCECD}" dt="2022-11-16T21:45:15.589" v="6748" actId="478"/>
          <ac:spMkLst>
            <pc:docMk/>
            <pc:sldMk cId="1281911767" sldId="281"/>
            <ac:spMk id="7" creationId="{7DE47554-81C8-4F63-8E27-8661FF77383E}"/>
          </ac:spMkLst>
        </pc:spChg>
        <pc:spChg chg="add del mod">
          <ac:chgData name="Triebold  Nicolas" userId="8414fac6-5c62-4ef6-aa02-b49f3eb7f0da" providerId="ADAL" clId="{1EDDB457-4A40-4B56-9F65-AA639F2CCECD}" dt="2022-11-16T22:28:30.087" v="7849"/>
          <ac:spMkLst>
            <pc:docMk/>
            <pc:sldMk cId="1281911767" sldId="281"/>
            <ac:spMk id="9" creationId="{89C4F59F-97F8-4204-BE55-13E0AB7890F4}"/>
          </ac:spMkLst>
        </pc:spChg>
        <pc:spChg chg="mod">
          <ac:chgData name="Triebold  Nicolas" userId="8414fac6-5c62-4ef6-aa02-b49f3eb7f0da" providerId="ADAL" clId="{1EDDB457-4A40-4B56-9F65-AA639F2CCECD}" dt="2022-11-16T22:09:58.492" v="7218" actId="20577"/>
          <ac:spMkLst>
            <pc:docMk/>
            <pc:sldMk cId="1281911767" sldId="281"/>
            <ac:spMk id="10" creationId="{1EE08F89-8A5B-EB41-6F36-2DA944F6C25B}"/>
          </ac:spMkLst>
        </pc:spChg>
      </pc:sldChg>
      <pc:sldChg chg="addSp delSp modSp mod ord modAnim modShow modNotesTx">
        <pc:chgData name="Triebold  Nicolas" userId="8414fac6-5c62-4ef6-aa02-b49f3eb7f0da" providerId="ADAL" clId="{1EDDB457-4A40-4B56-9F65-AA639F2CCECD}" dt="2022-11-20T19:21:30.821" v="16545"/>
        <pc:sldMkLst>
          <pc:docMk/>
          <pc:sldMk cId="622474206" sldId="283"/>
        </pc:sldMkLst>
        <pc:spChg chg="mod">
          <ac:chgData name="Triebold  Nicolas" userId="8414fac6-5c62-4ef6-aa02-b49f3eb7f0da" providerId="ADAL" clId="{1EDDB457-4A40-4B56-9F65-AA639F2CCECD}" dt="2022-11-20T15:49:38.460" v="12251" actId="20577"/>
          <ac:spMkLst>
            <pc:docMk/>
            <pc:sldMk cId="622474206" sldId="283"/>
            <ac:spMk id="2" creationId="{9FF31ECF-EF04-4AAA-9A8E-583E3D217F33}"/>
          </ac:spMkLst>
        </pc:spChg>
        <pc:spChg chg="mod">
          <ac:chgData name="Triebold  Nicolas" userId="8414fac6-5c62-4ef6-aa02-b49f3eb7f0da" providerId="ADAL" clId="{1EDDB457-4A40-4B56-9F65-AA639F2CCECD}" dt="2022-11-17T00:52:59.392" v="9452" actId="20577"/>
          <ac:spMkLst>
            <pc:docMk/>
            <pc:sldMk cId="622474206" sldId="283"/>
            <ac:spMk id="3" creationId="{9EE0A683-618F-4D75-846F-0DB536B4E502}"/>
          </ac:spMkLst>
        </pc:spChg>
        <pc:spChg chg="del mod">
          <ac:chgData name="Triebold  Nicolas" userId="8414fac6-5c62-4ef6-aa02-b49f3eb7f0da" providerId="ADAL" clId="{1EDDB457-4A40-4B56-9F65-AA639F2CCECD}" dt="2022-11-19T23:14:41.059" v="11634" actId="478"/>
          <ac:spMkLst>
            <pc:docMk/>
            <pc:sldMk cId="622474206" sldId="283"/>
            <ac:spMk id="24" creationId="{71450FED-D23F-4573-9DB1-03A1A2905AE2}"/>
          </ac:spMkLst>
        </pc:spChg>
        <pc:spChg chg="mod">
          <ac:chgData name="Triebold  Nicolas" userId="8414fac6-5c62-4ef6-aa02-b49f3eb7f0da" providerId="ADAL" clId="{1EDDB457-4A40-4B56-9F65-AA639F2CCECD}" dt="2022-11-20T18:31:27.275" v="14931"/>
          <ac:spMkLst>
            <pc:docMk/>
            <pc:sldMk cId="622474206" sldId="283"/>
            <ac:spMk id="25" creationId="{256CC37A-10C8-4D85-98E2-294EDF35AA6E}"/>
          </ac:spMkLst>
        </pc:spChg>
        <pc:spChg chg="add mod">
          <ac:chgData name="Triebold  Nicolas" userId="8414fac6-5c62-4ef6-aa02-b49f3eb7f0da" providerId="ADAL" clId="{1EDDB457-4A40-4B56-9F65-AA639F2CCECD}" dt="2022-11-14T21:21:49.694" v="1928" actId="164"/>
          <ac:spMkLst>
            <pc:docMk/>
            <pc:sldMk cId="622474206" sldId="283"/>
            <ac:spMk id="28" creationId="{D7D48A52-7700-4EE4-9622-00A9E4484B0D}"/>
          </ac:spMkLst>
        </pc:spChg>
        <pc:spChg chg="mod">
          <ac:chgData name="Triebold  Nicolas" userId="8414fac6-5c62-4ef6-aa02-b49f3eb7f0da" providerId="ADAL" clId="{1EDDB457-4A40-4B56-9F65-AA639F2CCECD}" dt="2022-11-20T18:31:27.275" v="14931"/>
          <ac:spMkLst>
            <pc:docMk/>
            <pc:sldMk cId="622474206" sldId="283"/>
            <ac:spMk id="30" creationId="{58FA0EC6-01F6-4275-81B6-773DD01EC038}"/>
          </ac:spMkLst>
        </pc:spChg>
        <pc:spChg chg="mod">
          <ac:chgData name="Triebold  Nicolas" userId="8414fac6-5c62-4ef6-aa02-b49f3eb7f0da" providerId="ADAL" clId="{1EDDB457-4A40-4B56-9F65-AA639F2CCECD}" dt="2022-11-20T18:31:27.275" v="14931"/>
          <ac:spMkLst>
            <pc:docMk/>
            <pc:sldMk cId="622474206" sldId="283"/>
            <ac:spMk id="31" creationId="{D91DC166-F963-4DDE-B2E1-C5F6A13D9E70}"/>
          </ac:spMkLst>
        </pc:spChg>
        <pc:spChg chg="mod">
          <ac:chgData name="Triebold  Nicolas" userId="8414fac6-5c62-4ef6-aa02-b49f3eb7f0da" providerId="ADAL" clId="{1EDDB457-4A40-4B56-9F65-AA639F2CCECD}" dt="2022-11-20T18:31:27.275" v="14931"/>
          <ac:spMkLst>
            <pc:docMk/>
            <pc:sldMk cId="622474206" sldId="283"/>
            <ac:spMk id="34" creationId="{5F5EB802-36AF-4035-979C-716F01B65601}"/>
          </ac:spMkLst>
        </pc:spChg>
        <pc:spChg chg="mod">
          <ac:chgData name="Triebold  Nicolas" userId="8414fac6-5c62-4ef6-aa02-b49f3eb7f0da" providerId="ADAL" clId="{1EDDB457-4A40-4B56-9F65-AA639F2CCECD}" dt="2022-11-20T18:31:27.275" v="14931"/>
          <ac:spMkLst>
            <pc:docMk/>
            <pc:sldMk cId="622474206" sldId="283"/>
            <ac:spMk id="43" creationId="{01278B6B-D085-4DF9-9930-00B3150740DA}"/>
          </ac:spMkLst>
        </pc:spChg>
        <pc:spChg chg="mod">
          <ac:chgData name="Triebold  Nicolas" userId="8414fac6-5c62-4ef6-aa02-b49f3eb7f0da" providerId="ADAL" clId="{1EDDB457-4A40-4B56-9F65-AA639F2CCECD}" dt="2022-11-20T18:31:27.275" v="14931"/>
          <ac:spMkLst>
            <pc:docMk/>
            <pc:sldMk cId="622474206" sldId="283"/>
            <ac:spMk id="49" creationId="{17D9AE54-B5AA-481D-BD5D-21C33B588661}"/>
          </ac:spMkLst>
        </pc:spChg>
        <pc:spChg chg="mod">
          <ac:chgData name="Triebold  Nicolas" userId="8414fac6-5c62-4ef6-aa02-b49f3eb7f0da" providerId="ADAL" clId="{1EDDB457-4A40-4B56-9F65-AA639F2CCECD}" dt="2022-11-20T18:31:27.275" v="14931"/>
          <ac:spMkLst>
            <pc:docMk/>
            <pc:sldMk cId="622474206" sldId="283"/>
            <ac:spMk id="50" creationId="{81D2DA5A-0586-45DE-94D5-8851125D746B}"/>
          </ac:spMkLst>
        </pc:spChg>
        <pc:grpChg chg="mod">
          <ac:chgData name="Triebold  Nicolas" userId="8414fac6-5c62-4ef6-aa02-b49f3eb7f0da" providerId="ADAL" clId="{1EDDB457-4A40-4B56-9F65-AA639F2CCECD}" dt="2022-11-14T20:27:31.673" v="1292" actId="164"/>
          <ac:grpSpMkLst>
            <pc:docMk/>
            <pc:sldMk cId="622474206" sldId="283"/>
            <ac:grpSpMk id="13" creationId="{E8B73766-8EDC-2F8C-6E0F-58A63F5F0815}"/>
          </ac:grpSpMkLst>
        </pc:grpChg>
        <pc:grpChg chg="add mod">
          <ac:chgData name="Triebold  Nicolas" userId="8414fac6-5c62-4ef6-aa02-b49f3eb7f0da" providerId="ADAL" clId="{1EDDB457-4A40-4B56-9F65-AA639F2CCECD}" dt="2022-11-14T21:21:49.694" v="1928" actId="164"/>
          <ac:grpSpMkLst>
            <pc:docMk/>
            <pc:sldMk cId="622474206" sldId="283"/>
            <ac:grpSpMk id="18" creationId="{B022FF77-CB92-419A-8D2B-B25AEE8773E8}"/>
          </ac:grpSpMkLst>
        </pc:grpChg>
        <pc:grpChg chg="add mod">
          <ac:chgData name="Triebold  Nicolas" userId="8414fac6-5c62-4ef6-aa02-b49f3eb7f0da" providerId="ADAL" clId="{1EDDB457-4A40-4B56-9F65-AA639F2CCECD}" dt="2022-11-19T23:14:36.232" v="11633" actId="1035"/>
          <ac:grpSpMkLst>
            <pc:docMk/>
            <pc:sldMk cId="622474206" sldId="283"/>
            <ac:grpSpMk id="19" creationId="{4AA923E4-5CA3-4FFE-BB5A-7BF328DCF608}"/>
          </ac:grpSpMkLst>
        </pc:grpChg>
        <pc:grpChg chg="add del mod">
          <ac:chgData name="Triebold  Nicolas" userId="8414fac6-5c62-4ef6-aa02-b49f3eb7f0da" providerId="ADAL" clId="{1EDDB457-4A40-4B56-9F65-AA639F2CCECD}" dt="2022-11-14T21:21:55.345" v="1931" actId="478"/>
          <ac:grpSpMkLst>
            <pc:docMk/>
            <pc:sldMk cId="622474206" sldId="283"/>
            <ac:grpSpMk id="19" creationId="{A3F4D8E0-2861-458E-8844-E5733328FF9E}"/>
          </ac:grpSpMkLst>
        </pc:grpChg>
        <pc:grpChg chg="add mod">
          <ac:chgData name="Triebold  Nicolas" userId="8414fac6-5c62-4ef6-aa02-b49f3eb7f0da" providerId="ADAL" clId="{1EDDB457-4A40-4B56-9F65-AA639F2CCECD}" dt="2022-11-20T18:31:27.275" v="14931"/>
          <ac:grpSpMkLst>
            <pc:docMk/>
            <pc:sldMk cId="622474206" sldId="283"/>
            <ac:grpSpMk id="20" creationId="{154D4114-B6B3-4804-BFE8-11274C91F64A}"/>
          </ac:grpSpMkLst>
        </pc:grpChg>
        <pc:grpChg chg="del mod">
          <ac:chgData name="Triebold  Nicolas" userId="8414fac6-5c62-4ef6-aa02-b49f3eb7f0da" providerId="ADAL" clId="{1EDDB457-4A40-4B56-9F65-AA639F2CCECD}" dt="2022-11-19T23:14:41.059" v="11634" actId="478"/>
          <ac:grpSpMkLst>
            <pc:docMk/>
            <pc:sldMk cId="622474206" sldId="283"/>
            <ac:grpSpMk id="20" creationId="{155F2292-A60E-4021-B894-D8D92D300C4B}"/>
          </ac:grpSpMkLst>
        </pc:grpChg>
        <pc:grpChg chg="del mod">
          <ac:chgData name="Triebold  Nicolas" userId="8414fac6-5c62-4ef6-aa02-b49f3eb7f0da" providerId="ADAL" clId="{1EDDB457-4A40-4B56-9F65-AA639F2CCECD}" dt="2022-11-14T21:21:53.706" v="1930" actId="478"/>
          <ac:grpSpMkLst>
            <pc:docMk/>
            <pc:sldMk cId="622474206" sldId="283"/>
            <ac:grpSpMk id="22" creationId="{C171B834-0606-4E5E-93DA-C29D2CB9282E}"/>
          </ac:grpSpMkLst>
        </pc:grpChg>
        <pc:grpChg chg="add mod">
          <ac:chgData name="Triebold  Nicolas" userId="8414fac6-5c62-4ef6-aa02-b49f3eb7f0da" providerId="ADAL" clId="{1EDDB457-4A40-4B56-9F65-AA639F2CCECD}" dt="2022-11-15T22:57:38.903" v="3648" actId="1076"/>
          <ac:grpSpMkLst>
            <pc:docMk/>
            <pc:sldMk cId="622474206" sldId="283"/>
            <ac:grpSpMk id="29" creationId="{1825E082-D6CF-4BBF-A400-9F03AC0A3796}"/>
          </ac:grpSpMkLst>
        </pc:grpChg>
        <pc:grpChg chg="add mod">
          <ac:chgData name="Triebold  Nicolas" userId="8414fac6-5c62-4ef6-aa02-b49f3eb7f0da" providerId="ADAL" clId="{1EDDB457-4A40-4B56-9F65-AA639F2CCECD}" dt="2022-11-20T18:31:27.275" v="14931"/>
          <ac:grpSpMkLst>
            <pc:docMk/>
            <pc:sldMk cId="622474206" sldId="283"/>
            <ac:grpSpMk id="32" creationId="{BF3AF383-44FF-4A18-AA7D-731F6088BC02}"/>
          </ac:grpSpMkLst>
        </pc:grpChg>
        <pc:grpChg chg="add mod">
          <ac:chgData name="Triebold  Nicolas" userId="8414fac6-5c62-4ef6-aa02-b49f3eb7f0da" providerId="ADAL" clId="{1EDDB457-4A40-4B56-9F65-AA639F2CCECD}" dt="2022-11-20T18:31:27.275" v="14931"/>
          <ac:grpSpMkLst>
            <pc:docMk/>
            <pc:sldMk cId="622474206" sldId="283"/>
            <ac:grpSpMk id="40" creationId="{060A91FB-A18B-420A-B0BC-34053A523A6C}"/>
          </ac:grpSpMkLst>
        </pc:grpChg>
        <pc:grpChg chg="mod">
          <ac:chgData name="Triebold  Nicolas" userId="8414fac6-5c62-4ef6-aa02-b49f3eb7f0da" providerId="ADAL" clId="{1EDDB457-4A40-4B56-9F65-AA639F2CCECD}" dt="2022-11-20T18:31:27.275" v="14931"/>
          <ac:grpSpMkLst>
            <pc:docMk/>
            <pc:sldMk cId="622474206" sldId="283"/>
            <ac:grpSpMk id="42" creationId="{9B585F37-1089-4C53-82F9-33C7D8135E70}"/>
          </ac:grpSpMkLst>
        </pc:grpChg>
        <pc:picChg chg="mod">
          <ac:chgData name="Triebold  Nicolas" userId="8414fac6-5c62-4ef6-aa02-b49f3eb7f0da" providerId="ADAL" clId="{1EDDB457-4A40-4B56-9F65-AA639F2CCECD}" dt="2022-11-14T21:16:18.586" v="1923"/>
          <ac:picMkLst>
            <pc:docMk/>
            <pc:sldMk cId="622474206" sldId="283"/>
            <ac:picMk id="23" creationId="{75791B05-B8D6-4CFE-8995-73566E4FD42B}"/>
          </ac:picMkLst>
        </pc:picChg>
        <pc:picChg chg="mod">
          <ac:chgData name="Triebold  Nicolas" userId="8414fac6-5c62-4ef6-aa02-b49f3eb7f0da" providerId="ADAL" clId="{1EDDB457-4A40-4B56-9F65-AA639F2CCECD}" dt="2022-11-20T18:31:27.275" v="14931"/>
          <ac:picMkLst>
            <pc:docMk/>
            <pc:sldMk cId="622474206" sldId="283"/>
            <ac:picMk id="24" creationId="{4727DFBD-F79E-458E-B3B7-BC614A38E393}"/>
          </ac:picMkLst>
        </pc:picChg>
        <pc:picChg chg="mod">
          <ac:chgData name="Triebold  Nicolas" userId="8414fac6-5c62-4ef6-aa02-b49f3eb7f0da" providerId="ADAL" clId="{1EDDB457-4A40-4B56-9F65-AA639F2CCECD}" dt="2022-11-20T18:31:27.275" v="14931"/>
          <ac:picMkLst>
            <pc:docMk/>
            <pc:sldMk cId="622474206" sldId="283"/>
            <ac:picMk id="33" creationId="{8540CBFA-6507-4201-BCD2-952615609BD1}"/>
          </ac:picMkLst>
        </pc:picChg>
        <pc:picChg chg="mod">
          <ac:chgData name="Triebold  Nicolas" userId="8414fac6-5c62-4ef6-aa02-b49f3eb7f0da" providerId="ADAL" clId="{1EDDB457-4A40-4B56-9F65-AA639F2CCECD}" dt="2022-11-20T18:31:27.275" v="14931"/>
          <ac:picMkLst>
            <pc:docMk/>
            <pc:sldMk cId="622474206" sldId="283"/>
            <ac:picMk id="41" creationId="{4669918B-37BD-430D-82B4-23117AB692D2}"/>
          </ac:picMkLst>
        </pc:picChg>
        <pc:cxnChg chg="add del mod">
          <ac:chgData name="Triebold  Nicolas" userId="8414fac6-5c62-4ef6-aa02-b49f3eb7f0da" providerId="ADAL" clId="{1EDDB457-4A40-4B56-9F65-AA639F2CCECD}" dt="2022-11-14T20:26:07.511" v="1268" actId="478"/>
          <ac:cxnSpMkLst>
            <pc:docMk/>
            <pc:sldMk cId="622474206" sldId="283"/>
            <ac:cxnSpMk id="11" creationId="{F3E97016-54E3-4285-90F7-1B7FCF3F07CD}"/>
          </ac:cxnSpMkLst>
        </pc:cxnChg>
        <pc:cxnChg chg="add mod">
          <ac:chgData name="Triebold  Nicolas" userId="8414fac6-5c62-4ef6-aa02-b49f3eb7f0da" providerId="ADAL" clId="{1EDDB457-4A40-4B56-9F65-AA639F2CCECD}" dt="2022-11-14T21:22:16.169" v="1934" actId="14100"/>
          <ac:cxnSpMkLst>
            <pc:docMk/>
            <pc:sldMk cId="622474206" sldId="283"/>
            <ac:cxnSpMk id="15" creationId="{8791A5F1-0A33-44DC-8D3D-AF9A55E60B91}"/>
          </ac:cxnSpMkLst>
        </pc:cxnChg>
        <pc:cxnChg chg="del mod">
          <ac:chgData name="Triebold  Nicolas" userId="8414fac6-5c62-4ef6-aa02-b49f3eb7f0da" providerId="ADAL" clId="{1EDDB457-4A40-4B56-9F65-AA639F2CCECD}" dt="2022-11-14T21:21:55.345" v="1931" actId="478"/>
          <ac:cxnSpMkLst>
            <pc:docMk/>
            <pc:sldMk cId="622474206" sldId="283"/>
            <ac:cxnSpMk id="21" creationId="{43A82813-B5C4-4F50-B813-097818A2EB99}"/>
          </ac:cxnSpMkLst>
        </pc:cxnChg>
        <pc:cxnChg chg="mod">
          <ac:chgData name="Triebold  Nicolas" userId="8414fac6-5c62-4ef6-aa02-b49f3eb7f0da" providerId="ADAL" clId="{1EDDB457-4A40-4B56-9F65-AA639F2CCECD}" dt="2022-11-19T23:14:12.725" v="11619"/>
          <ac:cxnSpMkLst>
            <pc:docMk/>
            <pc:sldMk cId="622474206" sldId="283"/>
            <ac:cxnSpMk id="21" creationId="{C21A1E45-BB26-488A-BBEC-EF04CF7E6FE7}"/>
          </ac:cxnSpMkLst>
        </pc:cxnChg>
        <pc:cxnChg chg="mod">
          <ac:chgData name="Triebold  Nicolas" userId="8414fac6-5c62-4ef6-aa02-b49f3eb7f0da" providerId="ADAL" clId="{1EDDB457-4A40-4B56-9F65-AA639F2CCECD}" dt="2022-11-19T23:14:12.725" v="11619"/>
          <ac:cxnSpMkLst>
            <pc:docMk/>
            <pc:sldMk cId="622474206" sldId="283"/>
            <ac:cxnSpMk id="22" creationId="{26EB6651-76C6-46CF-84F4-47E78CC81853}"/>
          </ac:cxnSpMkLst>
        </pc:cxnChg>
        <pc:cxnChg chg="del mod">
          <ac:chgData name="Triebold  Nicolas" userId="8414fac6-5c62-4ef6-aa02-b49f3eb7f0da" providerId="ADAL" clId="{1EDDB457-4A40-4B56-9F65-AA639F2CCECD}" dt="2022-11-14T21:21:51.456" v="1929" actId="478"/>
          <ac:cxnSpMkLst>
            <pc:docMk/>
            <pc:sldMk cId="622474206" sldId="283"/>
            <ac:cxnSpMk id="25" creationId="{C5EF4A4F-B599-4031-AACC-FBB00C9BF692}"/>
          </ac:cxnSpMkLst>
        </pc:cxnChg>
        <pc:cxnChg chg="del mod">
          <ac:chgData name="Triebold  Nicolas" userId="8414fac6-5c62-4ef6-aa02-b49f3eb7f0da" providerId="ADAL" clId="{1EDDB457-4A40-4B56-9F65-AA639F2CCECD}" dt="2022-11-14T21:21:56.983" v="1932" actId="478"/>
          <ac:cxnSpMkLst>
            <pc:docMk/>
            <pc:sldMk cId="622474206" sldId="283"/>
            <ac:cxnSpMk id="26" creationId="{6152EEC8-0A16-40FF-AD71-89409F34C8B6}"/>
          </ac:cxnSpMkLst>
        </pc:cxnChg>
        <pc:cxnChg chg="mod">
          <ac:chgData name="Triebold  Nicolas" userId="8414fac6-5c62-4ef6-aa02-b49f3eb7f0da" providerId="ADAL" clId="{1EDDB457-4A40-4B56-9F65-AA639F2CCECD}" dt="2022-11-20T18:31:27.275" v="14931"/>
          <ac:cxnSpMkLst>
            <pc:docMk/>
            <pc:sldMk cId="622474206" sldId="283"/>
            <ac:cxnSpMk id="26" creationId="{AFF47D79-22E3-4EBB-A5A8-48BDF1012C6E}"/>
          </ac:cxnSpMkLst>
        </pc:cxnChg>
        <pc:cxnChg chg="del mod">
          <ac:chgData name="Triebold  Nicolas" userId="8414fac6-5c62-4ef6-aa02-b49f3eb7f0da" providerId="ADAL" clId="{1EDDB457-4A40-4B56-9F65-AA639F2CCECD}" dt="2022-11-14T21:21:53.706" v="1930" actId="478"/>
          <ac:cxnSpMkLst>
            <pc:docMk/>
            <pc:sldMk cId="622474206" sldId="283"/>
            <ac:cxnSpMk id="27" creationId="{958AB832-80C6-43BA-9E77-025688FE3A26}"/>
          </ac:cxnSpMkLst>
        </pc:cxnChg>
        <pc:cxnChg chg="mod">
          <ac:chgData name="Triebold  Nicolas" userId="8414fac6-5c62-4ef6-aa02-b49f3eb7f0da" providerId="ADAL" clId="{1EDDB457-4A40-4B56-9F65-AA639F2CCECD}" dt="2022-11-20T18:31:27.275" v="14931"/>
          <ac:cxnSpMkLst>
            <pc:docMk/>
            <pc:sldMk cId="622474206" sldId="283"/>
            <ac:cxnSpMk id="27" creationId="{FA0AB8CA-7314-4988-A41F-93D83632180B}"/>
          </ac:cxnSpMkLst>
        </pc:cxnChg>
        <pc:cxnChg chg="mod">
          <ac:chgData name="Triebold  Nicolas" userId="8414fac6-5c62-4ef6-aa02-b49f3eb7f0da" providerId="ADAL" clId="{1EDDB457-4A40-4B56-9F65-AA639F2CCECD}" dt="2022-11-20T18:31:27.275" v="14931"/>
          <ac:cxnSpMkLst>
            <pc:docMk/>
            <pc:sldMk cId="622474206" sldId="283"/>
            <ac:cxnSpMk id="35" creationId="{949E1B65-808D-4E64-842D-CD9E7DAEB600}"/>
          </ac:cxnSpMkLst>
        </pc:cxnChg>
        <pc:cxnChg chg="mod">
          <ac:chgData name="Triebold  Nicolas" userId="8414fac6-5c62-4ef6-aa02-b49f3eb7f0da" providerId="ADAL" clId="{1EDDB457-4A40-4B56-9F65-AA639F2CCECD}" dt="2022-11-20T18:31:27.275" v="14931"/>
          <ac:cxnSpMkLst>
            <pc:docMk/>
            <pc:sldMk cId="622474206" sldId="283"/>
            <ac:cxnSpMk id="36" creationId="{B05C497B-0B05-4B78-AB12-2C4F1B48E5D4}"/>
          </ac:cxnSpMkLst>
        </pc:cxnChg>
        <pc:cxnChg chg="mod">
          <ac:chgData name="Triebold  Nicolas" userId="8414fac6-5c62-4ef6-aa02-b49f3eb7f0da" providerId="ADAL" clId="{1EDDB457-4A40-4B56-9F65-AA639F2CCECD}" dt="2022-11-20T18:31:27.275" v="14931"/>
          <ac:cxnSpMkLst>
            <pc:docMk/>
            <pc:sldMk cId="622474206" sldId="283"/>
            <ac:cxnSpMk id="37" creationId="{B335E7D8-A4DF-481E-8967-D56A0B06D10D}"/>
          </ac:cxnSpMkLst>
        </pc:cxnChg>
        <pc:cxnChg chg="mod">
          <ac:chgData name="Triebold  Nicolas" userId="8414fac6-5c62-4ef6-aa02-b49f3eb7f0da" providerId="ADAL" clId="{1EDDB457-4A40-4B56-9F65-AA639F2CCECD}" dt="2022-11-20T18:31:27.275" v="14931"/>
          <ac:cxnSpMkLst>
            <pc:docMk/>
            <pc:sldMk cId="622474206" sldId="283"/>
            <ac:cxnSpMk id="38" creationId="{3202888E-127E-4D5D-AFC6-A79F0DE7EF26}"/>
          </ac:cxnSpMkLst>
        </pc:cxnChg>
        <pc:cxnChg chg="mod">
          <ac:chgData name="Triebold  Nicolas" userId="8414fac6-5c62-4ef6-aa02-b49f3eb7f0da" providerId="ADAL" clId="{1EDDB457-4A40-4B56-9F65-AA639F2CCECD}" dt="2022-11-20T18:31:27.275" v="14931"/>
          <ac:cxnSpMkLst>
            <pc:docMk/>
            <pc:sldMk cId="622474206" sldId="283"/>
            <ac:cxnSpMk id="39" creationId="{4641A9C0-5F30-4CEE-96AF-C916D51C9F5F}"/>
          </ac:cxnSpMkLst>
        </pc:cxnChg>
        <pc:cxnChg chg="mod">
          <ac:chgData name="Triebold  Nicolas" userId="8414fac6-5c62-4ef6-aa02-b49f3eb7f0da" providerId="ADAL" clId="{1EDDB457-4A40-4B56-9F65-AA639F2CCECD}" dt="2022-11-20T18:31:27.275" v="14931"/>
          <ac:cxnSpMkLst>
            <pc:docMk/>
            <pc:sldMk cId="622474206" sldId="283"/>
            <ac:cxnSpMk id="44" creationId="{56D3789B-BC76-4BBF-AAC8-F04626871C9A}"/>
          </ac:cxnSpMkLst>
        </pc:cxnChg>
        <pc:cxnChg chg="mod">
          <ac:chgData name="Triebold  Nicolas" userId="8414fac6-5c62-4ef6-aa02-b49f3eb7f0da" providerId="ADAL" clId="{1EDDB457-4A40-4B56-9F65-AA639F2CCECD}" dt="2022-11-20T18:31:27.275" v="14931"/>
          <ac:cxnSpMkLst>
            <pc:docMk/>
            <pc:sldMk cId="622474206" sldId="283"/>
            <ac:cxnSpMk id="45" creationId="{A2D02211-BEB8-4DDD-92C9-AE051242333B}"/>
          </ac:cxnSpMkLst>
        </pc:cxnChg>
        <pc:cxnChg chg="mod">
          <ac:chgData name="Triebold  Nicolas" userId="8414fac6-5c62-4ef6-aa02-b49f3eb7f0da" providerId="ADAL" clId="{1EDDB457-4A40-4B56-9F65-AA639F2CCECD}" dt="2022-11-20T18:31:27.275" v="14931"/>
          <ac:cxnSpMkLst>
            <pc:docMk/>
            <pc:sldMk cId="622474206" sldId="283"/>
            <ac:cxnSpMk id="46" creationId="{36C985DB-3D8A-47D6-9C02-00D1967069D9}"/>
          </ac:cxnSpMkLst>
        </pc:cxnChg>
        <pc:cxnChg chg="mod">
          <ac:chgData name="Triebold  Nicolas" userId="8414fac6-5c62-4ef6-aa02-b49f3eb7f0da" providerId="ADAL" clId="{1EDDB457-4A40-4B56-9F65-AA639F2CCECD}" dt="2022-11-20T18:31:27.275" v="14931"/>
          <ac:cxnSpMkLst>
            <pc:docMk/>
            <pc:sldMk cId="622474206" sldId="283"/>
            <ac:cxnSpMk id="47" creationId="{A95070E8-EF85-4F92-9A7A-F4BBA81F4C81}"/>
          </ac:cxnSpMkLst>
        </pc:cxnChg>
        <pc:cxnChg chg="mod">
          <ac:chgData name="Triebold  Nicolas" userId="8414fac6-5c62-4ef6-aa02-b49f3eb7f0da" providerId="ADAL" clId="{1EDDB457-4A40-4B56-9F65-AA639F2CCECD}" dt="2022-11-20T18:31:27.275" v="14931"/>
          <ac:cxnSpMkLst>
            <pc:docMk/>
            <pc:sldMk cId="622474206" sldId="283"/>
            <ac:cxnSpMk id="48" creationId="{1B0FFD4D-EF02-4474-A423-BF78ABCD9965}"/>
          </ac:cxnSpMkLst>
        </pc:cxnChg>
      </pc:sldChg>
      <pc:sldChg chg="addSp delSp modSp mod delAnim modAnim modCm">
        <pc:chgData name="Triebold  Nicolas" userId="8414fac6-5c62-4ef6-aa02-b49f3eb7f0da" providerId="ADAL" clId="{1EDDB457-4A40-4B56-9F65-AA639F2CCECD}" dt="2022-11-22T18:05:12.816" v="27050" actId="20577"/>
        <pc:sldMkLst>
          <pc:docMk/>
          <pc:sldMk cId="1638607144" sldId="284"/>
        </pc:sldMkLst>
        <pc:spChg chg="mod">
          <ac:chgData name="Triebold  Nicolas" userId="8414fac6-5c62-4ef6-aa02-b49f3eb7f0da" providerId="ADAL" clId="{1EDDB457-4A40-4B56-9F65-AA639F2CCECD}" dt="2022-11-22T18:05:12.816" v="27050" actId="20577"/>
          <ac:spMkLst>
            <pc:docMk/>
            <pc:sldMk cId="1638607144" sldId="284"/>
            <ac:spMk id="2" creationId="{9FF31ECF-EF04-4AAA-9A8E-583E3D217F33}"/>
          </ac:spMkLst>
        </pc:spChg>
        <pc:spChg chg="mod">
          <ac:chgData name="Triebold  Nicolas" userId="8414fac6-5c62-4ef6-aa02-b49f3eb7f0da" providerId="ADAL" clId="{1EDDB457-4A40-4B56-9F65-AA639F2CCECD}" dt="2022-11-21T19:10:15.181" v="24888" actId="1036"/>
          <ac:spMkLst>
            <pc:docMk/>
            <pc:sldMk cId="1638607144" sldId="284"/>
            <ac:spMk id="3" creationId="{56DFCA3D-B62B-0F7E-2E0B-C3BED3E69826}"/>
          </ac:spMkLst>
        </pc:spChg>
        <pc:spChg chg="del mod">
          <ac:chgData name="Triebold  Nicolas" userId="8414fac6-5c62-4ef6-aa02-b49f3eb7f0da" providerId="ADAL" clId="{1EDDB457-4A40-4B56-9F65-AA639F2CCECD}" dt="2022-11-15T22:58:40.115" v="3664" actId="478"/>
          <ac:spMkLst>
            <pc:docMk/>
            <pc:sldMk cId="1638607144" sldId="284"/>
            <ac:spMk id="3" creationId="{9EE0A683-618F-4D75-846F-0DB536B4E502}"/>
          </ac:spMkLst>
        </pc:spChg>
        <pc:spChg chg="mod topLvl">
          <ac:chgData name="Triebold  Nicolas" userId="8414fac6-5c62-4ef6-aa02-b49f3eb7f0da" providerId="ADAL" clId="{1EDDB457-4A40-4B56-9F65-AA639F2CCECD}" dt="2022-11-21T19:10:15.181" v="24888" actId="1036"/>
          <ac:spMkLst>
            <pc:docMk/>
            <pc:sldMk cId="1638607144" sldId="284"/>
            <ac:spMk id="33" creationId="{808324E1-80D7-DB55-1F77-5846479E73D4}"/>
          </ac:spMkLst>
        </pc:spChg>
        <pc:spChg chg="mod topLvl">
          <ac:chgData name="Triebold  Nicolas" userId="8414fac6-5c62-4ef6-aa02-b49f3eb7f0da" providerId="ADAL" clId="{1EDDB457-4A40-4B56-9F65-AA639F2CCECD}" dt="2022-11-21T19:10:15.181" v="24888" actId="1036"/>
          <ac:spMkLst>
            <pc:docMk/>
            <pc:sldMk cId="1638607144" sldId="284"/>
            <ac:spMk id="34" creationId="{25BA2F04-7161-0185-C2DF-401F4A2771DF}"/>
          </ac:spMkLst>
        </pc:spChg>
        <pc:spChg chg="add del mod ord topLvl">
          <ac:chgData name="Triebold  Nicolas" userId="8414fac6-5c62-4ef6-aa02-b49f3eb7f0da" providerId="ADAL" clId="{1EDDB457-4A40-4B56-9F65-AA639F2CCECD}" dt="2022-11-21T19:01:19.624" v="24590" actId="478"/>
          <ac:spMkLst>
            <pc:docMk/>
            <pc:sldMk cId="1638607144" sldId="284"/>
            <ac:spMk id="40" creationId="{3A346F51-5A2F-4BE7-83EA-8BBBC4E10EBC}"/>
          </ac:spMkLst>
        </pc:spChg>
        <pc:spChg chg="add mod ord">
          <ac:chgData name="Triebold  Nicolas" userId="8414fac6-5c62-4ef6-aa02-b49f3eb7f0da" providerId="ADAL" clId="{1EDDB457-4A40-4B56-9F65-AA639F2CCECD}" dt="2022-11-21T19:13:24.164" v="25162" actId="20577"/>
          <ac:spMkLst>
            <pc:docMk/>
            <pc:sldMk cId="1638607144" sldId="284"/>
            <ac:spMk id="42" creationId="{09394C7F-951E-4586-AB2C-27261BE35B43}"/>
          </ac:spMkLst>
        </pc:spChg>
        <pc:spChg chg="add del mod">
          <ac:chgData name="Triebold  Nicolas" userId="8414fac6-5c62-4ef6-aa02-b49f3eb7f0da" providerId="ADAL" clId="{1EDDB457-4A40-4B56-9F65-AA639F2CCECD}" dt="2022-11-14T21:02:52.808" v="1650" actId="478"/>
          <ac:spMkLst>
            <pc:docMk/>
            <pc:sldMk cId="1638607144" sldId="284"/>
            <ac:spMk id="42" creationId="{77D25E48-23A2-4B8E-A7CE-367B5A625C61}"/>
          </ac:spMkLst>
        </pc:spChg>
        <pc:spChg chg="add del mod">
          <ac:chgData name="Triebold  Nicolas" userId="8414fac6-5c62-4ef6-aa02-b49f3eb7f0da" providerId="ADAL" clId="{1EDDB457-4A40-4B56-9F65-AA639F2CCECD}" dt="2022-11-14T21:02:52.808" v="1650" actId="478"/>
          <ac:spMkLst>
            <pc:docMk/>
            <pc:sldMk cId="1638607144" sldId="284"/>
            <ac:spMk id="43" creationId="{D01588E7-93A9-4253-80ED-541C09E08382}"/>
          </ac:spMkLst>
        </pc:spChg>
        <pc:spChg chg="add del mod">
          <ac:chgData name="Triebold  Nicolas" userId="8414fac6-5c62-4ef6-aa02-b49f3eb7f0da" providerId="ADAL" clId="{1EDDB457-4A40-4B56-9F65-AA639F2CCECD}" dt="2022-11-14T21:02:52.808" v="1650" actId="478"/>
          <ac:spMkLst>
            <pc:docMk/>
            <pc:sldMk cId="1638607144" sldId="284"/>
            <ac:spMk id="44" creationId="{A2C2C23E-C1B6-4BAD-B88D-687098DC7480}"/>
          </ac:spMkLst>
        </pc:spChg>
        <pc:spChg chg="add del mod">
          <ac:chgData name="Triebold  Nicolas" userId="8414fac6-5c62-4ef6-aa02-b49f3eb7f0da" providerId="ADAL" clId="{1EDDB457-4A40-4B56-9F65-AA639F2CCECD}" dt="2022-11-14T21:02:52.808" v="1650" actId="478"/>
          <ac:spMkLst>
            <pc:docMk/>
            <pc:sldMk cId="1638607144" sldId="284"/>
            <ac:spMk id="45" creationId="{D8CE88BD-64A1-49C1-B6AC-8469DDD22C0E}"/>
          </ac:spMkLst>
        </pc:spChg>
        <pc:spChg chg="add del mod">
          <ac:chgData name="Triebold  Nicolas" userId="8414fac6-5c62-4ef6-aa02-b49f3eb7f0da" providerId="ADAL" clId="{1EDDB457-4A40-4B56-9F65-AA639F2CCECD}" dt="2022-11-14T21:02:52.808" v="1650" actId="478"/>
          <ac:spMkLst>
            <pc:docMk/>
            <pc:sldMk cId="1638607144" sldId="284"/>
            <ac:spMk id="46" creationId="{469D0B89-AB66-4198-AF95-BA19CFE34CE0}"/>
          </ac:spMkLst>
        </pc:spChg>
        <pc:spChg chg="add del mod">
          <ac:chgData name="Triebold  Nicolas" userId="8414fac6-5c62-4ef6-aa02-b49f3eb7f0da" providerId="ADAL" clId="{1EDDB457-4A40-4B56-9F65-AA639F2CCECD}" dt="2022-11-14T21:02:52.808" v="1650" actId="478"/>
          <ac:spMkLst>
            <pc:docMk/>
            <pc:sldMk cId="1638607144" sldId="284"/>
            <ac:spMk id="51" creationId="{45BCCA68-8634-4F97-9309-6646FC9B7277}"/>
          </ac:spMkLst>
        </pc:spChg>
        <pc:spChg chg="mod">
          <ac:chgData name="Triebold  Nicolas" userId="8414fac6-5c62-4ef6-aa02-b49f3eb7f0da" providerId="ADAL" clId="{1EDDB457-4A40-4B56-9F65-AA639F2CCECD}" dt="2022-11-20T18:31:22.821" v="14929"/>
          <ac:spMkLst>
            <pc:docMk/>
            <pc:sldMk cId="1638607144" sldId="284"/>
            <ac:spMk id="51" creationId="{8A37FA53-883D-4A44-8C70-229BB1528CCB}"/>
          </ac:spMkLst>
        </pc:spChg>
        <pc:spChg chg="add del mod">
          <ac:chgData name="Triebold  Nicolas" userId="8414fac6-5c62-4ef6-aa02-b49f3eb7f0da" providerId="ADAL" clId="{1EDDB457-4A40-4B56-9F65-AA639F2CCECD}" dt="2022-11-14T21:02:52.808" v="1650" actId="478"/>
          <ac:spMkLst>
            <pc:docMk/>
            <pc:sldMk cId="1638607144" sldId="284"/>
            <ac:spMk id="52" creationId="{E79739BC-6FF0-4042-8D27-7643C983C840}"/>
          </ac:spMkLst>
        </pc:spChg>
        <pc:spChg chg="add del mod">
          <ac:chgData name="Triebold  Nicolas" userId="8414fac6-5c62-4ef6-aa02-b49f3eb7f0da" providerId="ADAL" clId="{1EDDB457-4A40-4B56-9F65-AA639F2CCECD}" dt="2022-11-14T21:02:52.808" v="1650" actId="478"/>
          <ac:spMkLst>
            <pc:docMk/>
            <pc:sldMk cId="1638607144" sldId="284"/>
            <ac:spMk id="57" creationId="{68503DEA-CCE9-45B2-93D8-198D6EE98B33}"/>
          </ac:spMkLst>
        </pc:spChg>
        <pc:spChg chg="add del mod">
          <ac:chgData name="Triebold  Nicolas" userId="8414fac6-5c62-4ef6-aa02-b49f3eb7f0da" providerId="ADAL" clId="{1EDDB457-4A40-4B56-9F65-AA639F2CCECD}" dt="2022-11-14T21:02:52.808" v="1650" actId="478"/>
          <ac:spMkLst>
            <pc:docMk/>
            <pc:sldMk cId="1638607144" sldId="284"/>
            <ac:spMk id="58" creationId="{92B7A3ED-66FA-47CF-9A63-2F06C2208EDD}"/>
          </ac:spMkLst>
        </pc:spChg>
        <pc:spChg chg="add del mod">
          <ac:chgData name="Triebold  Nicolas" userId="8414fac6-5c62-4ef6-aa02-b49f3eb7f0da" providerId="ADAL" clId="{1EDDB457-4A40-4B56-9F65-AA639F2CCECD}" dt="2022-11-14T21:02:52.808" v="1650" actId="478"/>
          <ac:spMkLst>
            <pc:docMk/>
            <pc:sldMk cId="1638607144" sldId="284"/>
            <ac:spMk id="60" creationId="{7899E17A-8BF5-4F82-8B60-DADF6634C68A}"/>
          </ac:spMkLst>
        </pc:spChg>
        <pc:spChg chg="mod">
          <ac:chgData name="Triebold  Nicolas" userId="8414fac6-5c62-4ef6-aa02-b49f3eb7f0da" providerId="ADAL" clId="{1EDDB457-4A40-4B56-9F65-AA639F2CCECD}" dt="2022-11-20T18:31:22.821" v="14929"/>
          <ac:spMkLst>
            <pc:docMk/>
            <pc:sldMk cId="1638607144" sldId="284"/>
            <ac:spMk id="60" creationId="{AD70F238-FFEF-4C1A-BF72-E00B960F9751}"/>
          </ac:spMkLst>
        </pc:spChg>
        <pc:spChg chg="mod">
          <ac:chgData name="Triebold  Nicolas" userId="8414fac6-5c62-4ef6-aa02-b49f3eb7f0da" providerId="ADAL" clId="{1EDDB457-4A40-4B56-9F65-AA639F2CCECD}" dt="2022-11-20T18:31:22.821" v="14929"/>
          <ac:spMkLst>
            <pc:docMk/>
            <pc:sldMk cId="1638607144" sldId="284"/>
            <ac:spMk id="61" creationId="{6193911B-8CD8-432C-89C7-AAD88FF6F9E6}"/>
          </ac:spMkLst>
        </pc:spChg>
        <pc:spChg chg="add del mod">
          <ac:chgData name="Triebold  Nicolas" userId="8414fac6-5c62-4ef6-aa02-b49f3eb7f0da" providerId="ADAL" clId="{1EDDB457-4A40-4B56-9F65-AA639F2CCECD}" dt="2022-11-14T21:02:52.808" v="1650" actId="478"/>
          <ac:spMkLst>
            <pc:docMk/>
            <pc:sldMk cId="1638607144" sldId="284"/>
            <ac:spMk id="61" creationId="{672889A0-690C-4574-ADFA-E5C6BFADD99B}"/>
          </ac:spMkLst>
        </pc:spChg>
        <pc:spChg chg="add del mod">
          <ac:chgData name="Triebold  Nicolas" userId="8414fac6-5c62-4ef6-aa02-b49f3eb7f0da" providerId="ADAL" clId="{1EDDB457-4A40-4B56-9F65-AA639F2CCECD}" dt="2022-11-14T21:02:52.808" v="1650" actId="478"/>
          <ac:spMkLst>
            <pc:docMk/>
            <pc:sldMk cId="1638607144" sldId="284"/>
            <ac:spMk id="62" creationId="{195DAACA-1201-4E54-BD83-75421BF765E9}"/>
          </ac:spMkLst>
        </pc:spChg>
        <pc:spChg chg="add del mod">
          <ac:chgData name="Triebold  Nicolas" userId="8414fac6-5c62-4ef6-aa02-b49f3eb7f0da" providerId="ADAL" clId="{1EDDB457-4A40-4B56-9F65-AA639F2CCECD}" dt="2022-11-14T21:02:52.808" v="1650" actId="478"/>
          <ac:spMkLst>
            <pc:docMk/>
            <pc:sldMk cId="1638607144" sldId="284"/>
            <ac:spMk id="63" creationId="{1736B749-2855-4669-8A92-A8B9B0A683EB}"/>
          </ac:spMkLst>
        </pc:spChg>
        <pc:spChg chg="add del mod">
          <ac:chgData name="Triebold  Nicolas" userId="8414fac6-5c62-4ef6-aa02-b49f3eb7f0da" providerId="ADAL" clId="{1EDDB457-4A40-4B56-9F65-AA639F2CCECD}" dt="2022-11-14T21:02:52.808" v="1650" actId="478"/>
          <ac:spMkLst>
            <pc:docMk/>
            <pc:sldMk cId="1638607144" sldId="284"/>
            <ac:spMk id="64" creationId="{24CF7C47-E1F8-4494-AB82-D9A42967DCB7}"/>
          </ac:spMkLst>
        </pc:spChg>
        <pc:spChg chg="mod">
          <ac:chgData name="Triebold  Nicolas" userId="8414fac6-5c62-4ef6-aa02-b49f3eb7f0da" providerId="ADAL" clId="{1EDDB457-4A40-4B56-9F65-AA639F2CCECD}" dt="2022-11-20T18:31:22.821" v="14929"/>
          <ac:spMkLst>
            <pc:docMk/>
            <pc:sldMk cId="1638607144" sldId="284"/>
            <ac:spMk id="64" creationId="{C4AEF418-1070-412F-B8D3-5368E5B41C32}"/>
          </ac:spMkLst>
        </pc:spChg>
        <pc:spChg chg="add del mod">
          <ac:chgData name="Triebold  Nicolas" userId="8414fac6-5c62-4ef6-aa02-b49f3eb7f0da" providerId="ADAL" clId="{1EDDB457-4A40-4B56-9F65-AA639F2CCECD}" dt="2022-11-14T21:02:52.808" v="1650" actId="478"/>
          <ac:spMkLst>
            <pc:docMk/>
            <pc:sldMk cId="1638607144" sldId="284"/>
            <ac:spMk id="65" creationId="{F6E8849D-E3EF-4478-8A08-515F7966DA4C}"/>
          </ac:spMkLst>
        </pc:spChg>
        <pc:spChg chg="add del mod">
          <ac:chgData name="Triebold  Nicolas" userId="8414fac6-5c62-4ef6-aa02-b49f3eb7f0da" providerId="ADAL" clId="{1EDDB457-4A40-4B56-9F65-AA639F2CCECD}" dt="2022-11-14T21:02:52.808" v="1650" actId="478"/>
          <ac:spMkLst>
            <pc:docMk/>
            <pc:sldMk cId="1638607144" sldId="284"/>
            <ac:spMk id="66" creationId="{2B377AD8-D741-4B7D-A09C-C1F2A1229A2A}"/>
          </ac:spMkLst>
        </pc:spChg>
        <pc:spChg chg="add del mod">
          <ac:chgData name="Triebold  Nicolas" userId="8414fac6-5c62-4ef6-aa02-b49f3eb7f0da" providerId="ADAL" clId="{1EDDB457-4A40-4B56-9F65-AA639F2CCECD}" dt="2022-11-14T21:02:52.808" v="1650" actId="478"/>
          <ac:spMkLst>
            <pc:docMk/>
            <pc:sldMk cId="1638607144" sldId="284"/>
            <ac:spMk id="67" creationId="{F1F0400E-48C5-4781-BBB0-357CB6A97E8C}"/>
          </ac:spMkLst>
        </pc:spChg>
        <pc:spChg chg="add del mod">
          <ac:chgData name="Triebold  Nicolas" userId="8414fac6-5c62-4ef6-aa02-b49f3eb7f0da" providerId="ADAL" clId="{1EDDB457-4A40-4B56-9F65-AA639F2CCECD}" dt="2022-11-14T21:02:52.808" v="1650" actId="478"/>
          <ac:spMkLst>
            <pc:docMk/>
            <pc:sldMk cId="1638607144" sldId="284"/>
            <ac:spMk id="68" creationId="{17EFA6FD-6FDC-42C4-91D1-B959349AB563}"/>
          </ac:spMkLst>
        </pc:spChg>
        <pc:spChg chg="add del mod">
          <ac:chgData name="Triebold  Nicolas" userId="8414fac6-5c62-4ef6-aa02-b49f3eb7f0da" providerId="ADAL" clId="{1EDDB457-4A40-4B56-9F65-AA639F2CCECD}" dt="2022-11-14T21:02:52.808" v="1650" actId="478"/>
          <ac:spMkLst>
            <pc:docMk/>
            <pc:sldMk cId="1638607144" sldId="284"/>
            <ac:spMk id="69" creationId="{79BF8748-7602-4AB7-BB5F-5F2D81E75E8D}"/>
          </ac:spMkLst>
        </pc:spChg>
        <pc:spChg chg="add del mod">
          <ac:chgData name="Triebold  Nicolas" userId="8414fac6-5c62-4ef6-aa02-b49f3eb7f0da" providerId="ADAL" clId="{1EDDB457-4A40-4B56-9F65-AA639F2CCECD}" dt="2022-11-14T21:02:52.808" v="1650" actId="478"/>
          <ac:spMkLst>
            <pc:docMk/>
            <pc:sldMk cId="1638607144" sldId="284"/>
            <ac:spMk id="70" creationId="{C7D631FD-C3AC-40F0-B059-24BA6D7071B6}"/>
          </ac:spMkLst>
        </pc:spChg>
        <pc:spChg chg="add del mod">
          <ac:chgData name="Triebold  Nicolas" userId="8414fac6-5c62-4ef6-aa02-b49f3eb7f0da" providerId="ADAL" clId="{1EDDB457-4A40-4B56-9F65-AA639F2CCECD}" dt="2022-11-14T21:02:52.808" v="1650" actId="478"/>
          <ac:spMkLst>
            <pc:docMk/>
            <pc:sldMk cId="1638607144" sldId="284"/>
            <ac:spMk id="71" creationId="{8FDAFDF6-418D-4C32-B34A-8C6B9AD43FD6}"/>
          </ac:spMkLst>
        </pc:spChg>
        <pc:spChg chg="add del mod">
          <ac:chgData name="Triebold  Nicolas" userId="8414fac6-5c62-4ef6-aa02-b49f3eb7f0da" providerId="ADAL" clId="{1EDDB457-4A40-4B56-9F65-AA639F2CCECD}" dt="2022-11-14T21:02:52.808" v="1650" actId="478"/>
          <ac:spMkLst>
            <pc:docMk/>
            <pc:sldMk cId="1638607144" sldId="284"/>
            <ac:spMk id="72" creationId="{B5EC9578-7593-4A61-BF02-7BA96C7E3AD8}"/>
          </ac:spMkLst>
        </pc:spChg>
        <pc:spChg chg="mod">
          <ac:chgData name="Triebold  Nicolas" userId="8414fac6-5c62-4ef6-aa02-b49f3eb7f0da" providerId="ADAL" clId="{1EDDB457-4A40-4B56-9F65-AA639F2CCECD}" dt="2022-11-20T18:31:22.821" v="14929"/>
          <ac:spMkLst>
            <pc:docMk/>
            <pc:sldMk cId="1638607144" sldId="284"/>
            <ac:spMk id="73" creationId="{ADDA82D5-BFE1-415F-AD23-FFF53DEF0D0C}"/>
          </ac:spMkLst>
        </pc:spChg>
        <pc:spChg chg="add del mod">
          <ac:chgData name="Triebold  Nicolas" userId="8414fac6-5c62-4ef6-aa02-b49f3eb7f0da" providerId="ADAL" clId="{1EDDB457-4A40-4B56-9F65-AA639F2CCECD}" dt="2022-11-14T21:02:52.808" v="1650" actId="478"/>
          <ac:spMkLst>
            <pc:docMk/>
            <pc:sldMk cId="1638607144" sldId="284"/>
            <ac:spMk id="73" creationId="{AF22F434-78EB-4916-9885-9D5F2276D5F3}"/>
          </ac:spMkLst>
        </pc:spChg>
        <pc:spChg chg="add del mod">
          <ac:chgData name="Triebold  Nicolas" userId="8414fac6-5c62-4ef6-aa02-b49f3eb7f0da" providerId="ADAL" clId="{1EDDB457-4A40-4B56-9F65-AA639F2CCECD}" dt="2022-11-14T21:02:52.808" v="1650" actId="478"/>
          <ac:spMkLst>
            <pc:docMk/>
            <pc:sldMk cId="1638607144" sldId="284"/>
            <ac:spMk id="74" creationId="{09C2BED5-0C18-4E8D-913A-13703B51E8D6}"/>
          </ac:spMkLst>
        </pc:spChg>
        <pc:spChg chg="add del mod">
          <ac:chgData name="Triebold  Nicolas" userId="8414fac6-5c62-4ef6-aa02-b49f3eb7f0da" providerId="ADAL" clId="{1EDDB457-4A40-4B56-9F65-AA639F2CCECD}" dt="2022-11-14T21:02:52.808" v="1650" actId="478"/>
          <ac:spMkLst>
            <pc:docMk/>
            <pc:sldMk cId="1638607144" sldId="284"/>
            <ac:spMk id="75" creationId="{5A7A51CD-9108-44AC-B884-0AE3038E3180}"/>
          </ac:spMkLst>
        </pc:spChg>
        <pc:spChg chg="add del mod">
          <ac:chgData name="Triebold  Nicolas" userId="8414fac6-5c62-4ef6-aa02-b49f3eb7f0da" providerId="ADAL" clId="{1EDDB457-4A40-4B56-9F65-AA639F2CCECD}" dt="2022-11-14T21:07:06.127" v="1721" actId="478"/>
          <ac:spMkLst>
            <pc:docMk/>
            <pc:sldMk cId="1638607144" sldId="284"/>
            <ac:spMk id="76" creationId="{87EB45FA-FAED-452F-B8BF-4EEA3F88E1F1}"/>
          </ac:spMkLst>
        </pc:spChg>
        <pc:spChg chg="add del mod">
          <ac:chgData name="Triebold  Nicolas" userId="8414fac6-5c62-4ef6-aa02-b49f3eb7f0da" providerId="ADAL" clId="{1EDDB457-4A40-4B56-9F65-AA639F2CCECD}" dt="2022-11-14T21:07:06.127" v="1721" actId="478"/>
          <ac:spMkLst>
            <pc:docMk/>
            <pc:sldMk cId="1638607144" sldId="284"/>
            <ac:spMk id="77" creationId="{6AFFEA78-E6DD-46C7-AE56-A867EC765971}"/>
          </ac:spMkLst>
        </pc:spChg>
        <pc:spChg chg="add del mod">
          <ac:chgData name="Triebold  Nicolas" userId="8414fac6-5c62-4ef6-aa02-b49f3eb7f0da" providerId="ADAL" clId="{1EDDB457-4A40-4B56-9F65-AA639F2CCECD}" dt="2022-11-14T21:07:06.127" v="1721" actId="478"/>
          <ac:spMkLst>
            <pc:docMk/>
            <pc:sldMk cId="1638607144" sldId="284"/>
            <ac:spMk id="78" creationId="{1F64A8A3-87B4-4A35-9AFA-79CC4D5A3E2E}"/>
          </ac:spMkLst>
        </pc:spChg>
        <pc:spChg chg="add del mod">
          <ac:chgData name="Triebold  Nicolas" userId="8414fac6-5c62-4ef6-aa02-b49f3eb7f0da" providerId="ADAL" clId="{1EDDB457-4A40-4B56-9F65-AA639F2CCECD}" dt="2022-11-14T21:07:06.127" v="1721" actId="478"/>
          <ac:spMkLst>
            <pc:docMk/>
            <pc:sldMk cId="1638607144" sldId="284"/>
            <ac:spMk id="79" creationId="{24FAECC2-F7EB-4E7E-91C4-D4F491660926}"/>
          </ac:spMkLst>
        </pc:spChg>
        <pc:spChg chg="mod">
          <ac:chgData name="Triebold  Nicolas" userId="8414fac6-5c62-4ef6-aa02-b49f3eb7f0da" providerId="ADAL" clId="{1EDDB457-4A40-4B56-9F65-AA639F2CCECD}" dt="2022-11-20T18:31:22.821" v="14929"/>
          <ac:spMkLst>
            <pc:docMk/>
            <pc:sldMk cId="1638607144" sldId="284"/>
            <ac:spMk id="79" creationId="{80331D14-40DB-4A07-AC66-38440D8319E6}"/>
          </ac:spMkLst>
        </pc:spChg>
        <pc:spChg chg="mod">
          <ac:chgData name="Triebold  Nicolas" userId="8414fac6-5c62-4ef6-aa02-b49f3eb7f0da" providerId="ADAL" clId="{1EDDB457-4A40-4B56-9F65-AA639F2CCECD}" dt="2022-11-20T18:31:22.821" v="14929"/>
          <ac:spMkLst>
            <pc:docMk/>
            <pc:sldMk cId="1638607144" sldId="284"/>
            <ac:spMk id="80" creationId="{56259855-7C6E-4AFE-A852-B761AB87B64F}"/>
          </ac:spMkLst>
        </pc:spChg>
        <pc:spChg chg="add del mod">
          <ac:chgData name="Triebold  Nicolas" userId="8414fac6-5c62-4ef6-aa02-b49f3eb7f0da" providerId="ADAL" clId="{1EDDB457-4A40-4B56-9F65-AA639F2CCECD}" dt="2022-11-14T21:07:06.127" v="1721" actId="478"/>
          <ac:spMkLst>
            <pc:docMk/>
            <pc:sldMk cId="1638607144" sldId="284"/>
            <ac:spMk id="80" creationId="{D858C8CF-078C-4897-85A0-9344CAA2C900}"/>
          </ac:spMkLst>
        </pc:spChg>
        <pc:spChg chg="add del mod">
          <ac:chgData name="Triebold  Nicolas" userId="8414fac6-5c62-4ef6-aa02-b49f3eb7f0da" providerId="ADAL" clId="{1EDDB457-4A40-4B56-9F65-AA639F2CCECD}" dt="2022-11-21T00:21:32.417" v="22020" actId="478"/>
          <ac:spMkLst>
            <pc:docMk/>
            <pc:sldMk cId="1638607144" sldId="284"/>
            <ac:spMk id="81" creationId="{13BF7F49-EB75-486D-86C7-63B0BF8CDAB2}"/>
          </ac:spMkLst>
        </pc:spChg>
        <pc:spChg chg="add del mod">
          <ac:chgData name="Triebold  Nicolas" userId="8414fac6-5c62-4ef6-aa02-b49f3eb7f0da" providerId="ADAL" clId="{1EDDB457-4A40-4B56-9F65-AA639F2CCECD}" dt="2022-11-14T21:07:06.127" v="1721" actId="478"/>
          <ac:spMkLst>
            <pc:docMk/>
            <pc:sldMk cId="1638607144" sldId="284"/>
            <ac:spMk id="81" creationId="{9BA8F4F3-CF53-4ED0-AD41-ED7D4E56DF27}"/>
          </ac:spMkLst>
        </pc:spChg>
        <pc:spChg chg="add del mod">
          <ac:chgData name="Triebold  Nicolas" userId="8414fac6-5c62-4ef6-aa02-b49f3eb7f0da" providerId="ADAL" clId="{1EDDB457-4A40-4B56-9F65-AA639F2CCECD}" dt="2022-11-14T21:07:06.127" v="1721" actId="478"/>
          <ac:spMkLst>
            <pc:docMk/>
            <pc:sldMk cId="1638607144" sldId="284"/>
            <ac:spMk id="82" creationId="{43844C5A-CDD6-4E97-BAF4-45F0C2D62C56}"/>
          </ac:spMkLst>
        </pc:spChg>
        <pc:spChg chg="mod">
          <ac:chgData name="Triebold  Nicolas" userId="8414fac6-5c62-4ef6-aa02-b49f3eb7f0da" providerId="ADAL" clId="{1EDDB457-4A40-4B56-9F65-AA639F2CCECD}" dt="2022-11-21T19:09:57.011" v="24869" actId="115"/>
          <ac:spMkLst>
            <pc:docMk/>
            <pc:sldMk cId="1638607144" sldId="284"/>
            <ac:spMk id="82" creationId="{8C308C7D-ED91-4442-B812-3F72F521C779}"/>
          </ac:spMkLst>
        </pc:spChg>
        <pc:spChg chg="mod">
          <ac:chgData name="Triebold  Nicolas" userId="8414fac6-5c62-4ef6-aa02-b49f3eb7f0da" providerId="ADAL" clId="{1EDDB457-4A40-4B56-9F65-AA639F2CCECD}" dt="2022-11-21T19:09:57.011" v="24869" actId="115"/>
          <ac:spMkLst>
            <pc:docMk/>
            <pc:sldMk cId="1638607144" sldId="284"/>
            <ac:spMk id="83" creationId="{43000D1B-D05F-4CC7-9DD6-53E2750D0B13}"/>
          </ac:spMkLst>
        </pc:spChg>
        <pc:spChg chg="add del mod">
          <ac:chgData name="Triebold  Nicolas" userId="8414fac6-5c62-4ef6-aa02-b49f3eb7f0da" providerId="ADAL" clId="{1EDDB457-4A40-4B56-9F65-AA639F2CCECD}" dt="2022-11-14T21:07:06.127" v="1721" actId="478"/>
          <ac:spMkLst>
            <pc:docMk/>
            <pc:sldMk cId="1638607144" sldId="284"/>
            <ac:spMk id="83" creationId="{9610E95F-B758-4C50-A345-B00922257B57}"/>
          </ac:spMkLst>
        </pc:spChg>
        <pc:spChg chg="mod">
          <ac:chgData name="Triebold  Nicolas" userId="8414fac6-5c62-4ef6-aa02-b49f3eb7f0da" providerId="ADAL" clId="{1EDDB457-4A40-4B56-9F65-AA639F2CCECD}" dt="2022-11-21T19:09:57.011" v="24869" actId="115"/>
          <ac:spMkLst>
            <pc:docMk/>
            <pc:sldMk cId="1638607144" sldId="284"/>
            <ac:spMk id="84" creationId="{1EF93F60-47AB-4B3D-B816-4064CA34DF44}"/>
          </ac:spMkLst>
        </pc:spChg>
        <pc:spChg chg="add del mod">
          <ac:chgData name="Triebold  Nicolas" userId="8414fac6-5c62-4ef6-aa02-b49f3eb7f0da" providerId="ADAL" clId="{1EDDB457-4A40-4B56-9F65-AA639F2CCECD}" dt="2022-11-14T21:07:06.127" v="1721" actId="478"/>
          <ac:spMkLst>
            <pc:docMk/>
            <pc:sldMk cId="1638607144" sldId="284"/>
            <ac:spMk id="84" creationId="{CC309A98-63B7-4C29-A471-AC0DDEFCC985}"/>
          </ac:spMkLst>
        </pc:spChg>
        <pc:spChg chg="mod">
          <ac:chgData name="Triebold  Nicolas" userId="8414fac6-5c62-4ef6-aa02-b49f3eb7f0da" providerId="ADAL" clId="{1EDDB457-4A40-4B56-9F65-AA639F2CCECD}" dt="2022-11-21T19:09:57.011" v="24869" actId="115"/>
          <ac:spMkLst>
            <pc:docMk/>
            <pc:sldMk cId="1638607144" sldId="284"/>
            <ac:spMk id="85" creationId="{0E0B1C15-4236-474D-B785-E6C96D3EE489}"/>
          </ac:spMkLst>
        </pc:spChg>
        <pc:spChg chg="add del mod">
          <ac:chgData name="Triebold  Nicolas" userId="8414fac6-5c62-4ef6-aa02-b49f3eb7f0da" providerId="ADAL" clId="{1EDDB457-4A40-4B56-9F65-AA639F2CCECD}" dt="2022-11-14T21:07:06.127" v="1721" actId="478"/>
          <ac:spMkLst>
            <pc:docMk/>
            <pc:sldMk cId="1638607144" sldId="284"/>
            <ac:spMk id="85" creationId="{C7B2CA26-DE5C-4104-AE66-C8B2DEB3CDF3}"/>
          </ac:spMkLst>
        </pc:spChg>
        <pc:spChg chg="mod">
          <ac:chgData name="Triebold  Nicolas" userId="8414fac6-5c62-4ef6-aa02-b49f3eb7f0da" providerId="ADAL" clId="{1EDDB457-4A40-4B56-9F65-AA639F2CCECD}" dt="2022-11-21T19:09:57.011" v="24869" actId="115"/>
          <ac:spMkLst>
            <pc:docMk/>
            <pc:sldMk cId="1638607144" sldId="284"/>
            <ac:spMk id="86" creationId="{65680F10-73C3-4511-B30E-C70F01DFF64F}"/>
          </ac:spMkLst>
        </pc:spChg>
        <pc:spChg chg="add del mod">
          <ac:chgData name="Triebold  Nicolas" userId="8414fac6-5c62-4ef6-aa02-b49f3eb7f0da" providerId="ADAL" clId="{1EDDB457-4A40-4B56-9F65-AA639F2CCECD}" dt="2022-11-14T21:07:06.127" v="1721" actId="478"/>
          <ac:spMkLst>
            <pc:docMk/>
            <pc:sldMk cId="1638607144" sldId="284"/>
            <ac:spMk id="86" creationId="{B97383D5-9AA2-4E32-94BF-CADEB246300D}"/>
          </ac:spMkLst>
        </pc:spChg>
        <pc:spChg chg="add del mod">
          <ac:chgData name="Triebold  Nicolas" userId="8414fac6-5c62-4ef6-aa02-b49f3eb7f0da" providerId="ADAL" clId="{1EDDB457-4A40-4B56-9F65-AA639F2CCECD}" dt="2022-11-14T21:07:06.127" v="1721" actId="478"/>
          <ac:spMkLst>
            <pc:docMk/>
            <pc:sldMk cId="1638607144" sldId="284"/>
            <ac:spMk id="87" creationId="{5D22C60D-A747-44B1-B4D7-88E9538C8B99}"/>
          </ac:spMkLst>
        </pc:spChg>
        <pc:spChg chg="mod">
          <ac:chgData name="Triebold  Nicolas" userId="8414fac6-5c62-4ef6-aa02-b49f3eb7f0da" providerId="ADAL" clId="{1EDDB457-4A40-4B56-9F65-AA639F2CCECD}" dt="2022-11-21T19:09:57.011" v="24869" actId="115"/>
          <ac:spMkLst>
            <pc:docMk/>
            <pc:sldMk cId="1638607144" sldId="284"/>
            <ac:spMk id="87" creationId="{CCDA1244-CACF-4F1B-A172-D31342353C82}"/>
          </ac:spMkLst>
        </pc:spChg>
        <pc:spChg chg="add del mod">
          <ac:chgData name="Triebold  Nicolas" userId="8414fac6-5c62-4ef6-aa02-b49f3eb7f0da" providerId="ADAL" clId="{1EDDB457-4A40-4B56-9F65-AA639F2CCECD}" dt="2022-11-14T21:07:06.127" v="1721" actId="478"/>
          <ac:spMkLst>
            <pc:docMk/>
            <pc:sldMk cId="1638607144" sldId="284"/>
            <ac:spMk id="88" creationId="{DD44E045-8AA6-42EF-A8D9-46B60268177B}"/>
          </ac:spMkLst>
        </pc:spChg>
        <pc:spChg chg="mod">
          <ac:chgData name="Triebold  Nicolas" userId="8414fac6-5c62-4ef6-aa02-b49f3eb7f0da" providerId="ADAL" clId="{1EDDB457-4A40-4B56-9F65-AA639F2CCECD}" dt="2022-11-21T19:09:57.011" v="24869" actId="115"/>
          <ac:spMkLst>
            <pc:docMk/>
            <pc:sldMk cId="1638607144" sldId="284"/>
            <ac:spMk id="88" creationId="{EC3BE170-F24B-41FB-A5EC-E18FE29F3C8C}"/>
          </ac:spMkLst>
        </pc:spChg>
        <pc:spChg chg="mod">
          <ac:chgData name="Triebold  Nicolas" userId="8414fac6-5c62-4ef6-aa02-b49f3eb7f0da" providerId="ADAL" clId="{1EDDB457-4A40-4B56-9F65-AA639F2CCECD}" dt="2022-11-21T19:09:57.011" v="24869" actId="115"/>
          <ac:spMkLst>
            <pc:docMk/>
            <pc:sldMk cId="1638607144" sldId="284"/>
            <ac:spMk id="89" creationId="{3F19482F-7CAC-429C-99AE-2F3EA7466E60}"/>
          </ac:spMkLst>
        </pc:spChg>
        <pc:spChg chg="add del mod">
          <ac:chgData name="Triebold  Nicolas" userId="8414fac6-5c62-4ef6-aa02-b49f3eb7f0da" providerId="ADAL" clId="{1EDDB457-4A40-4B56-9F65-AA639F2CCECD}" dt="2022-11-14T21:07:06.127" v="1721" actId="478"/>
          <ac:spMkLst>
            <pc:docMk/>
            <pc:sldMk cId="1638607144" sldId="284"/>
            <ac:spMk id="89" creationId="{4DAE6569-1CD2-4F3B-B40F-3EA477FD6D95}"/>
          </ac:spMkLst>
        </pc:spChg>
        <pc:spChg chg="mod">
          <ac:chgData name="Triebold  Nicolas" userId="8414fac6-5c62-4ef6-aa02-b49f3eb7f0da" providerId="ADAL" clId="{1EDDB457-4A40-4B56-9F65-AA639F2CCECD}" dt="2022-11-21T19:09:57.011" v="24869" actId="115"/>
          <ac:spMkLst>
            <pc:docMk/>
            <pc:sldMk cId="1638607144" sldId="284"/>
            <ac:spMk id="90" creationId="{6082AE4B-93D1-420C-9F88-DF41642390A8}"/>
          </ac:spMkLst>
        </pc:spChg>
        <pc:spChg chg="add del mod">
          <ac:chgData name="Triebold  Nicolas" userId="8414fac6-5c62-4ef6-aa02-b49f3eb7f0da" providerId="ADAL" clId="{1EDDB457-4A40-4B56-9F65-AA639F2CCECD}" dt="2022-11-14T21:07:06.127" v="1721" actId="478"/>
          <ac:spMkLst>
            <pc:docMk/>
            <pc:sldMk cId="1638607144" sldId="284"/>
            <ac:spMk id="90" creationId="{C60751C1-DF90-4207-A5C3-F6C0D6356188}"/>
          </ac:spMkLst>
        </pc:spChg>
        <pc:spChg chg="add del mod">
          <ac:chgData name="Triebold  Nicolas" userId="8414fac6-5c62-4ef6-aa02-b49f3eb7f0da" providerId="ADAL" clId="{1EDDB457-4A40-4B56-9F65-AA639F2CCECD}" dt="2022-11-14T21:07:06.127" v="1721" actId="478"/>
          <ac:spMkLst>
            <pc:docMk/>
            <pc:sldMk cId="1638607144" sldId="284"/>
            <ac:spMk id="91" creationId="{CD0BCB14-2B1D-4DC5-B782-24A1459435AA}"/>
          </ac:spMkLst>
        </pc:spChg>
        <pc:spChg chg="add del mod">
          <ac:chgData name="Triebold  Nicolas" userId="8414fac6-5c62-4ef6-aa02-b49f3eb7f0da" providerId="ADAL" clId="{1EDDB457-4A40-4B56-9F65-AA639F2CCECD}" dt="2022-11-14T21:07:06.127" v="1721" actId="478"/>
          <ac:spMkLst>
            <pc:docMk/>
            <pc:sldMk cId="1638607144" sldId="284"/>
            <ac:spMk id="92" creationId="{E93A91CA-77DF-468B-9743-A82C4D724D4B}"/>
          </ac:spMkLst>
        </pc:spChg>
        <pc:spChg chg="add del mod">
          <ac:chgData name="Triebold  Nicolas" userId="8414fac6-5c62-4ef6-aa02-b49f3eb7f0da" providerId="ADAL" clId="{1EDDB457-4A40-4B56-9F65-AA639F2CCECD}" dt="2022-11-14T21:07:06.127" v="1721" actId="478"/>
          <ac:spMkLst>
            <pc:docMk/>
            <pc:sldMk cId="1638607144" sldId="284"/>
            <ac:spMk id="93" creationId="{70A9170F-F422-495B-BF0E-BB1F50A71744}"/>
          </ac:spMkLst>
        </pc:spChg>
        <pc:spChg chg="add del mod">
          <ac:chgData name="Triebold  Nicolas" userId="8414fac6-5c62-4ef6-aa02-b49f3eb7f0da" providerId="ADAL" clId="{1EDDB457-4A40-4B56-9F65-AA639F2CCECD}" dt="2022-11-14T21:07:06.127" v="1721" actId="478"/>
          <ac:spMkLst>
            <pc:docMk/>
            <pc:sldMk cId="1638607144" sldId="284"/>
            <ac:spMk id="94" creationId="{A61F6FBA-412C-4394-8F16-19A5DC2A641E}"/>
          </ac:spMkLst>
        </pc:spChg>
        <pc:spChg chg="add del mod">
          <ac:chgData name="Triebold  Nicolas" userId="8414fac6-5c62-4ef6-aa02-b49f3eb7f0da" providerId="ADAL" clId="{1EDDB457-4A40-4B56-9F65-AA639F2CCECD}" dt="2022-11-14T21:07:06.127" v="1721" actId="478"/>
          <ac:spMkLst>
            <pc:docMk/>
            <pc:sldMk cId="1638607144" sldId="284"/>
            <ac:spMk id="95" creationId="{1F71DA90-9250-412C-9AB0-2538A5C2A979}"/>
          </ac:spMkLst>
        </pc:spChg>
        <pc:spChg chg="add del mod">
          <ac:chgData name="Triebold  Nicolas" userId="8414fac6-5c62-4ef6-aa02-b49f3eb7f0da" providerId="ADAL" clId="{1EDDB457-4A40-4B56-9F65-AA639F2CCECD}" dt="2022-11-14T21:07:06.127" v="1721" actId="478"/>
          <ac:spMkLst>
            <pc:docMk/>
            <pc:sldMk cId="1638607144" sldId="284"/>
            <ac:spMk id="96" creationId="{D9A163E6-4774-47C5-A286-A1838761A2F3}"/>
          </ac:spMkLst>
        </pc:spChg>
        <pc:spChg chg="add del mod">
          <ac:chgData name="Triebold  Nicolas" userId="8414fac6-5c62-4ef6-aa02-b49f3eb7f0da" providerId="ADAL" clId="{1EDDB457-4A40-4B56-9F65-AA639F2CCECD}" dt="2022-11-14T21:07:06.127" v="1721" actId="478"/>
          <ac:spMkLst>
            <pc:docMk/>
            <pc:sldMk cId="1638607144" sldId="284"/>
            <ac:spMk id="97" creationId="{91FAEE7D-6BA8-4D00-964B-45516FEDC7DA}"/>
          </ac:spMkLst>
        </pc:spChg>
        <pc:spChg chg="add del mod">
          <ac:chgData name="Triebold  Nicolas" userId="8414fac6-5c62-4ef6-aa02-b49f3eb7f0da" providerId="ADAL" clId="{1EDDB457-4A40-4B56-9F65-AA639F2CCECD}" dt="2022-11-14T21:07:06.127" v="1721" actId="478"/>
          <ac:spMkLst>
            <pc:docMk/>
            <pc:sldMk cId="1638607144" sldId="284"/>
            <ac:spMk id="98" creationId="{1B048F59-40E9-4F60-A2B4-AD746C3AD735}"/>
          </ac:spMkLst>
        </pc:spChg>
        <pc:spChg chg="add del mod">
          <ac:chgData name="Triebold  Nicolas" userId="8414fac6-5c62-4ef6-aa02-b49f3eb7f0da" providerId="ADAL" clId="{1EDDB457-4A40-4B56-9F65-AA639F2CCECD}" dt="2022-11-14T21:07:06.127" v="1721" actId="478"/>
          <ac:spMkLst>
            <pc:docMk/>
            <pc:sldMk cId="1638607144" sldId="284"/>
            <ac:spMk id="99" creationId="{238BE9FD-1FA6-4B6B-8EC7-8827C4E8E5E4}"/>
          </ac:spMkLst>
        </pc:spChg>
        <pc:spChg chg="add del mod">
          <ac:chgData name="Triebold  Nicolas" userId="8414fac6-5c62-4ef6-aa02-b49f3eb7f0da" providerId="ADAL" clId="{1EDDB457-4A40-4B56-9F65-AA639F2CCECD}" dt="2022-11-14T21:07:06.127" v="1721" actId="478"/>
          <ac:spMkLst>
            <pc:docMk/>
            <pc:sldMk cId="1638607144" sldId="284"/>
            <ac:spMk id="100" creationId="{9C8D335C-5C36-4CE0-80DC-C80981898768}"/>
          </ac:spMkLst>
        </pc:spChg>
        <pc:spChg chg="add del mod">
          <ac:chgData name="Triebold  Nicolas" userId="8414fac6-5c62-4ef6-aa02-b49f3eb7f0da" providerId="ADAL" clId="{1EDDB457-4A40-4B56-9F65-AA639F2CCECD}" dt="2022-11-14T21:07:06.127" v="1721" actId="478"/>
          <ac:spMkLst>
            <pc:docMk/>
            <pc:sldMk cId="1638607144" sldId="284"/>
            <ac:spMk id="101" creationId="{F3D51D6D-EC96-4833-9107-2CFF3141DD09}"/>
          </ac:spMkLst>
        </pc:spChg>
        <pc:spChg chg="add del mod">
          <ac:chgData name="Triebold  Nicolas" userId="8414fac6-5c62-4ef6-aa02-b49f3eb7f0da" providerId="ADAL" clId="{1EDDB457-4A40-4B56-9F65-AA639F2CCECD}" dt="2022-11-14T21:06:40.666" v="1673" actId="478"/>
          <ac:spMkLst>
            <pc:docMk/>
            <pc:sldMk cId="1638607144" sldId="284"/>
            <ac:spMk id="102" creationId="{5BA5C40F-91B1-4D6A-BB2F-472681EDA77F}"/>
          </ac:spMkLst>
        </pc:spChg>
        <pc:spChg chg="add mod ord topLvl">
          <ac:chgData name="Triebold  Nicolas" userId="8414fac6-5c62-4ef6-aa02-b49f3eb7f0da" providerId="ADAL" clId="{1EDDB457-4A40-4B56-9F65-AA639F2CCECD}" dt="2022-11-21T19:10:15.181" v="24888" actId="1036"/>
          <ac:spMkLst>
            <pc:docMk/>
            <pc:sldMk cId="1638607144" sldId="284"/>
            <ac:spMk id="103" creationId="{6A87C71A-CD61-4F90-8D15-C19C9FABDBB4}"/>
          </ac:spMkLst>
        </pc:spChg>
        <pc:spChg chg="add del mod">
          <ac:chgData name="Triebold  Nicolas" userId="8414fac6-5c62-4ef6-aa02-b49f3eb7f0da" providerId="ADAL" clId="{1EDDB457-4A40-4B56-9F65-AA639F2CCECD}" dt="2022-11-14T21:27:40.137" v="2087" actId="478"/>
          <ac:spMkLst>
            <pc:docMk/>
            <pc:sldMk cId="1638607144" sldId="284"/>
            <ac:spMk id="104" creationId="{C8AD3F92-3706-45B5-8A05-62C8C6EFEB28}"/>
          </ac:spMkLst>
        </pc:spChg>
        <pc:spChg chg="add del mod">
          <ac:chgData name="Triebold  Nicolas" userId="8414fac6-5c62-4ef6-aa02-b49f3eb7f0da" providerId="ADAL" clId="{1EDDB457-4A40-4B56-9F65-AA639F2CCECD}" dt="2022-11-14T21:27:40.137" v="2087" actId="478"/>
          <ac:spMkLst>
            <pc:docMk/>
            <pc:sldMk cId="1638607144" sldId="284"/>
            <ac:spMk id="105" creationId="{9AF2724A-6CEB-4966-8A2C-DA1CD57EFD0A}"/>
          </ac:spMkLst>
        </pc:spChg>
        <pc:spChg chg="add del mod">
          <ac:chgData name="Triebold  Nicolas" userId="8414fac6-5c62-4ef6-aa02-b49f3eb7f0da" providerId="ADAL" clId="{1EDDB457-4A40-4B56-9F65-AA639F2CCECD}" dt="2022-11-14T21:27:40.137" v="2087" actId="478"/>
          <ac:spMkLst>
            <pc:docMk/>
            <pc:sldMk cId="1638607144" sldId="284"/>
            <ac:spMk id="106" creationId="{7A055CCF-5D08-40AE-8ACD-D2D7A8D0E44B}"/>
          </ac:spMkLst>
        </pc:spChg>
        <pc:spChg chg="add del mod">
          <ac:chgData name="Triebold  Nicolas" userId="8414fac6-5c62-4ef6-aa02-b49f3eb7f0da" providerId="ADAL" clId="{1EDDB457-4A40-4B56-9F65-AA639F2CCECD}" dt="2022-11-14T21:27:40.137" v="2087" actId="478"/>
          <ac:spMkLst>
            <pc:docMk/>
            <pc:sldMk cId="1638607144" sldId="284"/>
            <ac:spMk id="107" creationId="{F3547C4B-87E4-4103-8A59-90051D9D6211}"/>
          </ac:spMkLst>
        </pc:spChg>
        <pc:spChg chg="add del mod">
          <ac:chgData name="Triebold  Nicolas" userId="8414fac6-5c62-4ef6-aa02-b49f3eb7f0da" providerId="ADAL" clId="{1EDDB457-4A40-4B56-9F65-AA639F2CCECD}" dt="2022-11-14T21:27:40.137" v="2087" actId="478"/>
          <ac:spMkLst>
            <pc:docMk/>
            <pc:sldMk cId="1638607144" sldId="284"/>
            <ac:spMk id="108" creationId="{3F7F4EAD-5537-424A-AE6C-FCFC7CCDE5CF}"/>
          </ac:spMkLst>
        </pc:spChg>
        <pc:spChg chg="add del mod">
          <ac:chgData name="Triebold  Nicolas" userId="8414fac6-5c62-4ef6-aa02-b49f3eb7f0da" providerId="ADAL" clId="{1EDDB457-4A40-4B56-9F65-AA639F2CCECD}" dt="2022-11-14T21:27:40.137" v="2087" actId="478"/>
          <ac:spMkLst>
            <pc:docMk/>
            <pc:sldMk cId="1638607144" sldId="284"/>
            <ac:spMk id="109" creationId="{1C19BEBD-CB1A-41F4-878A-E73519FED857}"/>
          </ac:spMkLst>
        </pc:spChg>
        <pc:spChg chg="add del mod">
          <ac:chgData name="Triebold  Nicolas" userId="8414fac6-5c62-4ef6-aa02-b49f3eb7f0da" providerId="ADAL" clId="{1EDDB457-4A40-4B56-9F65-AA639F2CCECD}" dt="2022-11-14T21:27:40.137" v="2087" actId="478"/>
          <ac:spMkLst>
            <pc:docMk/>
            <pc:sldMk cId="1638607144" sldId="284"/>
            <ac:spMk id="110" creationId="{E9869388-61D8-4B80-AAB9-E57C0F075876}"/>
          </ac:spMkLst>
        </pc:spChg>
        <pc:spChg chg="add del mod">
          <ac:chgData name="Triebold  Nicolas" userId="8414fac6-5c62-4ef6-aa02-b49f3eb7f0da" providerId="ADAL" clId="{1EDDB457-4A40-4B56-9F65-AA639F2CCECD}" dt="2022-11-14T21:27:40.137" v="2087" actId="478"/>
          <ac:spMkLst>
            <pc:docMk/>
            <pc:sldMk cId="1638607144" sldId="284"/>
            <ac:spMk id="111" creationId="{9DBA137A-5667-42B0-8287-8D46D7447E5F}"/>
          </ac:spMkLst>
        </pc:spChg>
        <pc:spChg chg="add del mod">
          <ac:chgData name="Triebold  Nicolas" userId="8414fac6-5c62-4ef6-aa02-b49f3eb7f0da" providerId="ADAL" clId="{1EDDB457-4A40-4B56-9F65-AA639F2CCECD}" dt="2022-11-14T21:27:40.137" v="2087" actId="478"/>
          <ac:spMkLst>
            <pc:docMk/>
            <pc:sldMk cId="1638607144" sldId="284"/>
            <ac:spMk id="112" creationId="{3A2A6399-7CF7-4107-8ADB-EA6D2C9DAE11}"/>
          </ac:spMkLst>
        </pc:spChg>
        <pc:spChg chg="add del mod">
          <ac:chgData name="Triebold  Nicolas" userId="8414fac6-5c62-4ef6-aa02-b49f3eb7f0da" providerId="ADAL" clId="{1EDDB457-4A40-4B56-9F65-AA639F2CCECD}" dt="2022-11-14T21:27:40.137" v="2087" actId="478"/>
          <ac:spMkLst>
            <pc:docMk/>
            <pc:sldMk cId="1638607144" sldId="284"/>
            <ac:spMk id="113" creationId="{2EF3EFE1-67B1-4AA6-ACDF-9CBAEDCBC05E}"/>
          </ac:spMkLst>
        </pc:spChg>
        <pc:spChg chg="add del mod">
          <ac:chgData name="Triebold  Nicolas" userId="8414fac6-5c62-4ef6-aa02-b49f3eb7f0da" providerId="ADAL" clId="{1EDDB457-4A40-4B56-9F65-AA639F2CCECD}" dt="2022-11-14T21:27:40.137" v="2087" actId="478"/>
          <ac:spMkLst>
            <pc:docMk/>
            <pc:sldMk cId="1638607144" sldId="284"/>
            <ac:spMk id="114" creationId="{1B36D526-A723-4F32-BFB0-4DE7B68D3078}"/>
          </ac:spMkLst>
        </pc:spChg>
        <pc:spChg chg="add del mod">
          <ac:chgData name="Triebold  Nicolas" userId="8414fac6-5c62-4ef6-aa02-b49f3eb7f0da" providerId="ADAL" clId="{1EDDB457-4A40-4B56-9F65-AA639F2CCECD}" dt="2022-11-14T21:27:40.137" v="2087" actId="478"/>
          <ac:spMkLst>
            <pc:docMk/>
            <pc:sldMk cId="1638607144" sldId="284"/>
            <ac:spMk id="115" creationId="{BB31D873-A3DC-46AB-9921-A87EA0E9AC0A}"/>
          </ac:spMkLst>
        </pc:spChg>
        <pc:spChg chg="add del mod">
          <ac:chgData name="Triebold  Nicolas" userId="8414fac6-5c62-4ef6-aa02-b49f3eb7f0da" providerId="ADAL" clId="{1EDDB457-4A40-4B56-9F65-AA639F2CCECD}" dt="2022-11-14T21:27:40.137" v="2087" actId="478"/>
          <ac:spMkLst>
            <pc:docMk/>
            <pc:sldMk cId="1638607144" sldId="284"/>
            <ac:spMk id="116" creationId="{9E130353-DBEF-4364-8F13-FF104C630EDA}"/>
          </ac:spMkLst>
        </pc:spChg>
        <pc:spChg chg="add del mod">
          <ac:chgData name="Triebold  Nicolas" userId="8414fac6-5c62-4ef6-aa02-b49f3eb7f0da" providerId="ADAL" clId="{1EDDB457-4A40-4B56-9F65-AA639F2CCECD}" dt="2022-11-14T21:27:40.137" v="2087" actId="478"/>
          <ac:spMkLst>
            <pc:docMk/>
            <pc:sldMk cId="1638607144" sldId="284"/>
            <ac:spMk id="117" creationId="{0C12D563-696F-4586-B6F3-F1F760D29D72}"/>
          </ac:spMkLst>
        </pc:spChg>
        <pc:spChg chg="add del mod">
          <ac:chgData name="Triebold  Nicolas" userId="8414fac6-5c62-4ef6-aa02-b49f3eb7f0da" providerId="ADAL" clId="{1EDDB457-4A40-4B56-9F65-AA639F2CCECD}" dt="2022-11-14T21:27:40.137" v="2087" actId="478"/>
          <ac:spMkLst>
            <pc:docMk/>
            <pc:sldMk cId="1638607144" sldId="284"/>
            <ac:spMk id="118" creationId="{63561F78-B6C0-49F4-A14F-9FC7D46BC967}"/>
          </ac:spMkLst>
        </pc:spChg>
        <pc:spChg chg="add del mod">
          <ac:chgData name="Triebold  Nicolas" userId="8414fac6-5c62-4ef6-aa02-b49f3eb7f0da" providerId="ADAL" clId="{1EDDB457-4A40-4B56-9F65-AA639F2CCECD}" dt="2022-11-14T21:27:40.137" v="2087" actId="478"/>
          <ac:spMkLst>
            <pc:docMk/>
            <pc:sldMk cId="1638607144" sldId="284"/>
            <ac:spMk id="119" creationId="{2ACA568A-0DC8-4864-8096-C5CD4D6827DA}"/>
          </ac:spMkLst>
        </pc:spChg>
        <pc:spChg chg="add del mod">
          <ac:chgData name="Triebold  Nicolas" userId="8414fac6-5c62-4ef6-aa02-b49f3eb7f0da" providerId="ADAL" clId="{1EDDB457-4A40-4B56-9F65-AA639F2CCECD}" dt="2022-11-14T21:27:40.137" v="2087" actId="478"/>
          <ac:spMkLst>
            <pc:docMk/>
            <pc:sldMk cId="1638607144" sldId="284"/>
            <ac:spMk id="120" creationId="{9C529C87-7319-406D-AA62-6BD0202D9DFB}"/>
          </ac:spMkLst>
        </pc:spChg>
        <pc:spChg chg="add del mod">
          <ac:chgData name="Triebold  Nicolas" userId="8414fac6-5c62-4ef6-aa02-b49f3eb7f0da" providerId="ADAL" clId="{1EDDB457-4A40-4B56-9F65-AA639F2CCECD}" dt="2022-11-14T21:27:40.137" v="2087" actId="478"/>
          <ac:spMkLst>
            <pc:docMk/>
            <pc:sldMk cId="1638607144" sldId="284"/>
            <ac:spMk id="121" creationId="{67A802D0-96C9-443F-A285-272B9F2DE55C}"/>
          </ac:spMkLst>
        </pc:spChg>
        <pc:spChg chg="add del mod">
          <ac:chgData name="Triebold  Nicolas" userId="8414fac6-5c62-4ef6-aa02-b49f3eb7f0da" providerId="ADAL" clId="{1EDDB457-4A40-4B56-9F65-AA639F2CCECD}" dt="2022-11-14T21:27:40.137" v="2087" actId="478"/>
          <ac:spMkLst>
            <pc:docMk/>
            <pc:sldMk cId="1638607144" sldId="284"/>
            <ac:spMk id="122" creationId="{E958B7D0-A36E-414B-8339-EA5935A1BE51}"/>
          </ac:spMkLst>
        </pc:spChg>
        <pc:spChg chg="add del mod">
          <ac:chgData name="Triebold  Nicolas" userId="8414fac6-5c62-4ef6-aa02-b49f3eb7f0da" providerId="ADAL" clId="{1EDDB457-4A40-4B56-9F65-AA639F2CCECD}" dt="2022-11-14T21:27:40.137" v="2087" actId="478"/>
          <ac:spMkLst>
            <pc:docMk/>
            <pc:sldMk cId="1638607144" sldId="284"/>
            <ac:spMk id="123" creationId="{6D6E82D9-2416-4C90-8096-29AE0FE238A2}"/>
          </ac:spMkLst>
        </pc:spChg>
        <pc:spChg chg="add del mod">
          <ac:chgData name="Triebold  Nicolas" userId="8414fac6-5c62-4ef6-aa02-b49f3eb7f0da" providerId="ADAL" clId="{1EDDB457-4A40-4B56-9F65-AA639F2CCECD}" dt="2022-11-14T21:27:40.137" v="2087" actId="478"/>
          <ac:spMkLst>
            <pc:docMk/>
            <pc:sldMk cId="1638607144" sldId="284"/>
            <ac:spMk id="124" creationId="{D0C15346-1372-4123-B047-BD7CD8D2B0FB}"/>
          </ac:spMkLst>
        </pc:spChg>
        <pc:spChg chg="add del mod">
          <ac:chgData name="Triebold  Nicolas" userId="8414fac6-5c62-4ef6-aa02-b49f3eb7f0da" providerId="ADAL" clId="{1EDDB457-4A40-4B56-9F65-AA639F2CCECD}" dt="2022-11-14T21:27:40.137" v="2087" actId="478"/>
          <ac:spMkLst>
            <pc:docMk/>
            <pc:sldMk cId="1638607144" sldId="284"/>
            <ac:spMk id="125" creationId="{0CD2D2E1-8056-4780-8839-933BD35608D8}"/>
          </ac:spMkLst>
        </pc:spChg>
        <pc:spChg chg="add del mod">
          <ac:chgData name="Triebold  Nicolas" userId="8414fac6-5c62-4ef6-aa02-b49f3eb7f0da" providerId="ADAL" clId="{1EDDB457-4A40-4B56-9F65-AA639F2CCECD}" dt="2022-11-14T21:27:40.137" v="2087" actId="478"/>
          <ac:spMkLst>
            <pc:docMk/>
            <pc:sldMk cId="1638607144" sldId="284"/>
            <ac:spMk id="126" creationId="{C2B7764D-BCEA-493E-9E79-46DCFE8C1F51}"/>
          </ac:spMkLst>
        </pc:spChg>
        <pc:spChg chg="add del mod">
          <ac:chgData name="Triebold  Nicolas" userId="8414fac6-5c62-4ef6-aa02-b49f3eb7f0da" providerId="ADAL" clId="{1EDDB457-4A40-4B56-9F65-AA639F2CCECD}" dt="2022-11-14T21:27:40.137" v="2087" actId="478"/>
          <ac:spMkLst>
            <pc:docMk/>
            <pc:sldMk cId="1638607144" sldId="284"/>
            <ac:spMk id="127" creationId="{D88E6BC3-62DF-4C54-88B1-94F6D1466AFF}"/>
          </ac:spMkLst>
        </pc:spChg>
        <pc:spChg chg="add del mod">
          <ac:chgData name="Triebold  Nicolas" userId="8414fac6-5c62-4ef6-aa02-b49f3eb7f0da" providerId="ADAL" clId="{1EDDB457-4A40-4B56-9F65-AA639F2CCECD}" dt="2022-11-14T21:30:18.335" v="2195" actId="478"/>
          <ac:spMkLst>
            <pc:docMk/>
            <pc:sldMk cId="1638607144" sldId="284"/>
            <ac:spMk id="128" creationId="{B3B16B7C-33C7-4263-9010-7AE0285F9B6D}"/>
          </ac:spMkLst>
        </pc:spChg>
        <pc:spChg chg="add del mod topLvl">
          <ac:chgData name="Triebold  Nicolas" userId="8414fac6-5c62-4ef6-aa02-b49f3eb7f0da" providerId="ADAL" clId="{1EDDB457-4A40-4B56-9F65-AA639F2CCECD}" dt="2022-11-20T18:57:53.328" v="15326" actId="478"/>
          <ac:spMkLst>
            <pc:docMk/>
            <pc:sldMk cId="1638607144" sldId="284"/>
            <ac:spMk id="129" creationId="{503FF768-7838-43C6-96CC-EC49E3F0C910}"/>
          </ac:spMkLst>
        </pc:spChg>
        <pc:spChg chg="add del mod">
          <ac:chgData name="Triebold  Nicolas" userId="8414fac6-5c62-4ef6-aa02-b49f3eb7f0da" providerId="ADAL" clId="{1EDDB457-4A40-4B56-9F65-AA639F2CCECD}" dt="2022-11-19T23:14:06.349" v="11618" actId="478"/>
          <ac:spMkLst>
            <pc:docMk/>
            <pc:sldMk cId="1638607144" sldId="284"/>
            <ac:spMk id="135" creationId="{A7378FB7-1FBF-49C2-976A-DE420C00E981}"/>
          </ac:spMkLst>
        </pc:spChg>
        <pc:spChg chg="add del mod">
          <ac:chgData name="Triebold  Nicolas" userId="8414fac6-5c62-4ef6-aa02-b49f3eb7f0da" providerId="ADAL" clId="{1EDDB457-4A40-4B56-9F65-AA639F2CCECD}" dt="2022-11-14T21:27:36.514" v="2081" actId="478"/>
          <ac:spMkLst>
            <pc:docMk/>
            <pc:sldMk cId="1638607144" sldId="284"/>
            <ac:spMk id="140" creationId="{90F9D1A6-3787-4C4C-B5AE-4F865AB5F421}"/>
          </ac:spMkLst>
        </pc:spChg>
        <pc:spChg chg="add del mod">
          <ac:chgData name="Triebold  Nicolas" userId="8414fac6-5c62-4ef6-aa02-b49f3eb7f0da" providerId="ADAL" clId="{1EDDB457-4A40-4B56-9F65-AA639F2CCECD}" dt="2022-11-14T21:27:38.697" v="2086" actId="478"/>
          <ac:spMkLst>
            <pc:docMk/>
            <pc:sldMk cId="1638607144" sldId="284"/>
            <ac:spMk id="141" creationId="{E28CBB89-E115-435F-A495-B4C9B676D240}"/>
          </ac:spMkLst>
        </pc:spChg>
        <pc:spChg chg="add del mod">
          <ac:chgData name="Triebold  Nicolas" userId="8414fac6-5c62-4ef6-aa02-b49f3eb7f0da" providerId="ADAL" clId="{1EDDB457-4A40-4B56-9F65-AA639F2CCECD}" dt="2022-11-14T21:27:37.162" v="2082" actId="478"/>
          <ac:spMkLst>
            <pc:docMk/>
            <pc:sldMk cId="1638607144" sldId="284"/>
            <ac:spMk id="142" creationId="{79B0BA08-CD74-45F2-B86A-CDAA4D8D0E7C}"/>
          </ac:spMkLst>
        </pc:spChg>
        <pc:spChg chg="add del mod">
          <ac:chgData name="Triebold  Nicolas" userId="8414fac6-5c62-4ef6-aa02-b49f3eb7f0da" providerId="ADAL" clId="{1EDDB457-4A40-4B56-9F65-AA639F2CCECD}" dt="2022-11-14T21:27:38.373" v="2085" actId="478"/>
          <ac:spMkLst>
            <pc:docMk/>
            <pc:sldMk cId="1638607144" sldId="284"/>
            <ac:spMk id="143" creationId="{F2BD447A-A416-43EB-93A7-7242FD5DDC30}"/>
          </ac:spMkLst>
        </pc:spChg>
        <pc:spChg chg="add del mod">
          <ac:chgData name="Triebold  Nicolas" userId="8414fac6-5c62-4ef6-aa02-b49f3eb7f0da" providerId="ADAL" clId="{1EDDB457-4A40-4B56-9F65-AA639F2CCECD}" dt="2022-11-14T21:27:37.568" v="2083" actId="478"/>
          <ac:spMkLst>
            <pc:docMk/>
            <pc:sldMk cId="1638607144" sldId="284"/>
            <ac:spMk id="144" creationId="{16ECE623-692B-417C-BD7F-8FFA86FF7C9E}"/>
          </ac:spMkLst>
        </pc:spChg>
        <pc:spChg chg="add del mod">
          <ac:chgData name="Triebold  Nicolas" userId="8414fac6-5c62-4ef6-aa02-b49f3eb7f0da" providerId="ADAL" clId="{1EDDB457-4A40-4B56-9F65-AA639F2CCECD}" dt="2022-11-14T21:27:38.021" v="2084" actId="478"/>
          <ac:spMkLst>
            <pc:docMk/>
            <pc:sldMk cId="1638607144" sldId="284"/>
            <ac:spMk id="145" creationId="{33023CEE-D3F5-4D9E-97E8-866261D1AE8A}"/>
          </ac:spMkLst>
        </pc:spChg>
        <pc:spChg chg="mod">
          <ac:chgData name="Triebold  Nicolas" userId="8414fac6-5c62-4ef6-aa02-b49f3eb7f0da" providerId="ADAL" clId="{1EDDB457-4A40-4B56-9F65-AA639F2CCECD}" dt="2022-11-19T23:11:36.245" v="11584" actId="255"/>
          <ac:spMkLst>
            <pc:docMk/>
            <pc:sldMk cId="1638607144" sldId="284"/>
            <ac:spMk id="147" creationId="{C983DE8B-C594-400D-9D42-65AE1E3AD178}"/>
          </ac:spMkLst>
        </pc:spChg>
        <pc:spChg chg="mod">
          <ac:chgData name="Triebold  Nicolas" userId="8414fac6-5c62-4ef6-aa02-b49f3eb7f0da" providerId="ADAL" clId="{1EDDB457-4A40-4B56-9F65-AA639F2CCECD}" dt="2022-11-19T23:11:36.245" v="11584" actId="255"/>
          <ac:spMkLst>
            <pc:docMk/>
            <pc:sldMk cId="1638607144" sldId="284"/>
            <ac:spMk id="148" creationId="{4913AA83-4B7D-4DA3-A6C4-40682996415C}"/>
          </ac:spMkLst>
        </pc:spChg>
        <pc:spChg chg="mod">
          <ac:chgData name="Triebold  Nicolas" userId="8414fac6-5c62-4ef6-aa02-b49f3eb7f0da" providerId="ADAL" clId="{1EDDB457-4A40-4B56-9F65-AA639F2CCECD}" dt="2022-11-19T23:11:36.245" v="11584" actId="255"/>
          <ac:spMkLst>
            <pc:docMk/>
            <pc:sldMk cId="1638607144" sldId="284"/>
            <ac:spMk id="149" creationId="{8B9BF46C-F22D-433C-8D76-480794791FC9}"/>
          </ac:spMkLst>
        </pc:spChg>
        <pc:spChg chg="mod">
          <ac:chgData name="Triebold  Nicolas" userId="8414fac6-5c62-4ef6-aa02-b49f3eb7f0da" providerId="ADAL" clId="{1EDDB457-4A40-4B56-9F65-AA639F2CCECD}" dt="2022-11-19T23:11:36.245" v="11584" actId="255"/>
          <ac:spMkLst>
            <pc:docMk/>
            <pc:sldMk cId="1638607144" sldId="284"/>
            <ac:spMk id="150" creationId="{2311ABEE-B10C-4CD7-A7FB-A7338C6107F7}"/>
          </ac:spMkLst>
        </pc:spChg>
        <pc:spChg chg="mod">
          <ac:chgData name="Triebold  Nicolas" userId="8414fac6-5c62-4ef6-aa02-b49f3eb7f0da" providerId="ADAL" clId="{1EDDB457-4A40-4B56-9F65-AA639F2CCECD}" dt="2022-11-19T23:11:36.245" v="11584" actId="255"/>
          <ac:spMkLst>
            <pc:docMk/>
            <pc:sldMk cId="1638607144" sldId="284"/>
            <ac:spMk id="151" creationId="{502CCCD3-E880-4BCC-A01D-FDE8D18C17CD}"/>
          </ac:spMkLst>
        </pc:spChg>
        <pc:spChg chg="mod">
          <ac:chgData name="Triebold  Nicolas" userId="8414fac6-5c62-4ef6-aa02-b49f3eb7f0da" providerId="ADAL" clId="{1EDDB457-4A40-4B56-9F65-AA639F2CCECD}" dt="2022-11-19T23:11:36.245" v="11584" actId="255"/>
          <ac:spMkLst>
            <pc:docMk/>
            <pc:sldMk cId="1638607144" sldId="284"/>
            <ac:spMk id="152" creationId="{9910B290-90F1-4F78-BFAE-93C65DBCB653}"/>
          </ac:spMkLst>
        </pc:spChg>
        <pc:spChg chg="mod">
          <ac:chgData name="Triebold  Nicolas" userId="8414fac6-5c62-4ef6-aa02-b49f3eb7f0da" providerId="ADAL" clId="{1EDDB457-4A40-4B56-9F65-AA639F2CCECD}" dt="2022-11-19T23:11:36.245" v="11584" actId="255"/>
          <ac:spMkLst>
            <pc:docMk/>
            <pc:sldMk cId="1638607144" sldId="284"/>
            <ac:spMk id="153" creationId="{C4400338-06A3-4059-A31B-494C7EC11336}"/>
          </ac:spMkLst>
        </pc:spChg>
        <pc:spChg chg="mod">
          <ac:chgData name="Triebold  Nicolas" userId="8414fac6-5c62-4ef6-aa02-b49f3eb7f0da" providerId="ADAL" clId="{1EDDB457-4A40-4B56-9F65-AA639F2CCECD}" dt="2022-11-19T23:11:36.245" v="11584" actId="255"/>
          <ac:spMkLst>
            <pc:docMk/>
            <pc:sldMk cId="1638607144" sldId="284"/>
            <ac:spMk id="154" creationId="{01046928-D9E3-4752-84E2-EC06ABA3BCE1}"/>
          </ac:spMkLst>
        </pc:spChg>
        <pc:spChg chg="mod">
          <ac:chgData name="Triebold  Nicolas" userId="8414fac6-5c62-4ef6-aa02-b49f3eb7f0da" providerId="ADAL" clId="{1EDDB457-4A40-4B56-9F65-AA639F2CCECD}" dt="2022-11-19T23:11:36.245" v="11584" actId="255"/>
          <ac:spMkLst>
            <pc:docMk/>
            <pc:sldMk cId="1638607144" sldId="284"/>
            <ac:spMk id="155" creationId="{1E264AFD-81B3-4524-8CB0-8C1C92755C78}"/>
          </ac:spMkLst>
        </pc:spChg>
        <pc:spChg chg="mod">
          <ac:chgData name="Triebold  Nicolas" userId="8414fac6-5c62-4ef6-aa02-b49f3eb7f0da" providerId="ADAL" clId="{1EDDB457-4A40-4B56-9F65-AA639F2CCECD}" dt="2022-11-19T23:11:36.245" v="11584" actId="255"/>
          <ac:spMkLst>
            <pc:docMk/>
            <pc:sldMk cId="1638607144" sldId="284"/>
            <ac:spMk id="156" creationId="{ED409081-CAB2-42E0-8A82-D2B4A39F81B5}"/>
          </ac:spMkLst>
        </pc:spChg>
        <pc:spChg chg="mod">
          <ac:chgData name="Triebold  Nicolas" userId="8414fac6-5c62-4ef6-aa02-b49f3eb7f0da" providerId="ADAL" clId="{1EDDB457-4A40-4B56-9F65-AA639F2CCECD}" dt="2022-11-19T23:11:36.245" v="11584" actId="255"/>
          <ac:spMkLst>
            <pc:docMk/>
            <pc:sldMk cId="1638607144" sldId="284"/>
            <ac:spMk id="157" creationId="{E995E4C8-6826-423C-B582-8043AB97B6D2}"/>
          </ac:spMkLst>
        </pc:spChg>
        <pc:spChg chg="mod">
          <ac:chgData name="Triebold  Nicolas" userId="8414fac6-5c62-4ef6-aa02-b49f3eb7f0da" providerId="ADAL" clId="{1EDDB457-4A40-4B56-9F65-AA639F2CCECD}" dt="2022-11-19T23:11:36.245" v="11584" actId="255"/>
          <ac:spMkLst>
            <pc:docMk/>
            <pc:sldMk cId="1638607144" sldId="284"/>
            <ac:spMk id="158" creationId="{523A5845-C8DF-402D-8E92-500A59437FFE}"/>
          </ac:spMkLst>
        </pc:spChg>
        <pc:spChg chg="add del mod topLvl">
          <ac:chgData name="Triebold  Nicolas" userId="8414fac6-5c62-4ef6-aa02-b49f3eb7f0da" providerId="ADAL" clId="{1EDDB457-4A40-4B56-9F65-AA639F2CCECD}" dt="2022-11-19T23:12:55.910" v="11599" actId="478"/>
          <ac:spMkLst>
            <pc:docMk/>
            <pc:sldMk cId="1638607144" sldId="284"/>
            <ac:spMk id="159" creationId="{7CB47505-FD2C-40ED-B51C-3F1B5E93E9C2}"/>
          </ac:spMkLst>
        </pc:spChg>
        <pc:grpChg chg="add del mod">
          <ac:chgData name="Triebold  Nicolas" userId="8414fac6-5c62-4ef6-aa02-b49f3eb7f0da" providerId="ADAL" clId="{1EDDB457-4A40-4B56-9F65-AA639F2CCECD}" dt="2022-11-15T23:14:16.857" v="3961" actId="165"/>
          <ac:grpSpMkLst>
            <pc:docMk/>
            <pc:sldMk cId="1638607144" sldId="284"/>
            <ac:grpSpMk id="11" creationId="{BAFAFD88-2316-43C9-94F9-61C3796CB601}"/>
          </ac:grpSpMkLst>
        </pc:grpChg>
        <pc:grpChg chg="add del mod">
          <ac:chgData name="Triebold  Nicolas" userId="8414fac6-5c62-4ef6-aa02-b49f3eb7f0da" providerId="ADAL" clId="{1EDDB457-4A40-4B56-9F65-AA639F2CCECD}" dt="2022-11-15T23:13:46.287" v="3957" actId="165"/>
          <ac:grpSpMkLst>
            <pc:docMk/>
            <pc:sldMk cId="1638607144" sldId="284"/>
            <ac:grpSpMk id="12" creationId="{8C0C87C5-5224-40B8-95C6-3EAA7E73DB4F}"/>
          </ac:grpSpMkLst>
        </pc:grpChg>
        <pc:grpChg chg="add mod">
          <ac:chgData name="Triebold  Nicolas" userId="8414fac6-5c62-4ef6-aa02-b49f3eb7f0da" providerId="ADAL" clId="{1EDDB457-4A40-4B56-9F65-AA639F2CCECD}" dt="2022-11-21T19:10:15.181" v="24888" actId="1036"/>
          <ac:grpSpMkLst>
            <pc:docMk/>
            <pc:sldMk cId="1638607144" sldId="284"/>
            <ac:grpSpMk id="17" creationId="{B1388952-B95F-4C76-A968-FE02810689FC}"/>
          </ac:grpSpMkLst>
        </pc:grpChg>
        <pc:grpChg chg="del">
          <ac:chgData name="Triebold  Nicolas" userId="8414fac6-5c62-4ef6-aa02-b49f3eb7f0da" providerId="ADAL" clId="{1EDDB457-4A40-4B56-9F65-AA639F2CCECD}" dt="2022-11-14T21:02:33.784" v="1648" actId="478"/>
          <ac:grpSpMkLst>
            <pc:docMk/>
            <pc:sldMk cId="1638607144" sldId="284"/>
            <ac:grpSpMk id="32" creationId="{10B10390-3D58-A28B-87E7-A3DE923A4CFD}"/>
          </ac:grpSpMkLst>
        </pc:grpChg>
        <pc:grpChg chg="add mod">
          <ac:chgData name="Triebold  Nicolas" userId="8414fac6-5c62-4ef6-aa02-b49f3eb7f0da" providerId="ADAL" clId="{1EDDB457-4A40-4B56-9F65-AA639F2CCECD}" dt="2022-11-20T18:31:22.821" v="14929"/>
          <ac:grpSpMkLst>
            <pc:docMk/>
            <pc:sldMk cId="1638607144" sldId="284"/>
            <ac:grpSpMk id="49" creationId="{44D3F5C7-BE62-42F4-A048-9D7BBA3906D9}"/>
          </ac:grpSpMkLst>
        </pc:grpChg>
        <pc:grpChg chg="add del mod">
          <ac:chgData name="Triebold  Nicolas" userId="8414fac6-5c62-4ef6-aa02-b49f3eb7f0da" providerId="ADAL" clId="{1EDDB457-4A40-4B56-9F65-AA639F2CCECD}" dt="2022-11-20T18:54:40.760" v="15099" actId="478"/>
          <ac:grpSpMkLst>
            <pc:docMk/>
            <pc:sldMk cId="1638607144" sldId="284"/>
            <ac:grpSpMk id="52" creationId="{03BDCD82-FC00-4258-B746-6C15F03BEC43}"/>
          </ac:grpSpMkLst>
        </pc:grpChg>
        <pc:grpChg chg="add del mod">
          <ac:chgData name="Triebold  Nicolas" userId="8414fac6-5c62-4ef6-aa02-b49f3eb7f0da" providerId="ADAL" clId="{1EDDB457-4A40-4B56-9F65-AA639F2CCECD}" dt="2022-11-21T19:10:15.181" v="24888" actId="1036"/>
          <ac:grpSpMkLst>
            <pc:docMk/>
            <pc:sldMk cId="1638607144" sldId="284"/>
            <ac:grpSpMk id="55" creationId="{98AA0092-6251-4EC5-9424-9139D93DE42F}"/>
          </ac:grpSpMkLst>
        </pc:grpChg>
        <pc:grpChg chg="add del mod">
          <ac:chgData name="Triebold  Nicolas" userId="8414fac6-5c62-4ef6-aa02-b49f3eb7f0da" providerId="ADAL" clId="{1EDDB457-4A40-4B56-9F65-AA639F2CCECD}" dt="2022-11-14T21:09:31.161" v="1817" actId="478"/>
          <ac:grpSpMkLst>
            <pc:docMk/>
            <pc:sldMk cId="1638607144" sldId="284"/>
            <ac:grpSpMk id="59" creationId="{AFD31947-5FB6-88FB-9555-B10E55238859}"/>
          </ac:grpSpMkLst>
        </pc:grpChg>
        <pc:grpChg chg="add mod">
          <ac:chgData name="Triebold  Nicolas" userId="8414fac6-5c62-4ef6-aa02-b49f3eb7f0da" providerId="ADAL" clId="{1EDDB457-4A40-4B56-9F65-AA639F2CCECD}" dt="2022-11-20T18:31:22.821" v="14929"/>
          <ac:grpSpMkLst>
            <pc:docMk/>
            <pc:sldMk cId="1638607144" sldId="284"/>
            <ac:grpSpMk id="62" creationId="{178487A9-47B8-421E-914C-B79B48D1E6BC}"/>
          </ac:grpSpMkLst>
        </pc:grpChg>
        <pc:grpChg chg="add mod">
          <ac:chgData name="Triebold  Nicolas" userId="8414fac6-5c62-4ef6-aa02-b49f3eb7f0da" providerId="ADAL" clId="{1EDDB457-4A40-4B56-9F65-AA639F2CCECD}" dt="2022-11-20T18:31:22.821" v="14929"/>
          <ac:grpSpMkLst>
            <pc:docMk/>
            <pc:sldMk cId="1638607144" sldId="284"/>
            <ac:grpSpMk id="70" creationId="{5D3504FE-2B51-4FE1-AD92-EF51AFB86D9B}"/>
          </ac:grpSpMkLst>
        </pc:grpChg>
        <pc:grpChg chg="mod">
          <ac:chgData name="Triebold  Nicolas" userId="8414fac6-5c62-4ef6-aa02-b49f3eb7f0da" providerId="ADAL" clId="{1EDDB457-4A40-4B56-9F65-AA639F2CCECD}" dt="2022-11-20T18:31:22.821" v="14929"/>
          <ac:grpSpMkLst>
            <pc:docMk/>
            <pc:sldMk cId="1638607144" sldId="284"/>
            <ac:grpSpMk id="72" creationId="{464E30D3-D85A-49D6-8A2C-09EDEC24F7CE}"/>
          </ac:grpSpMkLst>
        </pc:grpChg>
        <pc:grpChg chg="add mod ord">
          <ac:chgData name="Triebold  Nicolas" userId="8414fac6-5c62-4ef6-aa02-b49f3eb7f0da" providerId="ADAL" clId="{1EDDB457-4A40-4B56-9F65-AA639F2CCECD}" dt="2022-11-21T19:10:15.181" v="24888" actId="1036"/>
          <ac:grpSpMkLst>
            <pc:docMk/>
            <pc:sldMk cId="1638607144" sldId="284"/>
            <ac:grpSpMk id="81" creationId="{6B2332D3-7073-4322-A6E3-FBD066CE46D4}"/>
          </ac:grpSpMkLst>
        </pc:grpChg>
        <pc:grpChg chg="add del mod topLvl">
          <ac:chgData name="Triebold  Nicolas" userId="8414fac6-5c62-4ef6-aa02-b49f3eb7f0da" providerId="ADAL" clId="{1EDDB457-4A40-4B56-9F65-AA639F2CCECD}" dt="2022-11-20T18:53:53.269" v="15091" actId="165"/>
          <ac:grpSpMkLst>
            <pc:docMk/>
            <pc:sldMk cId="1638607144" sldId="284"/>
            <ac:grpSpMk id="130" creationId="{EEA0C29C-B734-4A8D-BE86-57404316D6A2}"/>
          </ac:grpSpMkLst>
        </pc:grpChg>
        <pc:grpChg chg="del mod topLvl">
          <ac:chgData name="Triebold  Nicolas" userId="8414fac6-5c62-4ef6-aa02-b49f3eb7f0da" providerId="ADAL" clId="{1EDDB457-4A40-4B56-9F65-AA639F2CCECD}" dt="2022-11-20T18:54:05.582" v="15094" actId="165"/>
          <ac:grpSpMkLst>
            <pc:docMk/>
            <pc:sldMk cId="1638607144" sldId="284"/>
            <ac:grpSpMk id="131" creationId="{3A885662-8684-470E-834A-14FB9CEC73FF}"/>
          </ac:grpSpMkLst>
        </pc:grpChg>
        <pc:grpChg chg="mod topLvl">
          <ac:chgData name="Triebold  Nicolas" userId="8414fac6-5c62-4ef6-aa02-b49f3eb7f0da" providerId="ADAL" clId="{1EDDB457-4A40-4B56-9F65-AA639F2CCECD}" dt="2022-11-21T19:10:15.181" v="24888" actId="1036"/>
          <ac:grpSpMkLst>
            <pc:docMk/>
            <pc:sldMk cId="1638607144" sldId="284"/>
            <ac:grpSpMk id="133" creationId="{A46C876E-683B-46B4-9CEC-D7C44ACBCE3F}"/>
          </ac:grpSpMkLst>
        </pc:grpChg>
        <pc:grpChg chg="add del mod topLvl">
          <ac:chgData name="Triebold  Nicolas" userId="8414fac6-5c62-4ef6-aa02-b49f3eb7f0da" providerId="ADAL" clId="{1EDDB457-4A40-4B56-9F65-AA639F2CCECD}" dt="2022-11-21T19:01:06.652" v="24542" actId="478"/>
          <ac:grpSpMkLst>
            <pc:docMk/>
            <pc:sldMk cId="1638607144" sldId="284"/>
            <ac:grpSpMk id="146" creationId="{42165720-D0A4-4813-B3A2-2610AB1FAFDD}"/>
          </ac:grpSpMkLst>
        </pc:grpChg>
        <pc:picChg chg="mod">
          <ac:chgData name="Triebold  Nicolas" userId="8414fac6-5c62-4ef6-aa02-b49f3eb7f0da" providerId="ADAL" clId="{1EDDB457-4A40-4B56-9F65-AA639F2CCECD}" dt="2022-11-20T18:31:22.821" v="14929"/>
          <ac:picMkLst>
            <pc:docMk/>
            <pc:sldMk cId="1638607144" sldId="284"/>
            <ac:picMk id="50" creationId="{87DF1365-BC0F-46A6-8767-9161B21496B9}"/>
          </ac:picMkLst>
        </pc:picChg>
        <pc:picChg chg="mod">
          <ac:chgData name="Triebold  Nicolas" userId="8414fac6-5c62-4ef6-aa02-b49f3eb7f0da" providerId="ADAL" clId="{1EDDB457-4A40-4B56-9F65-AA639F2CCECD}" dt="2022-11-20T18:31:22.821" v="14929"/>
          <ac:picMkLst>
            <pc:docMk/>
            <pc:sldMk cId="1638607144" sldId="284"/>
            <ac:picMk id="63" creationId="{52CB5A3C-5DD4-42C9-9B9F-6DB81372A560}"/>
          </ac:picMkLst>
        </pc:picChg>
        <pc:picChg chg="mod">
          <ac:chgData name="Triebold  Nicolas" userId="8414fac6-5c62-4ef6-aa02-b49f3eb7f0da" providerId="ADAL" clId="{1EDDB457-4A40-4B56-9F65-AA639F2CCECD}" dt="2022-11-20T18:31:22.821" v="14929"/>
          <ac:picMkLst>
            <pc:docMk/>
            <pc:sldMk cId="1638607144" sldId="284"/>
            <ac:picMk id="71" creationId="{C5B16171-89DA-47DB-A7A2-2495FF9CEAF7}"/>
          </ac:picMkLst>
        </pc:picChg>
        <pc:picChg chg="mod topLvl">
          <ac:chgData name="Triebold  Nicolas" userId="8414fac6-5c62-4ef6-aa02-b49f3eb7f0da" providerId="ADAL" clId="{1EDDB457-4A40-4B56-9F65-AA639F2CCECD}" dt="2022-11-21T19:10:15.181" v="24888" actId="1036"/>
          <ac:picMkLst>
            <pc:docMk/>
            <pc:sldMk cId="1638607144" sldId="284"/>
            <ac:picMk id="134" creationId="{76B0DC0F-8AA9-4EE8-9129-A51BCF10567D}"/>
          </ac:picMkLst>
        </pc:picChg>
        <pc:cxnChg chg="add mod">
          <ac:chgData name="Triebold  Nicolas" userId="8414fac6-5c62-4ef6-aa02-b49f3eb7f0da" providerId="ADAL" clId="{1EDDB457-4A40-4B56-9F65-AA639F2CCECD}" dt="2022-11-19T23:13:08.866" v="11601" actId="164"/>
          <ac:cxnSpMkLst>
            <pc:docMk/>
            <pc:sldMk cId="1638607144" sldId="284"/>
            <ac:cxnSpMk id="7" creationId="{70029912-C543-4C34-A43D-7ED037720F6C}"/>
          </ac:cxnSpMkLst>
        </pc:cxnChg>
        <pc:cxnChg chg="mod topLvl">
          <ac:chgData name="Triebold  Nicolas" userId="8414fac6-5c62-4ef6-aa02-b49f3eb7f0da" providerId="ADAL" clId="{1EDDB457-4A40-4B56-9F65-AA639F2CCECD}" dt="2022-11-21T19:20:12.330" v="25188" actId="1038"/>
          <ac:cxnSpMkLst>
            <pc:docMk/>
            <pc:sldMk cId="1638607144" sldId="284"/>
            <ac:cxnSpMk id="8" creationId="{7DDC53DD-0C17-1AB4-E481-2747F166F11C}"/>
          </ac:cxnSpMkLst>
        </pc:cxnChg>
        <pc:cxnChg chg="mod topLvl">
          <ac:chgData name="Triebold  Nicolas" userId="8414fac6-5c62-4ef6-aa02-b49f3eb7f0da" providerId="ADAL" clId="{1EDDB457-4A40-4B56-9F65-AA639F2CCECD}" dt="2022-11-21T19:20:06.175" v="25184" actId="14100"/>
          <ac:cxnSpMkLst>
            <pc:docMk/>
            <pc:sldMk cId="1638607144" sldId="284"/>
            <ac:cxnSpMk id="10" creationId="{5BB8BEB2-7BF7-BA35-62C7-9185FC749F41}"/>
          </ac:cxnSpMkLst>
        </pc:cxnChg>
        <pc:cxnChg chg="mod topLvl">
          <ac:chgData name="Triebold  Nicolas" userId="8414fac6-5c62-4ef6-aa02-b49f3eb7f0da" providerId="ADAL" clId="{1EDDB457-4A40-4B56-9F65-AA639F2CCECD}" dt="2022-11-21T19:19:56.786" v="25165" actId="14100"/>
          <ac:cxnSpMkLst>
            <pc:docMk/>
            <pc:sldMk cId="1638607144" sldId="284"/>
            <ac:cxnSpMk id="13" creationId="{011BCB9A-5B6F-A929-56FE-D6C7274AB343}"/>
          </ac:cxnSpMkLst>
        </pc:cxnChg>
        <pc:cxnChg chg="add mod">
          <ac:chgData name="Triebold  Nicolas" userId="8414fac6-5c62-4ef6-aa02-b49f3eb7f0da" providerId="ADAL" clId="{1EDDB457-4A40-4B56-9F65-AA639F2CCECD}" dt="2022-11-21T19:10:15.181" v="24888" actId="1036"/>
          <ac:cxnSpMkLst>
            <pc:docMk/>
            <pc:sldMk cId="1638607144" sldId="284"/>
            <ac:cxnSpMk id="44" creationId="{5AFE0F59-B1EB-4A2F-998A-E0EAE9A3A024}"/>
          </ac:cxnSpMkLst>
        </pc:cxnChg>
        <pc:cxnChg chg="add mod">
          <ac:chgData name="Triebold  Nicolas" userId="8414fac6-5c62-4ef6-aa02-b49f3eb7f0da" providerId="ADAL" clId="{1EDDB457-4A40-4B56-9F65-AA639F2CCECD}" dt="2022-11-21T19:10:15.181" v="24888" actId="1036"/>
          <ac:cxnSpMkLst>
            <pc:docMk/>
            <pc:sldMk cId="1638607144" sldId="284"/>
            <ac:cxnSpMk id="46" creationId="{C06A4C5D-3E44-4BDF-90EF-3CE9E97485EA}"/>
          </ac:cxnSpMkLst>
        </pc:cxnChg>
        <pc:cxnChg chg="add mod">
          <ac:chgData name="Triebold  Nicolas" userId="8414fac6-5c62-4ef6-aa02-b49f3eb7f0da" providerId="ADAL" clId="{1EDDB457-4A40-4B56-9F65-AA639F2CCECD}" dt="2022-11-19T23:13:08.866" v="11601" actId="164"/>
          <ac:cxnSpMkLst>
            <pc:docMk/>
            <pc:sldMk cId="1638607144" sldId="284"/>
            <ac:cxnSpMk id="47" creationId="{C31A872C-B596-453B-B31E-CF6F9E3A17D5}"/>
          </ac:cxnSpMkLst>
        </pc:cxnChg>
        <pc:cxnChg chg="add mod">
          <ac:chgData name="Triebold  Nicolas" userId="8414fac6-5c62-4ef6-aa02-b49f3eb7f0da" providerId="ADAL" clId="{1EDDB457-4A40-4B56-9F65-AA639F2CCECD}" dt="2022-11-21T19:10:15.181" v="24888" actId="1036"/>
          <ac:cxnSpMkLst>
            <pc:docMk/>
            <pc:sldMk cId="1638607144" sldId="284"/>
            <ac:cxnSpMk id="48" creationId="{8C3752FB-9A02-4C35-94C6-45B69A445C6E}"/>
          </ac:cxnSpMkLst>
        </pc:cxnChg>
        <pc:cxnChg chg="mod">
          <ac:chgData name="Triebold  Nicolas" userId="8414fac6-5c62-4ef6-aa02-b49f3eb7f0da" providerId="ADAL" clId="{1EDDB457-4A40-4B56-9F65-AA639F2CCECD}" dt="2022-11-19T23:13:10.167" v="11602"/>
          <ac:cxnSpMkLst>
            <pc:docMk/>
            <pc:sldMk cId="1638607144" sldId="284"/>
            <ac:cxnSpMk id="53" creationId="{45B78C43-6E98-4DA4-95DC-B99B17058ADA}"/>
          </ac:cxnSpMkLst>
        </pc:cxnChg>
        <pc:cxnChg chg="mod">
          <ac:chgData name="Triebold  Nicolas" userId="8414fac6-5c62-4ef6-aa02-b49f3eb7f0da" providerId="ADAL" clId="{1EDDB457-4A40-4B56-9F65-AA639F2CCECD}" dt="2022-11-19T23:13:10.167" v="11602"/>
          <ac:cxnSpMkLst>
            <pc:docMk/>
            <pc:sldMk cId="1638607144" sldId="284"/>
            <ac:cxnSpMk id="54" creationId="{FF60D6D2-2297-4749-B21E-7D7B19B88EC1}"/>
          </ac:cxnSpMkLst>
        </pc:cxnChg>
        <pc:cxnChg chg="mod">
          <ac:chgData name="Triebold  Nicolas" userId="8414fac6-5c62-4ef6-aa02-b49f3eb7f0da" providerId="ADAL" clId="{1EDDB457-4A40-4B56-9F65-AA639F2CCECD}" dt="2022-11-19T23:13:42.342" v="11608"/>
          <ac:cxnSpMkLst>
            <pc:docMk/>
            <pc:sldMk cId="1638607144" sldId="284"/>
            <ac:cxnSpMk id="56" creationId="{CCF9AA4C-619D-4590-B081-346F515A9F0D}"/>
          </ac:cxnSpMkLst>
        </pc:cxnChg>
        <pc:cxnChg chg="mod">
          <ac:chgData name="Triebold  Nicolas" userId="8414fac6-5c62-4ef6-aa02-b49f3eb7f0da" providerId="ADAL" clId="{1EDDB457-4A40-4B56-9F65-AA639F2CCECD}" dt="2022-11-19T23:13:42.342" v="11608"/>
          <ac:cxnSpMkLst>
            <pc:docMk/>
            <pc:sldMk cId="1638607144" sldId="284"/>
            <ac:cxnSpMk id="57" creationId="{C52F9645-B5DC-43C3-BD06-CF71429CAB14}"/>
          </ac:cxnSpMkLst>
        </pc:cxnChg>
        <pc:cxnChg chg="mod">
          <ac:chgData name="Triebold  Nicolas" userId="8414fac6-5c62-4ef6-aa02-b49f3eb7f0da" providerId="ADAL" clId="{1EDDB457-4A40-4B56-9F65-AA639F2CCECD}" dt="2022-11-20T18:31:22.821" v="14929"/>
          <ac:cxnSpMkLst>
            <pc:docMk/>
            <pc:sldMk cId="1638607144" sldId="284"/>
            <ac:cxnSpMk id="58" creationId="{FE362E7E-EAAD-437C-87B0-40662520CEB3}"/>
          </ac:cxnSpMkLst>
        </pc:cxnChg>
        <pc:cxnChg chg="mod">
          <ac:chgData name="Triebold  Nicolas" userId="8414fac6-5c62-4ef6-aa02-b49f3eb7f0da" providerId="ADAL" clId="{1EDDB457-4A40-4B56-9F65-AA639F2CCECD}" dt="2022-11-20T18:31:22.821" v="14929"/>
          <ac:cxnSpMkLst>
            <pc:docMk/>
            <pc:sldMk cId="1638607144" sldId="284"/>
            <ac:cxnSpMk id="59" creationId="{B4028961-1646-48FA-99D3-CCD219B67F7B}"/>
          </ac:cxnSpMkLst>
        </pc:cxnChg>
        <pc:cxnChg chg="mod">
          <ac:chgData name="Triebold  Nicolas" userId="8414fac6-5c62-4ef6-aa02-b49f3eb7f0da" providerId="ADAL" clId="{1EDDB457-4A40-4B56-9F65-AA639F2CCECD}" dt="2022-11-20T18:31:22.821" v="14929"/>
          <ac:cxnSpMkLst>
            <pc:docMk/>
            <pc:sldMk cId="1638607144" sldId="284"/>
            <ac:cxnSpMk id="65" creationId="{9C0D236C-813A-489B-82C1-C18D58CA8246}"/>
          </ac:cxnSpMkLst>
        </pc:cxnChg>
        <pc:cxnChg chg="mod">
          <ac:chgData name="Triebold  Nicolas" userId="8414fac6-5c62-4ef6-aa02-b49f3eb7f0da" providerId="ADAL" clId="{1EDDB457-4A40-4B56-9F65-AA639F2CCECD}" dt="2022-11-20T18:31:22.821" v="14929"/>
          <ac:cxnSpMkLst>
            <pc:docMk/>
            <pc:sldMk cId="1638607144" sldId="284"/>
            <ac:cxnSpMk id="66" creationId="{247FF19E-E105-4E89-ADDC-798F1B273E2C}"/>
          </ac:cxnSpMkLst>
        </pc:cxnChg>
        <pc:cxnChg chg="mod">
          <ac:chgData name="Triebold  Nicolas" userId="8414fac6-5c62-4ef6-aa02-b49f3eb7f0da" providerId="ADAL" clId="{1EDDB457-4A40-4B56-9F65-AA639F2CCECD}" dt="2022-11-20T18:31:22.821" v="14929"/>
          <ac:cxnSpMkLst>
            <pc:docMk/>
            <pc:sldMk cId="1638607144" sldId="284"/>
            <ac:cxnSpMk id="67" creationId="{E711B927-1434-405E-9BB7-4A447A004043}"/>
          </ac:cxnSpMkLst>
        </pc:cxnChg>
        <pc:cxnChg chg="mod">
          <ac:chgData name="Triebold  Nicolas" userId="8414fac6-5c62-4ef6-aa02-b49f3eb7f0da" providerId="ADAL" clId="{1EDDB457-4A40-4B56-9F65-AA639F2CCECD}" dt="2022-11-20T18:31:22.821" v="14929"/>
          <ac:cxnSpMkLst>
            <pc:docMk/>
            <pc:sldMk cId="1638607144" sldId="284"/>
            <ac:cxnSpMk id="68" creationId="{A30BE2EA-36FA-4C5B-9E1B-AFB569247087}"/>
          </ac:cxnSpMkLst>
        </pc:cxnChg>
        <pc:cxnChg chg="mod">
          <ac:chgData name="Triebold  Nicolas" userId="8414fac6-5c62-4ef6-aa02-b49f3eb7f0da" providerId="ADAL" clId="{1EDDB457-4A40-4B56-9F65-AA639F2CCECD}" dt="2022-11-20T18:31:22.821" v="14929"/>
          <ac:cxnSpMkLst>
            <pc:docMk/>
            <pc:sldMk cId="1638607144" sldId="284"/>
            <ac:cxnSpMk id="69" creationId="{53CB1B1D-F132-45C6-B115-EFA7D0773CB6}"/>
          </ac:cxnSpMkLst>
        </pc:cxnChg>
        <pc:cxnChg chg="mod">
          <ac:chgData name="Triebold  Nicolas" userId="8414fac6-5c62-4ef6-aa02-b49f3eb7f0da" providerId="ADAL" clId="{1EDDB457-4A40-4B56-9F65-AA639F2CCECD}" dt="2022-11-20T18:31:22.821" v="14929"/>
          <ac:cxnSpMkLst>
            <pc:docMk/>
            <pc:sldMk cId="1638607144" sldId="284"/>
            <ac:cxnSpMk id="74" creationId="{932259BB-1C77-46F4-A34C-97968477D246}"/>
          </ac:cxnSpMkLst>
        </pc:cxnChg>
        <pc:cxnChg chg="mod">
          <ac:chgData name="Triebold  Nicolas" userId="8414fac6-5c62-4ef6-aa02-b49f3eb7f0da" providerId="ADAL" clId="{1EDDB457-4A40-4B56-9F65-AA639F2CCECD}" dt="2022-11-20T18:31:22.821" v="14929"/>
          <ac:cxnSpMkLst>
            <pc:docMk/>
            <pc:sldMk cId="1638607144" sldId="284"/>
            <ac:cxnSpMk id="75" creationId="{17E60C73-8BED-481A-B533-4C5887BFD44C}"/>
          </ac:cxnSpMkLst>
        </pc:cxnChg>
        <pc:cxnChg chg="mod">
          <ac:chgData name="Triebold  Nicolas" userId="8414fac6-5c62-4ef6-aa02-b49f3eb7f0da" providerId="ADAL" clId="{1EDDB457-4A40-4B56-9F65-AA639F2CCECD}" dt="2022-11-20T18:31:22.821" v="14929"/>
          <ac:cxnSpMkLst>
            <pc:docMk/>
            <pc:sldMk cId="1638607144" sldId="284"/>
            <ac:cxnSpMk id="76" creationId="{D6A42EFA-E050-44D1-B006-33B09D665B5A}"/>
          </ac:cxnSpMkLst>
        </pc:cxnChg>
        <pc:cxnChg chg="mod">
          <ac:chgData name="Triebold  Nicolas" userId="8414fac6-5c62-4ef6-aa02-b49f3eb7f0da" providerId="ADAL" clId="{1EDDB457-4A40-4B56-9F65-AA639F2CCECD}" dt="2022-11-20T18:31:22.821" v="14929"/>
          <ac:cxnSpMkLst>
            <pc:docMk/>
            <pc:sldMk cId="1638607144" sldId="284"/>
            <ac:cxnSpMk id="77" creationId="{23AFB30F-6B44-4E92-913E-DF8A5B6B3D3D}"/>
          </ac:cxnSpMkLst>
        </pc:cxnChg>
        <pc:cxnChg chg="mod">
          <ac:chgData name="Triebold  Nicolas" userId="8414fac6-5c62-4ef6-aa02-b49f3eb7f0da" providerId="ADAL" clId="{1EDDB457-4A40-4B56-9F65-AA639F2CCECD}" dt="2022-11-20T18:31:22.821" v="14929"/>
          <ac:cxnSpMkLst>
            <pc:docMk/>
            <pc:sldMk cId="1638607144" sldId="284"/>
            <ac:cxnSpMk id="78" creationId="{5A922C39-F5BB-4C1C-A471-291022F8D3C1}"/>
          </ac:cxnSpMkLst>
        </pc:cxnChg>
        <pc:cxnChg chg="mod topLvl">
          <ac:chgData name="Triebold  Nicolas" userId="8414fac6-5c62-4ef6-aa02-b49f3eb7f0da" providerId="ADAL" clId="{1EDDB457-4A40-4B56-9F65-AA639F2CCECD}" dt="2022-11-21T19:10:15.181" v="24888" actId="1036"/>
          <ac:cxnSpMkLst>
            <pc:docMk/>
            <pc:sldMk cId="1638607144" sldId="284"/>
            <ac:cxnSpMk id="132" creationId="{A64524F6-468C-47ED-8429-69B94CDFDACA}"/>
          </ac:cxnSpMkLst>
        </pc:cxnChg>
        <pc:cxnChg chg="mod">
          <ac:chgData name="Triebold  Nicolas" userId="8414fac6-5c62-4ef6-aa02-b49f3eb7f0da" providerId="ADAL" clId="{1EDDB457-4A40-4B56-9F65-AA639F2CCECD}" dt="2022-11-20T18:54:05.582" v="15094" actId="165"/>
          <ac:cxnSpMkLst>
            <pc:docMk/>
            <pc:sldMk cId="1638607144" sldId="284"/>
            <ac:cxnSpMk id="136" creationId="{55C2F4ED-D1D6-4782-9DF7-6D9F7CE8F099}"/>
          </ac:cxnSpMkLst>
        </pc:cxnChg>
        <pc:cxnChg chg="mod">
          <ac:chgData name="Triebold  Nicolas" userId="8414fac6-5c62-4ef6-aa02-b49f3eb7f0da" providerId="ADAL" clId="{1EDDB457-4A40-4B56-9F65-AA639F2CCECD}" dt="2022-11-20T18:54:05.582" v="15094" actId="165"/>
          <ac:cxnSpMkLst>
            <pc:docMk/>
            <pc:sldMk cId="1638607144" sldId="284"/>
            <ac:cxnSpMk id="137" creationId="{9B353CC2-06E3-49DA-894D-E1FA543A963C}"/>
          </ac:cxnSpMkLst>
        </pc:cxnChg>
        <pc:cxnChg chg="mod">
          <ac:chgData name="Triebold  Nicolas" userId="8414fac6-5c62-4ef6-aa02-b49f3eb7f0da" providerId="ADAL" clId="{1EDDB457-4A40-4B56-9F65-AA639F2CCECD}" dt="2022-11-20T18:54:05.582" v="15094" actId="165"/>
          <ac:cxnSpMkLst>
            <pc:docMk/>
            <pc:sldMk cId="1638607144" sldId="284"/>
            <ac:cxnSpMk id="138" creationId="{8F6792D8-718A-4074-A0D2-313B3D5FBF43}"/>
          </ac:cxnSpMkLst>
        </pc:cxnChg>
        <pc:cxnChg chg="add mod topLvl">
          <ac:chgData name="Triebold  Nicolas" userId="8414fac6-5c62-4ef6-aa02-b49f3eb7f0da" providerId="ADAL" clId="{1EDDB457-4A40-4B56-9F65-AA639F2CCECD}" dt="2022-11-21T19:10:15.181" v="24888" actId="1036"/>
          <ac:cxnSpMkLst>
            <pc:docMk/>
            <pc:sldMk cId="1638607144" sldId="284"/>
            <ac:cxnSpMk id="139" creationId="{4D0F8110-9F70-4072-A769-3B9CD1C4CD7D}"/>
          </ac:cxnSpMkLst>
        </pc:cxnChg>
      </pc:sldChg>
      <pc:sldChg chg="addSp delSp modSp mod delAnim modAnim">
        <pc:chgData name="Triebold  Nicolas" userId="8414fac6-5c62-4ef6-aa02-b49f3eb7f0da" providerId="ADAL" clId="{1EDDB457-4A40-4B56-9F65-AA639F2CCECD}" dt="2022-11-22T18:05:17.247" v="27057" actId="20577"/>
        <pc:sldMkLst>
          <pc:docMk/>
          <pc:sldMk cId="2530329947" sldId="285"/>
        </pc:sldMkLst>
        <pc:spChg chg="mod">
          <ac:chgData name="Triebold  Nicolas" userId="8414fac6-5c62-4ef6-aa02-b49f3eb7f0da" providerId="ADAL" clId="{1EDDB457-4A40-4B56-9F65-AA639F2CCECD}" dt="2022-11-22T18:05:17.247" v="27057" actId="20577"/>
          <ac:spMkLst>
            <pc:docMk/>
            <pc:sldMk cId="2530329947" sldId="285"/>
            <ac:spMk id="2" creationId="{9FF31ECF-EF04-4AAA-9A8E-583E3D217F33}"/>
          </ac:spMkLst>
        </pc:spChg>
        <pc:spChg chg="del mod">
          <ac:chgData name="Triebold  Nicolas" userId="8414fac6-5c62-4ef6-aa02-b49f3eb7f0da" providerId="ADAL" clId="{1EDDB457-4A40-4B56-9F65-AA639F2CCECD}" dt="2022-11-20T18:51:46.590" v="15044" actId="478"/>
          <ac:spMkLst>
            <pc:docMk/>
            <pc:sldMk cId="2530329947" sldId="285"/>
            <ac:spMk id="3" creationId="{9EE0A683-618F-4D75-846F-0DB536B4E502}"/>
          </ac:spMkLst>
        </pc:spChg>
        <pc:spChg chg="mod">
          <ac:chgData name="Triebold  Nicolas" userId="8414fac6-5c62-4ef6-aa02-b49f3eb7f0da" providerId="ADAL" clId="{1EDDB457-4A40-4B56-9F65-AA639F2CCECD}" dt="2022-11-14T20:48:58.042" v="1403" actId="255"/>
          <ac:spMkLst>
            <pc:docMk/>
            <pc:sldMk cId="2530329947" sldId="285"/>
            <ac:spMk id="9" creationId="{DF0B603B-A991-3230-03FF-9CF42F5F706E}"/>
          </ac:spMkLst>
        </pc:spChg>
        <pc:spChg chg="mod">
          <ac:chgData name="Triebold  Nicolas" userId="8414fac6-5c62-4ef6-aa02-b49f3eb7f0da" providerId="ADAL" clId="{1EDDB457-4A40-4B56-9F65-AA639F2CCECD}" dt="2022-11-14T20:48:58.042" v="1403" actId="255"/>
          <ac:spMkLst>
            <pc:docMk/>
            <pc:sldMk cId="2530329947" sldId="285"/>
            <ac:spMk id="10" creationId="{1B7D5F9C-7C5A-ACE8-8772-E5D9203ADB20}"/>
          </ac:spMkLst>
        </pc:spChg>
        <pc:spChg chg="mod">
          <ac:chgData name="Triebold  Nicolas" userId="8414fac6-5c62-4ef6-aa02-b49f3eb7f0da" providerId="ADAL" clId="{1EDDB457-4A40-4B56-9F65-AA639F2CCECD}" dt="2022-11-14T20:48:58.042" v="1403" actId="255"/>
          <ac:spMkLst>
            <pc:docMk/>
            <pc:sldMk cId="2530329947" sldId="285"/>
            <ac:spMk id="11" creationId="{18B81F67-74FD-650A-CDDC-BBBE87A5A3B2}"/>
          </ac:spMkLst>
        </pc:spChg>
        <pc:spChg chg="mod">
          <ac:chgData name="Triebold  Nicolas" userId="8414fac6-5c62-4ef6-aa02-b49f3eb7f0da" providerId="ADAL" clId="{1EDDB457-4A40-4B56-9F65-AA639F2CCECD}" dt="2022-11-14T20:48:58.042" v="1403" actId="255"/>
          <ac:spMkLst>
            <pc:docMk/>
            <pc:sldMk cId="2530329947" sldId="285"/>
            <ac:spMk id="12" creationId="{87592EF5-3B10-0C7B-C863-0DA130891FA8}"/>
          </ac:spMkLst>
        </pc:spChg>
        <pc:spChg chg="mod">
          <ac:chgData name="Triebold  Nicolas" userId="8414fac6-5c62-4ef6-aa02-b49f3eb7f0da" providerId="ADAL" clId="{1EDDB457-4A40-4B56-9F65-AA639F2CCECD}" dt="2022-11-14T20:48:58.042" v="1403" actId="255"/>
          <ac:spMkLst>
            <pc:docMk/>
            <pc:sldMk cId="2530329947" sldId="285"/>
            <ac:spMk id="13" creationId="{26DE2AB2-17CA-D648-F64B-968C85C086F5}"/>
          </ac:spMkLst>
        </pc:spChg>
        <pc:spChg chg="mod">
          <ac:chgData name="Triebold  Nicolas" userId="8414fac6-5c62-4ef6-aa02-b49f3eb7f0da" providerId="ADAL" clId="{1EDDB457-4A40-4B56-9F65-AA639F2CCECD}" dt="2022-11-14T20:48:58.042" v="1403" actId="255"/>
          <ac:spMkLst>
            <pc:docMk/>
            <pc:sldMk cId="2530329947" sldId="285"/>
            <ac:spMk id="14" creationId="{9CD7DF5A-4F78-34D3-0B64-F1361AF19A19}"/>
          </ac:spMkLst>
        </pc:spChg>
        <pc:spChg chg="mod">
          <ac:chgData name="Triebold  Nicolas" userId="8414fac6-5c62-4ef6-aa02-b49f3eb7f0da" providerId="ADAL" clId="{1EDDB457-4A40-4B56-9F65-AA639F2CCECD}" dt="2022-11-14T20:48:58.042" v="1403" actId="255"/>
          <ac:spMkLst>
            <pc:docMk/>
            <pc:sldMk cId="2530329947" sldId="285"/>
            <ac:spMk id="15" creationId="{7ADD085F-5A9C-7F2B-7D97-BE19FE581CF5}"/>
          </ac:spMkLst>
        </pc:spChg>
        <pc:spChg chg="mod">
          <ac:chgData name="Triebold  Nicolas" userId="8414fac6-5c62-4ef6-aa02-b49f3eb7f0da" providerId="ADAL" clId="{1EDDB457-4A40-4B56-9F65-AA639F2CCECD}" dt="2022-11-14T20:48:58.042" v="1403" actId="255"/>
          <ac:spMkLst>
            <pc:docMk/>
            <pc:sldMk cId="2530329947" sldId="285"/>
            <ac:spMk id="16" creationId="{EA73818C-C721-C671-BF01-24A51AA45C4D}"/>
          </ac:spMkLst>
        </pc:spChg>
        <pc:spChg chg="mod">
          <ac:chgData name="Triebold  Nicolas" userId="8414fac6-5c62-4ef6-aa02-b49f3eb7f0da" providerId="ADAL" clId="{1EDDB457-4A40-4B56-9F65-AA639F2CCECD}" dt="2022-11-14T20:48:58.042" v="1403" actId="255"/>
          <ac:spMkLst>
            <pc:docMk/>
            <pc:sldMk cId="2530329947" sldId="285"/>
            <ac:spMk id="17" creationId="{7D710BE7-B2F0-E148-EF35-8A5D13E97759}"/>
          </ac:spMkLst>
        </pc:spChg>
        <pc:spChg chg="mod">
          <ac:chgData name="Triebold  Nicolas" userId="8414fac6-5c62-4ef6-aa02-b49f3eb7f0da" providerId="ADAL" clId="{1EDDB457-4A40-4B56-9F65-AA639F2CCECD}" dt="2022-11-14T20:48:58.042" v="1403" actId="255"/>
          <ac:spMkLst>
            <pc:docMk/>
            <pc:sldMk cId="2530329947" sldId="285"/>
            <ac:spMk id="18" creationId="{0F82C5A3-A46C-3BF3-0729-6D3689A680F0}"/>
          </ac:spMkLst>
        </pc:spChg>
        <pc:spChg chg="mod">
          <ac:chgData name="Triebold  Nicolas" userId="8414fac6-5c62-4ef6-aa02-b49f3eb7f0da" providerId="ADAL" clId="{1EDDB457-4A40-4B56-9F65-AA639F2CCECD}" dt="2022-11-14T20:48:58.042" v="1403" actId="255"/>
          <ac:spMkLst>
            <pc:docMk/>
            <pc:sldMk cId="2530329947" sldId="285"/>
            <ac:spMk id="19" creationId="{B2447AD5-340C-0128-B45C-C9A182A826FB}"/>
          </ac:spMkLst>
        </pc:spChg>
        <pc:spChg chg="mod">
          <ac:chgData name="Triebold  Nicolas" userId="8414fac6-5c62-4ef6-aa02-b49f3eb7f0da" providerId="ADAL" clId="{1EDDB457-4A40-4B56-9F65-AA639F2CCECD}" dt="2022-11-14T20:48:58.042" v="1403" actId="255"/>
          <ac:spMkLst>
            <pc:docMk/>
            <pc:sldMk cId="2530329947" sldId="285"/>
            <ac:spMk id="20" creationId="{A05455D6-AACD-62BB-5D5C-021380A3BDC4}"/>
          </ac:spMkLst>
        </pc:spChg>
        <pc:spChg chg="add mod ord">
          <ac:chgData name="Triebold  Nicolas" userId="8414fac6-5c62-4ef6-aa02-b49f3eb7f0da" providerId="ADAL" clId="{1EDDB457-4A40-4B56-9F65-AA639F2CCECD}" dt="2022-11-20T18:52:18.088" v="15073" actId="1035"/>
          <ac:spMkLst>
            <pc:docMk/>
            <pc:sldMk cId="2530329947" sldId="285"/>
            <ac:spMk id="20" creationId="{E77A32F5-6F64-4DCA-9792-89E968CDC170}"/>
          </ac:spMkLst>
        </pc:spChg>
        <pc:spChg chg="mod">
          <ac:chgData name="Triebold  Nicolas" userId="8414fac6-5c62-4ef6-aa02-b49f3eb7f0da" providerId="ADAL" clId="{1EDDB457-4A40-4B56-9F65-AA639F2CCECD}" dt="2022-11-14T20:48:58.042" v="1403" actId="255"/>
          <ac:spMkLst>
            <pc:docMk/>
            <pc:sldMk cId="2530329947" sldId="285"/>
            <ac:spMk id="21" creationId="{96B3D5B5-108D-04A2-55FE-67A174D897AB}"/>
          </ac:spMkLst>
        </pc:spChg>
        <pc:spChg chg="mod">
          <ac:chgData name="Triebold  Nicolas" userId="8414fac6-5c62-4ef6-aa02-b49f3eb7f0da" providerId="ADAL" clId="{1EDDB457-4A40-4B56-9F65-AA639F2CCECD}" dt="2022-11-14T20:48:58.042" v="1403" actId="255"/>
          <ac:spMkLst>
            <pc:docMk/>
            <pc:sldMk cId="2530329947" sldId="285"/>
            <ac:spMk id="22" creationId="{4F7157F6-9051-45E3-6064-9C70A4B25C28}"/>
          </ac:spMkLst>
        </pc:spChg>
        <pc:spChg chg="mod">
          <ac:chgData name="Triebold  Nicolas" userId="8414fac6-5c62-4ef6-aa02-b49f3eb7f0da" providerId="ADAL" clId="{1EDDB457-4A40-4B56-9F65-AA639F2CCECD}" dt="2022-11-14T20:48:58.042" v="1403" actId="255"/>
          <ac:spMkLst>
            <pc:docMk/>
            <pc:sldMk cId="2530329947" sldId="285"/>
            <ac:spMk id="23" creationId="{315FAE49-14F9-66F0-BF3A-7DBB4238554D}"/>
          </ac:spMkLst>
        </pc:spChg>
        <pc:spChg chg="mod">
          <ac:chgData name="Triebold  Nicolas" userId="8414fac6-5c62-4ef6-aa02-b49f3eb7f0da" providerId="ADAL" clId="{1EDDB457-4A40-4B56-9F65-AA639F2CCECD}" dt="2022-11-14T20:48:58.042" v="1403" actId="255"/>
          <ac:spMkLst>
            <pc:docMk/>
            <pc:sldMk cId="2530329947" sldId="285"/>
            <ac:spMk id="24" creationId="{2C24D89E-1D20-BAC8-94C2-4E25544C4920}"/>
          </ac:spMkLst>
        </pc:spChg>
        <pc:spChg chg="mod">
          <ac:chgData name="Triebold  Nicolas" userId="8414fac6-5c62-4ef6-aa02-b49f3eb7f0da" providerId="ADAL" clId="{1EDDB457-4A40-4B56-9F65-AA639F2CCECD}" dt="2022-11-14T20:48:58.042" v="1403" actId="255"/>
          <ac:spMkLst>
            <pc:docMk/>
            <pc:sldMk cId="2530329947" sldId="285"/>
            <ac:spMk id="25" creationId="{858B6B4F-BAA1-0A13-687E-83EBE13F0967}"/>
          </ac:spMkLst>
        </pc:spChg>
        <pc:spChg chg="mod">
          <ac:chgData name="Triebold  Nicolas" userId="8414fac6-5c62-4ef6-aa02-b49f3eb7f0da" providerId="ADAL" clId="{1EDDB457-4A40-4B56-9F65-AA639F2CCECD}" dt="2022-11-14T20:48:58.042" v="1403" actId="255"/>
          <ac:spMkLst>
            <pc:docMk/>
            <pc:sldMk cId="2530329947" sldId="285"/>
            <ac:spMk id="26" creationId="{A29EF307-16AC-D10F-F5CD-88D5A2A8BA29}"/>
          </ac:spMkLst>
        </pc:spChg>
        <pc:spChg chg="mod">
          <ac:chgData name="Triebold  Nicolas" userId="8414fac6-5c62-4ef6-aa02-b49f3eb7f0da" providerId="ADAL" clId="{1EDDB457-4A40-4B56-9F65-AA639F2CCECD}" dt="2022-11-14T20:48:58.042" v="1403" actId="255"/>
          <ac:spMkLst>
            <pc:docMk/>
            <pc:sldMk cId="2530329947" sldId="285"/>
            <ac:spMk id="27" creationId="{9C5E14C1-967A-FC5D-72EA-ACFBB92AD1D4}"/>
          </ac:spMkLst>
        </pc:spChg>
        <pc:spChg chg="mod">
          <ac:chgData name="Triebold  Nicolas" userId="8414fac6-5c62-4ef6-aa02-b49f3eb7f0da" providerId="ADAL" clId="{1EDDB457-4A40-4B56-9F65-AA639F2CCECD}" dt="2022-11-14T20:48:58.042" v="1403" actId="255"/>
          <ac:spMkLst>
            <pc:docMk/>
            <pc:sldMk cId="2530329947" sldId="285"/>
            <ac:spMk id="28" creationId="{492C7AE8-188D-93D8-5A93-011DA7DDBD8F}"/>
          </ac:spMkLst>
        </pc:spChg>
        <pc:spChg chg="mod">
          <ac:chgData name="Triebold  Nicolas" userId="8414fac6-5c62-4ef6-aa02-b49f3eb7f0da" providerId="ADAL" clId="{1EDDB457-4A40-4B56-9F65-AA639F2CCECD}" dt="2022-11-14T20:48:58.042" v="1403" actId="255"/>
          <ac:spMkLst>
            <pc:docMk/>
            <pc:sldMk cId="2530329947" sldId="285"/>
            <ac:spMk id="29" creationId="{D1BA61F2-4736-4E8D-9BE7-986980ABE635}"/>
          </ac:spMkLst>
        </pc:spChg>
        <pc:spChg chg="mod">
          <ac:chgData name="Triebold  Nicolas" userId="8414fac6-5c62-4ef6-aa02-b49f3eb7f0da" providerId="ADAL" clId="{1EDDB457-4A40-4B56-9F65-AA639F2CCECD}" dt="2022-11-14T20:48:58.042" v="1403" actId="255"/>
          <ac:spMkLst>
            <pc:docMk/>
            <pc:sldMk cId="2530329947" sldId="285"/>
            <ac:spMk id="30" creationId="{67F3C4EC-809E-DDC7-ABE2-BFD946660C5B}"/>
          </ac:spMkLst>
        </pc:spChg>
        <pc:spChg chg="mod">
          <ac:chgData name="Triebold  Nicolas" userId="8414fac6-5c62-4ef6-aa02-b49f3eb7f0da" providerId="ADAL" clId="{1EDDB457-4A40-4B56-9F65-AA639F2CCECD}" dt="2022-11-14T20:48:58.042" v="1403" actId="255"/>
          <ac:spMkLst>
            <pc:docMk/>
            <pc:sldMk cId="2530329947" sldId="285"/>
            <ac:spMk id="31" creationId="{D59153FB-DECE-CAA1-5199-116D58198D09}"/>
          </ac:spMkLst>
        </pc:spChg>
        <pc:spChg chg="mod">
          <ac:chgData name="Triebold  Nicolas" userId="8414fac6-5c62-4ef6-aa02-b49f3eb7f0da" providerId="ADAL" clId="{1EDDB457-4A40-4B56-9F65-AA639F2CCECD}" dt="2022-11-14T20:48:58.042" v="1403" actId="255"/>
          <ac:spMkLst>
            <pc:docMk/>
            <pc:sldMk cId="2530329947" sldId="285"/>
            <ac:spMk id="32" creationId="{71DB7DD2-6CD1-E2A7-3E29-C8976DA50BCA}"/>
          </ac:spMkLst>
        </pc:spChg>
        <pc:spChg chg="mod">
          <ac:chgData name="Triebold  Nicolas" userId="8414fac6-5c62-4ef6-aa02-b49f3eb7f0da" providerId="ADAL" clId="{1EDDB457-4A40-4B56-9F65-AA639F2CCECD}" dt="2022-11-15T23:20:13.069" v="4122" actId="165"/>
          <ac:spMkLst>
            <pc:docMk/>
            <pc:sldMk cId="2530329947" sldId="285"/>
            <ac:spMk id="34" creationId="{7EB9AA37-9E9C-BFC7-ED4E-A76DD925AB42}"/>
          </ac:spMkLst>
        </pc:spChg>
        <pc:spChg chg="mod">
          <ac:chgData name="Triebold  Nicolas" userId="8414fac6-5c62-4ef6-aa02-b49f3eb7f0da" providerId="ADAL" clId="{1EDDB457-4A40-4B56-9F65-AA639F2CCECD}" dt="2022-11-15T23:20:13.069" v="4122" actId="165"/>
          <ac:spMkLst>
            <pc:docMk/>
            <pc:sldMk cId="2530329947" sldId="285"/>
            <ac:spMk id="36" creationId="{3C8F8F77-6007-BC57-2E60-52922C8C8867}"/>
          </ac:spMkLst>
        </pc:spChg>
        <pc:spChg chg="mod">
          <ac:chgData name="Triebold  Nicolas" userId="8414fac6-5c62-4ef6-aa02-b49f3eb7f0da" providerId="ADAL" clId="{1EDDB457-4A40-4B56-9F65-AA639F2CCECD}" dt="2022-11-15T23:20:13.069" v="4122" actId="165"/>
          <ac:spMkLst>
            <pc:docMk/>
            <pc:sldMk cId="2530329947" sldId="285"/>
            <ac:spMk id="41" creationId="{1FFBB517-D344-2253-DD13-46443EA83595}"/>
          </ac:spMkLst>
        </pc:spChg>
        <pc:spChg chg="mod">
          <ac:chgData name="Triebold  Nicolas" userId="8414fac6-5c62-4ef6-aa02-b49f3eb7f0da" providerId="ADAL" clId="{1EDDB457-4A40-4B56-9F65-AA639F2CCECD}" dt="2022-11-15T23:20:13.069" v="4122" actId="165"/>
          <ac:spMkLst>
            <pc:docMk/>
            <pc:sldMk cId="2530329947" sldId="285"/>
            <ac:spMk id="45" creationId="{3D9426F8-856E-A493-FCF6-EEEB987B3104}"/>
          </ac:spMkLst>
        </pc:spChg>
        <pc:spChg chg="add mod topLvl">
          <ac:chgData name="Triebold  Nicolas" userId="8414fac6-5c62-4ef6-aa02-b49f3eb7f0da" providerId="ADAL" clId="{1EDDB457-4A40-4B56-9F65-AA639F2CCECD}" dt="2022-11-21T19:05:52.936" v="24780" actId="207"/>
          <ac:spMkLst>
            <pc:docMk/>
            <pc:sldMk cId="2530329947" sldId="285"/>
            <ac:spMk id="46" creationId="{2D886DFA-EA76-4C38-9CFA-ABC0127D6056}"/>
          </ac:spMkLst>
        </pc:spChg>
        <pc:spChg chg="mod">
          <ac:chgData name="Triebold  Nicolas" userId="8414fac6-5c62-4ef6-aa02-b49f3eb7f0da" providerId="ADAL" clId="{1EDDB457-4A40-4B56-9F65-AA639F2CCECD}" dt="2022-11-15T23:20:13.069" v="4122" actId="165"/>
          <ac:spMkLst>
            <pc:docMk/>
            <pc:sldMk cId="2530329947" sldId="285"/>
            <ac:spMk id="47" creationId="{743B59FD-67F5-C1FE-95D4-E3C7AB0DE20C}"/>
          </ac:spMkLst>
        </pc:spChg>
        <pc:spChg chg="add mod">
          <ac:chgData name="Triebold  Nicolas" userId="8414fac6-5c62-4ef6-aa02-b49f3eb7f0da" providerId="ADAL" clId="{1EDDB457-4A40-4B56-9F65-AA639F2CCECD}" dt="2022-11-21T19:06:09.363" v="24783" actId="207"/>
          <ac:spMkLst>
            <pc:docMk/>
            <pc:sldMk cId="2530329947" sldId="285"/>
            <ac:spMk id="57" creationId="{E640261F-7409-4A05-AC5E-EA4A09B42611}"/>
          </ac:spMkLst>
        </pc:spChg>
        <pc:spChg chg="add mod">
          <ac:chgData name="Triebold  Nicolas" userId="8414fac6-5c62-4ef6-aa02-b49f3eb7f0da" providerId="ADAL" clId="{1EDDB457-4A40-4B56-9F65-AA639F2CCECD}" dt="2022-11-21T19:06:09.363" v="24783" actId="207"/>
          <ac:spMkLst>
            <pc:docMk/>
            <pc:sldMk cId="2530329947" sldId="285"/>
            <ac:spMk id="58" creationId="{4F55170E-6D41-407F-A98A-9C6D4D63342D}"/>
          </ac:spMkLst>
        </pc:spChg>
        <pc:spChg chg="add mod">
          <ac:chgData name="Triebold  Nicolas" userId="8414fac6-5c62-4ef6-aa02-b49f3eb7f0da" providerId="ADAL" clId="{1EDDB457-4A40-4B56-9F65-AA639F2CCECD}" dt="2022-11-21T19:06:09.363" v="24783" actId="207"/>
          <ac:spMkLst>
            <pc:docMk/>
            <pc:sldMk cId="2530329947" sldId="285"/>
            <ac:spMk id="59" creationId="{BB5C1D95-E19F-4DBA-A25D-F52737294979}"/>
          </ac:spMkLst>
        </pc:spChg>
        <pc:spChg chg="add del mod">
          <ac:chgData name="Triebold  Nicolas" userId="8414fac6-5c62-4ef6-aa02-b49f3eb7f0da" providerId="ADAL" clId="{1EDDB457-4A40-4B56-9F65-AA639F2CCECD}" dt="2022-11-21T18:58:34.077" v="24424" actId="478"/>
          <ac:spMkLst>
            <pc:docMk/>
            <pc:sldMk cId="2530329947" sldId="285"/>
            <ac:spMk id="60" creationId="{DC7A945D-2CF3-4C5F-A10F-8ADEE5C9A286}"/>
          </ac:spMkLst>
        </pc:spChg>
        <pc:spChg chg="add del mod">
          <ac:chgData name="Triebold  Nicolas" userId="8414fac6-5c62-4ef6-aa02-b49f3eb7f0da" providerId="ADAL" clId="{1EDDB457-4A40-4B56-9F65-AA639F2CCECD}" dt="2022-11-14T21:23:05.799" v="1944" actId="478"/>
          <ac:spMkLst>
            <pc:docMk/>
            <pc:sldMk cId="2530329947" sldId="285"/>
            <ac:spMk id="61" creationId="{242316AE-9233-405F-8334-9755B63506B3}"/>
          </ac:spMkLst>
        </pc:spChg>
        <pc:spChg chg="add del mod">
          <ac:chgData name="Triebold  Nicolas" userId="8414fac6-5c62-4ef6-aa02-b49f3eb7f0da" providerId="ADAL" clId="{1EDDB457-4A40-4B56-9F65-AA639F2CCECD}" dt="2022-11-14T21:23:05.799" v="1944" actId="478"/>
          <ac:spMkLst>
            <pc:docMk/>
            <pc:sldMk cId="2530329947" sldId="285"/>
            <ac:spMk id="62" creationId="{0D81EC38-BC4F-47B7-967D-80EAA310F215}"/>
          </ac:spMkLst>
        </pc:spChg>
        <pc:spChg chg="add mod">
          <ac:chgData name="Triebold  Nicolas" userId="8414fac6-5c62-4ef6-aa02-b49f3eb7f0da" providerId="ADAL" clId="{1EDDB457-4A40-4B56-9F65-AA639F2CCECD}" dt="2022-11-21T19:06:09.363" v="24783" actId="207"/>
          <ac:spMkLst>
            <pc:docMk/>
            <pc:sldMk cId="2530329947" sldId="285"/>
            <ac:spMk id="63" creationId="{259DC078-DED2-4EE6-8075-AFD2BC301A6F}"/>
          </ac:spMkLst>
        </pc:spChg>
        <pc:spChg chg="add mod">
          <ac:chgData name="Triebold  Nicolas" userId="8414fac6-5c62-4ef6-aa02-b49f3eb7f0da" providerId="ADAL" clId="{1EDDB457-4A40-4B56-9F65-AA639F2CCECD}" dt="2022-11-21T19:06:20.453" v="24785" actId="207"/>
          <ac:spMkLst>
            <pc:docMk/>
            <pc:sldMk cId="2530329947" sldId="285"/>
            <ac:spMk id="64" creationId="{D65805A5-778D-4620-B25F-719BB14AF14A}"/>
          </ac:spMkLst>
        </pc:spChg>
        <pc:spChg chg="add mod">
          <ac:chgData name="Triebold  Nicolas" userId="8414fac6-5c62-4ef6-aa02-b49f3eb7f0da" providerId="ADAL" clId="{1EDDB457-4A40-4B56-9F65-AA639F2CCECD}" dt="2022-11-21T19:06:09.363" v="24783" actId="207"/>
          <ac:spMkLst>
            <pc:docMk/>
            <pc:sldMk cId="2530329947" sldId="285"/>
            <ac:spMk id="65" creationId="{2DA84C4A-31C3-42A9-A0AE-2B2CAEFC420C}"/>
          </ac:spMkLst>
        </pc:spChg>
        <pc:spChg chg="add del mod">
          <ac:chgData name="Triebold  Nicolas" userId="8414fac6-5c62-4ef6-aa02-b49f3eb7f0da" providerId="ADAL" clId="{1EDDB457-4A40-4B56-9F65-AA639F2CCECD}" dt="2022-11-21T18:58:34.077" v="24424" actId="478"/>
          <ac:spMkLst>
            <pc:docMk/>
            <pc:sldMk cId="2530329947" sldId="285"/>
            <ac:spMk id="66" creationId="{0D29B5A8-B7AF-43AE-8223-3B066072D0EF}"/>
          </ac:spMkLst>
        </pc:spChg>
        <pc:spChg chg="add del mod">
          <ac:chgData name="Triebold  Nicolas" userId="8414fac6-5c62-4ef6-aa02-b49f3eb7f0da" providerId="ADAL" clId="{1EDDB457-4A40-4B56-9F65-AA639F2CCECD}" dt="2022-11-14T21:23:05.799" v="1944" actId="478"/>
          <ac:spMkLst>
            <pc:docMk/>
            <pc:sldMk cId="2530329947" sldId="285"/>
            <ac:spMk id="67" creationId="{4E7F97B3-AFBB-45E4-9AE8-FFFBEC65A133}"/>
          </ac:spMkLst>
        </pc:spChg>
        <pc:spChg chg="add del mod">
          <ac:chgData name="Triebold  Nicolas" userId="8414fac6-5c62-4ef6-aa02-b49f3eb7f0da" providerId="ADAL" clId="{1EDDB457-4A40-4B56-9F65-AA639F2CCECD}" dt="2022-11-14T21:23:05.799" v="1944" actId="478"/>
          <ac:spMkLst>
            <pc:docMk/>
            <pc:sldMk cId="2530329947" sldId="285"/>
            <ac:spMk id="68" creationId="{50196EBE-053C-43FB-B7DB-BDDC50B11C2D}"/>
          </ac:spMkLst>
        </pc:spChg>
        <pc:spChg chg="add mod">
          <ac:chgData name="Triebold  Nicolas" userId="8414fac6-5c62-4ef6-aa02-b49f3eb7f0da" providerId="ADAL" clId="{1EDDB457-4A40-4B56-9F65-AA639F2CCECD}" dt="2022-11-21T19:06:09.363" v="24783" actId="207"/>
          <ac:spMkLst>
            <pc:docMk/>
            <pc:sldMk cId="2530329947" sldId="285"/>
            <ac:spMk id="69" creationId="{15450F46-41C1-49C2-B469-04E436BC8A53}"/>
          </ac:spMkLst>
        </pc:spChg>
        <pc:spChg chg="add mod">
          <ac:chgData name="Triebold  Nicolas" userId="8414fac6-5c62-4ef6-aa02-b49f3eb7f0da" providerId="ADAL" clId="{1EDDB457-4A40-4B56-9F65-AA639F2CCECD}" dt="2022-11-21T19:06:09.363" v="24783" actId="207"/>
          <ac:spMkLst>
            <pc:docMk/>
            <pc:sldMk cId="2530329947" sldId="285"/>
            <ac:spMk id="70" creationId="{20908C2C-2F85-463F-BED9-5D0B2B5A7DAE}"/>
          </ac:spMkLst>
        </pc:spChg>
        <pc:spChg chg="add mod">
          <ac:chgData name="Triebold  Nicolas" userId="8414fac6-5c62-4ef6-aa02-b49f3eb7f0da" providerId="ADAL" clId="{1EDDB457-4A40-4B56-9F65-AA639F2CCECD}" dt="2022-11-21T19:06:09.363" v="24783" actId="207"/>
          <ac:spMkLst>
            <pc:docMk/>
            <pc:sldMk cId="2530329947" sldId="285"/>
            <ac:spMk id="71" creationId="{AB53E622-9636-4388-BF6F-894C11FB444D}"/>
          </ac:spMkLst>
        </pc:spChg>
        <pc:spChg chg="add del mod">
          <ac:chgData name="Triebold  Nicolas" userId="8414fac6-5c62-4ef6-aa02-b49f3eb7f0da" providerId="ADAL" clId="{1EDDB457-4A40-4B56-9F65-AA639F2CCECD}" dt="2022-11-21T18:58:34.077" v="24424" actId="478"/>
          <ac:spMkLst>
            <pc:docMk/>
            <pc:sldMk cId="2530329947" sldId="285"/>
            <ac:spMk id="72" creationId="{4CFBC25E-1F91-48BC-BDAA-22BEAE26B357}"/>
          </ac:spMkLst>
        </pc:spChg>
        <pc:spChg chg="add del mod">
          <ac:chgData name="Triebold  Nicolas" userId="8414fac6-5c62-4ef6-aa02-b49f3eb7f0da" providerId="ADAL" clId="{1EDDB457-4A40-4B56-9F65-AA639F2CCECD}" dt="2022-11-14T21:23:05.799" v="1944" actId="478"/>
          <ac:spMkLst>
            <pc:docMk/>
            <pc:sldMk cId="2530329947" sldId="285"/>
            <ac:spMk id="73" creationId="{F780E3C4-3C9C-44BE-9491-AB782994DDA7}"/>
          </ac:spMkLst>
        </pc:spChg>
        <pc:spChg chg="add del mod">
          <ac:chgData name="Triebold  Nicolas" userId="8414fac6-5c62-4ef6-aa02-b49f3eb7f0da" providerId="ADAL" clId="{1EDDB457-4A40-4B56-9F65-AA639F2CCECD}" dt="2022-11-14T21:23:05.799" v="1944" actId="478"/>
          <ac:spMkLst>
            <pc:docMk/>
            <pc:sldMk cId="2530329947" sldId="285"/>
            <ac:spMk id="74" creationId="{CB4DB146-D334-467F-B0D6-815C4D30747F}"/>
          </ac:spMkLst>
        </pc:spChg>
        <pc:spChg chg="add del mod">
          <ac:chgData name="Triebold  Nicolas" userId="8414fac6-5c62-4ef6-aa02-b49f3eb7f0da" providerId="ADAL" clId="{1EDDB457-4A40-4B56-9F65-AA639F2CCECD}" dt="2022-11-14T21:23:02.753" v="1943" actId="478"/>
          <ac:spMkLst>
            <pc:docMk/>
            <pc:sldMk cId="2530329947" sldId="285"/>
            <ac:spMk id="75" creationId="{050C3456-F06A-466D-961A-D886B0FA5E7D}"/>
          </ac:spMkLst>
        </pc:spChg>
        <pc:spChg chg="add del mod topLvl">
          <ac:chgData name="Triebold  Nicolas" userId="8414fac6-5c62-4ef6-aa02-b49f3eb7f0da" providerId="ADAL" clId="{1EDDB457-4A40-4B56-9F65-AA639F2CCECD}" dt="2022-11-21T18:59:54.578" v="24520" actId="478"/>
          <ac:spMkLst>
            <pc:docMk/>
            <pc:sldMk cId="2530329947" sldId="285"/>
            <ac:spMk id="75" creationId="{ADBC6958-7680-4344-B00C-69F4CDCCA6A3}"/>
          </ac:spMkLst>
        </pc:spChg>
        <pc:spChg chg="add del mod">
          <ac:chgData name="Triebold  Nicolas" userId="8414fac6-5c62-4ef6-aa02-b49f3eb7f0da" providerId="ADAL" clId="{1EDDB457-4A40-4B56-9F65-AA639F2CCECD}" dt="2022-11-14T21:23:02.753" v="1943" actId="478"/>
          <ac:spMkLst>
            <pc:docMk/>
            <pc:sldMk cId="2530329947" sldId="285"/>
            <ac:spMk id="76" creationId="{B192F31D-4D74-408F-8B97-F050052D6CB3}"/>
          </ac:spMkLst>
        </pc:spChg>
        <pc:spChg chg="add del mod">
          <ac:chgData name="Triebold  Nicolas" userId="8414fac6-5c62-4ef6-aa02-b49f3eb7f0da" providerId="ADAL" clId="{1EDDB457-4A40-4B56-9F65-AA639F2CCECD}" dt="2022-11-14T21:23:02.753" v="1943" actId="478"/>
          <ac:spMkLst>
            <pc:docMk/>
            <pc:sldMk cId="2530329947" sldId="285"/>
            <ac:spMk id="77" creationId="{5D516642-CEA9-4F3E-943E-BF94F32B4DF1}"/>
          </ac:spMkLst>
        </pc:spChg>
        <pc:spChg chg="add del mod">
          <ac:chgData name="Triebold  Nicolas" userId="8414fac6-5c62-4ef6-aa02-b49f3eb7f0da" providerId="ADAL" clId="{1EDDB457-4A40-4B56-9F65-AA639F2CCECD}" dt="2022-11-14T21:23:02.753" v="1943" actId="478"/>
          <ac:spMkLst>
            <pc:docMk/>
            <pc:sldMk cId="2530329947" sldId="285"/>
            <ac:spMk id="78" creationId="{A1BD83F3-C9BF-40E2-8A45-D084496F6D1C}"/>
          </ac:spMkLst>
        </pc:spChg>
        <pc:spChg chg="add del mod">
          <ac:chgData name="Triebold  Nicolas" userId="8414fac6-5c62-4ef6-aa02-b49f3eb7f0da" providerId="ADAL" clId="{1EDDB457-4A40-4B56-9F65-AA639F2CCECD}" dt="2022-11-14T21:23:02.753" v="1943" actId="478"/>
          <ac:spMkLst>
            <pc:docMk/>
            <pc:sldMk cId="2530329947" sldId="285"/>
            <ac:spMk id="79" creationId="{E5D7E379-3B50-4BAA-92F4-F2B267792E11}"/>
          </ac:spMkLst>
        </pc:spChg>
        <pc:spChg chg="add del mod">
          <ac:chgData name="Triebold  Nicolas" userId="8414fac6-5c62-4ef6-aa02-b49f3eb7f0da" providerId="ADAL" clId="{1EDDB457-4A40-4B56-9F65-AA639F2CCECD}" dt="2022-11-14T21:23:02.753" v="1943" actId="478"/>
          <ac:spMkLst>
            <pc:docMk/>
            <pc:sldMk cId="2530329947" sldId="285"/>
            <ac:spMk id="80" creationId="{78D11C40-5C91-4F12-96C3-61ED96B43409}"/>
          </ac:spMkLst>
        </pc:spChg>
        <pc:spChg chg="add mod">
          <ac:chgData name="Triebold  Nicolas" userId="8414fac6-5c62-4ef6-aa02-b49f3eb7f0da" providerId="ADAL" clId="{1EDDB457-4A40-4B56-9F65-AA639F2CCECD}" dt="2022-11-14T20:58:26.625" v="1565" actId="164"/>
          <ac:spMkLst>
            <pc:docMk/>
            <pc:sldMk cId="2530329947" sldId="285"/>
            <ac:spMk id="81" creationId="{B3212FDE-9B5B-4A76-9D0A-B270612629DC}"/>
          </ac:spMkLst>
        </pc:spChg>
        <pc:spChg chg="add mod">
          <ac:chgData name="Triebold  Nicolas" userId="8414fac6-5c62-4ef6-aa02-b49f3eb7f0da" providerId="ADAL" clId="{1EDDB457-4A40-4B56-9F65-AA639F2CCECD}" dt="2022-11-14T20:58:26.625" v="1565" actId="164"/>
          <ac:spMkLst>
            <pc:docMk/>
            <pc:sldMk cId="2530329947" sldId="285"/>
            <ac:spMk id="82" creationId="{3A7BD2BB-E4D2-49C4-8B3F-43E4FAF64F37}"/>
          </ac:spMkLst>
        </pc:spChg>
        <pc:spChg chg="add mod">
          <ac:chgData name="Triebold  Nicolas" userId="8414fac6-5c62-4ef6-aa02-b49f3eb7f0da" providerId="ADAL" clId="{1EDDB457-4A40-4B56-9F65-AA639F2CCECD}" dt="2022-11-14T20:58:26.625" v="1565" actId="164"/>
          <ac:spMkLst>
            <pc:docMk/>
            <pc:sldMk cId="2530329947" sldId="285"/>
            <ac:spMk id="83" creationId="{90FFAD18-31D1-4994-972A-1E85BEE88BE7}"/>
          </ac:spMkLst>
        </pc:spChg>
        <pc:spChg chg="add mod">
          <ac:chgData name="Triebold  Nicolas" userId="8414fac6-5c62-4ef6-aa02-b49f3eb7f0da" providerId="ADAL" clId="{1EDDB457-4A40-4B56-9F65-AA639F2CCECD}" dt="2022-11-14T20:58:26.625" v="1565" actId="164"/>
          <ac:spMkLst>
            <pc:docMk/>
            <pc:sldMk cId="2530329947" sldId="285"/>
            <ac:spMk id="84" creationId="{7351591F-AC19-408A-9DF6-64AA967728EA}"/>
          </ac:spMkLst>
        </pc:spChg>
        <pc:spChg chg="add mod">
          <ac:chgData name="Triebold  Nicolas" userId="8414fac6-5c62-4ef6-aa02-b49f3eb7f0da" providerId="ADAL" clId="{1EDDB457-4A40-4B56-9F65-AA639F2CCECD}" dt="2022-11-14T20:58:26.625" v="1565" actId="164"/>
          <ac:spMkLst>
            <pc:docMk/>
            <pc:sldMk cId="2530329947" sldId="285"/>
            <ac:spMk id="85" creationId="{6E758A29-3EB6-4E33-BA84-60AFA0DB7282}"/>
          </ac:spMkLst>
        </pc:spChg>
        <pc:spChg chg="add mod">
          <ac:chgData name="Triebold  Nicolas" userId="8414fac6-5c62-4ef6-aa02-b49f3eb7f0da" providerId="ADAL" clId="{1EDDB457-4A40-4B56-9F65-AA639F2CCECD}" dt="2022-11-14T20:58:26.625" v="1565" actId="164"/>
          <ac:spMkLst>
            <pc:docMk/>
            <pc:sldMk cId="2530329947" sldId="285"/>
            <ac:spMk id="86" creationId="{51BAF94C-54E1-46A6-806E-F831113742AD}"/>
          </ac:spMkLst>
        </pc:spChg>
        <pc:spChg chg="add mod">
          <ac:chgData name="Triebold  Nicolas" userId="8414fac6-5c62-4ef6-aa02-b49f3eb7f0da" providerId="ADAL" clId="{1EDDB457-4A40-4B56-9F65-AA639F2CCECD}" dt="2022-11-14T20:58:26.625" v="1565" actId="164"/>
          <ac:spMkLst>
            <pc:docMk/>
            <pc:sldMk cId="2530329947" sldId="285"/>
            <ac:spMk id="87" creationId="{F82781A4-26C0-4BB6-A019-A45E7D07CA3E}"/>
          </ac:spMkLst>
        </pc:spChg>
        <pc:spChg chg="add mod">
          <ac:chgData name="Triebold  Nicolas" userId="8414fac6-5c62-4ef6-aa02-b49f3eb7f0da" providerId="ADAL" clId="{1EDDB457-4A40-4B56-9F65-AA639F2CCECD}" dt="2022-11-14T20:58:26.625" v="1565" actId="164"/>
          <ac:spMkLst>
            <pc:docMk/>
            <pc:sldMk cId="2530329947" sldId="285"/>
            <ac:spMk id="88" creationId="{A89BA8A0-53E0-44A4-AEF4-24E8E0336BD2}"/>
          </ac:spMkLst>
        </pc:spChg>
        <pc:spChg chg="add mod">
          <ac:chgData name="Triebold  Nicolas" userId="8414fac6-5c62-4ef6-aa02-b49f3eb7f0da" providerId="ADAL" clId="{1EDDB457-4A40-4B56-9F65-AA639F2CCECD}" dt="2022-11-14T20:58:26.625" v="1565" actId="164"/>
          <ac:spMkLst>
            <pc:docMk/>
            <pc:sldMk cId="2530329947" sldId="285"/>
            <ac:spMk id="89" creationId="{838E0159-E287-4D5A-9E65-0054D17644EC}"/>
          </ac:spMkLst>
        </pc:spChg>
        <pc:spChg chg="add mod">
          <ac:chgData name="Triebold  Nicolas" userId="8414fac6-5c62-4ef6-aa02-b49f3eb7f0da" providerId="ADAL" clId="{1EDDB457-4A40-4B56-9F65-AA639F2CCECD}" dt="2022-11-14T20:58:26.625" v="1565" actId="164"/>
          <ac:spMkLst>
            <pc:docMk/>
            <pc:sldMk cId="2530329947" sldId="285"/>
            <ac:spMk id="90" creationId="{9B977173-A8F9-445E-907E-1411C423AE2C}"/>
          </ac:spMkLst>
        </pc:spChg>
        <pc:spChg chg="add mod">
          <ac:chgData name="Triebold  Nicolas" userId="8414fac6-5c62-4ef6-aa02-b49f3eb7f0da" providerId="ADAL" clId="{1EDDB457-4A40-4B56-9F65-AA639F2CCECD}" dt="2022-11-14T20:58:26.625" v="1565" actId="164"/>
          <ac:spMkLst>
            <pc:docMk/>
            <pc:sldMk cId="2530329947" sldId="285"/>
            <ac:spMk id="91" creationId="{1FCFAD76-28E5-4C88-8EB3-08B3743006AE}"/>
          </ac:spMkLst>
        </pc:spChg>
        <pc:spChg chg="add mod">
          <ac:chgData name="Triebold  Nicolas" userId="8414fac6-5c62-4ef6-aa02-b49f3eb7f0da" providerId="ADAL" clId="{1EDDB457-4A40-4B56-9F65-AA639F2CCECD}" dt="2022-11-14T20:58:26.625" v="1565" actId="164"/>
          <ac:spMkLst>
            <pc:docMk/>
            <pc:sldMk cId="2530329947" sldId="285"/>
            <ac:spMk id="92" creationId="{DF06B409-DE8D-4B75-88CE-9D5099730644}"/>
          </ac:spMkLst>
        </pc:spChg>
        <pc:spChg chg="add mod">
          <ac:chgData name="Triebold  Nicolas" userId="8414fac6-5c62-4ef6-aa02-b49f3eb7f0da" providerId="ADAL" clId="{1EDDB457-4A40-4B56-9F65-AA639F2CCECD}" dt="2022-11-14T20:58:26.625" v="1565" actId="164"/>
          <ac:spMkLst>
            <pc:docMk/>
            <pc:sldMk cId="2530329947" sldId="285"/>
            <ac:spMk id="93" creationId="{8D6AFAE7-4738-4512-B0D1-88DA5624BA26}"/>
          </ac:spMkLst>
        </pc:spChg>
        <pc:spChg chg="add mod">
          <ac:chgData name="Triebold  Nicolas" userId="8414fac6-5c62-4ef6-aa02-b49f3eb7f0da" providerId="ADAL" clId="{1EDDB457-4A40-4B56-9F65-AA639F2CCECD}" dt="2022-11-14T20:58:26.625" v="1565" actId="164"/>
          <ac:spMkLst>
            <pc:docMk/>
            <pc:sldMk cId="2530329947" sldId="285"/>
            <ac:spMk id="94" creationId="{8E754B3B-4497-4C9F-8907-F4224115905A}"/>
          </ac:spMkLst>
        </pc:spChg>
        <pc:spChg chg="add mod">
          <ac:chgData name="Triebold  Nicolas" userId="8414fac6-5c62-4ef6-aa02-b49f3eb7f0da" providerId="ADAL" clId="{1EDDB457-4A40-4B56-9F65-AA639F2CCECD}" dt="2022-11-14T20:58:26.625" v="1565" actId="164"/>
          <ac:spMkLst>
            <pc:docMk/>
            <pc:sldMk cId="2530329947" sldId="285"/>
            <ac:spMk id="95" creationId="{19C666F8-4264-40EC-9B2F-3DA9E69C5F0F}"/>
          </ac:spMkLst>
        </pc:spChg>
        <pc:spChg chg="add mod">
          <ac:chgData name="Triebold  Nicolas" userId="8414fac6-5c62-4ef6-aa02-b49f3eb7f0da" providerId="ADAL" clId="{1EDDB457-4A40-4B56-9F65-AA639F2CCECD}" dt="2022-11-14T20:58:26.625" v="1565" actId="164"/>
          <ac:spMkLst>
            <pc:docMk/>
            <pc:sldMk cId="2530329947" sldId="285"/>
            <ac:spMk id="96" creationId="{551199E5-4155-4B23-A99A-E964B1284BDF}"/>
          </ac:spMkLst>
        </pc:spChg>
        <pc:spChg chg="add mod">
          <ac:chgData name="Triebold  Nicolas" userId="8414fac6-5c62-4ef6-aa02-b49f3eb7f0da" providerId="ADAL" clId="{1EDDB457-4A40-4B56-9F65-AA639F2CCECD}" dt="2022-11-14T20:57:45.417" v="1559" actId="164"/>
          <ac:spMkLst>
            <pc:docMk/>
            <pc:sldMk cId="2530329947" sldId="285"/>
            <ac:spMk id="97" creationId="{76C8E689-B151-43B0-84BF-A63E89BC721E}"/>
          </ac:spMkLst>
        </pc:spChg>
        <pc:spChg chg="add mod">
          <ac:chgData name="Triebold  Nicolas" userId="8414fac6-5c62-4ef6-aa02-b49f3eb7f0da" providerId="ADAL" clId="{1EDDB457-4A40-4B56-9F65-AA639F2CCECD}" dt="2022-11-14T20:57:45.417" v="1559" actId="164"/>
          <ac:spMkLst>
            <pc:docMk/>
            <pc:sldMk cId="2530329947" sldId="285"/>
            <ac:spMk id="98" creationId="{6F0079E5-58FD-480E-AFF8-17E47EE72AF0}"/>
          </ac:spMkLst>
        </pc:spChg>
        <pc:spChg chg="add mod">
          <ac:chgData name="Triebold  Nicolas" userId="8414fac6-5c62-4ef6-aa02-b49f3eb7f0da" providerId="ADAL" clId="{1EDDB457-4A40-4B56-9F65-AA639F2CCECD}" dt="2022-11-14T20:57:45.417" v="1559" actId="164"/>
          <ac:spMkLst>
            <pc:docMk/>
            <pc:sldMk cId="2530329947" sldId="285"/>
            <ac:spMk id="99" creationId="{3E625367-BC20-487A-82A7-642E32E007FC}"/>
          </ac:spMkLst>
        </pc:spChg>
        <pc:spChg chg="add mod">
          <ac:chgData name="Triebold  Nicolas" userId="8414fac6-5c62-4ef6-aa02-b49f3eb7f0da" providerId="ADAL" clId="{1EDDB457-4A40-4B56-9F65-AA639F2CCECD}" dt="2022-11-14T20:57:45.417" v="1559" actId="164"/>
          <ac:spMkLst>
            <pc:docMk/>
            <pc:sldMk cId="2530329947" sldId="285"/>
            <ac:spMk id="100" creationId="{C87FE0F9-CD0D-4381-8C8E-AA3AA2CB14AB}"/>
          </ac:spMkLst>
        </pc:spChg>
        <pc:spChg chg="mod">
          <ac:chgData name="Triebold  Nicolas" userId="8414fac6-5c62-4ef6-aa02-b49f3eb7f0da" providerId="ADAL" clId="{1EDDB457-4A40-4B56-9F65-AA639F2CCECD}" dt="2022-11-20T18:31:24.200" v="14930"/>
          <ac:spMkLst>
            <pc:docMk/>
            <pc:sldMk cId="2530329947" sldId="285"/>
            <ac:spMk id="101" creationId="{C92165D6-D4F3-4064-BDC9-9F08511D5D7C}"/>
          </ac:spMkLst>
        </pc:spChg>
        <pc:spChg chg="add mod">
          <ac:chgData name="Triebold  Nicolas" userId="8414fac6-5c62-4ef6-aa02-b49f3eb7f0da" providerId="ADAL" clId="{1EDDB457-4A40-4B56-9F65-AA639F2CCECD}" dt="2022-11-14T20:57:45.417" v="1559" actId="164"/>
          <ac:spMkLst>
            <pc:docMk/>
            <pc:sldMk cId="2530329947" sldId="285"/>
            <ac:spMk id="101" creationId="{CEE5D467-B183-46D2-844E-FF1E68BD7337}"/>
          </ac:spMkLst>
        </pc:spChg>
        <pc:spChg chg="add mod">
          <ac:chgData name="Triebold  Nicolas" userId="8414fac6-5c62-4ef6-aa02-b49f3eb7f0da" providerId="ADAL" clId="{1EDDB457-4A40-4B56-9F65-AA639F2CCECD}" dt="2022-11-14T20:57:45.417" v="1559" actId="164"/>
          <ac:spMkLst>
            <pc:docMk/>
            <pc:sldMk cId="2530329947" sldId="285"/>
            <ac:spMk id="102" creationId="{D0543D8C-3E0E-4C26-8537-5EF589ED8265}"/>
          </ac:spMkLst>
        </pc:spChg>
        <pc:spChg chg="add mod">
          <ac:chgData name="Triebold  Nicolas" userId="8414fac6-5c62-4ef6-aa02-b49f3eb7f0da" providerId="ADAL" clId="{1EDDB457-4A40-4B56-9F65-AA639F2CCECD}" dt="2022-11-14T20:57:45.417" v="1559" actId="164"/>
          <ac:spMkLst>
            <pc:docMk/>
            <pc:sldMk cId="2530329947" sldId="285"/>
            <ac:spMk id="103" creationId="{B8852DBE-4C74-44B6-925C-1A560A62A039}"/>
          </ac:spMkLst>
        </pc:spChg>
        <pc:spChg chg="add mod">
          <ac:chgData name="Triebold  Nicolas" userId="8414fac6-5c62-4ef6-aa02-b49f3eb7f0da" providerId="ADAL" clId="{1EDDB457-4A40-4B56-9F65-AA639F2CCECD}" dt="2022-11-14T20:57:45.417" v="1559" actId="164"/>
          <ac:spMkLst>
            <pc:docMk/>
            <pc:sldMk cId="2530329947" sldId="285"/>
            <ac:spMk id="104" creationId="{1AD46D65-A3DF-4884-B80A-1C6DE0577573}"/>
          </ac:spMkLst>
        </pc:spChg>
        <pc:spChg chg="mod">
          <ac:chgData name="Triebold  Nicolas" userId="8414fac6-5c62-4ef6-aa02-b49f3eb7f0da" providerId="ADAL" clId="{1EDDB457-4A40-4B56-9F65-AA639F2CCECD}" dt="2022-11-20T18:31:24.200" v="14930"/>
          <ac:spMkLst>
            <pc:docMk/>
            <pc:sldMk cId="2530329947" sldId="285"/>
            <ac:spMk id="104" creationId="{7AE79E37-CE30-4AD4-9F45-2BFC7AEFEF55}"/>
          </ac:spMkLst>
        </pc:spChg>
        <pc:spChg chg="add mod">
          <ac:chgData name="Triebold  Nicolas" userId="8414fac6-5c62-4ef6-aa02-b49f3eb7f0da" providerId="ADAL" clId="{1EDDB457-4A40-4B56-9F65-AA639F2CCECD}" dt="2022-11-14T20:57:45.417" v="1559" actId="164"/>
          <ac:spMkLst>
            <pc:docMk/>
            <pc:sldMk cId="2530329947" sldId="285"/>
            <ac:spMk id="105" creationId="{1DEFA343-2A84-464A-BA8D-C1DB678B9F36}"/>
          </ac:spMkLst>
        </pc:spChg>
        <pc:spChg chg="mod">
          <ac:chgData name="Triebold  Nicolas" userId="8414fac6-5c62-4ef6-aa02-b49f3eb7f0da" providerId="ADAL" clId="{1EDDB457-4A40-4B56-9F65-AA639F2CCECD}" dt="2022-11-20T18:31:24.200" v="14930"/>
          <ac:spMkLst>
            <pc:docMk/>
            <pc:sldMk cId="2530329947" sldId="285"/>
            <ac:spMk id="105" creationId="{5FA80EA7-8B99-4992-839D-EEE20969CC6B}"/>
          </ac:spMkLst>
        </pc:spChg>
        <pc:spChg chg="add mod">
          <ac:chgData name="Triebold  Nicolas" userId="8414fac6-5c62-4ef6-aa02-b49f3eb7f0da" providerId="ADAL" clId="{1EDDB457-4A40-4B56-9F65-AA639F2CCECD}" dt="2022-11-14T20:57:45.417" v="1559" actId="164"/>
          <ac:spMkLst>
            <pc:docMk/>
            <pc:sldMk cId="2530329947" sldId="285"/>
            <ac:spMk id="106" creationId="{14504B38-A5F6-40C7-BDE8-E97E9038650F}"/>
          </ac:spMkLst>
        </pc:spChg>
        <pc:spChg chg="add mod">
          <ac:chgData name="Triebold  Nicolas" userId="8414fac6-5c62-4ef6-aa02-b49f3eb7f0da" providerId="ADAL" clId="{1EDDB457-4A40-4B56-9F65-AA639F2CCECD}" dt="2022-11-14T20:57:45.417" v="1559" actId="164"/>
          <ac:spMkLst>
            <pc:docMk/>
            <pc:sldMk cId="2530329947" sldId="285"/>
            <ac:spMk id="107" creationId="{76612ABE-A5F8-4786-9AF7-58B0D99C2D33}"/>
          </ac:spMkLst>
        </pc:spChg>
        <pc:spChg chg="add mod">
          <ac:chgData name="Triebold  Nicolas" userId="8414fac6-5c62-4ef6-aa02-b49f3eb7f0da" providerId="ADAL" clId="{1EDDB457-4A40-4B56-9F65-AA639F2CCECD}" dt="2022-11-14T20:57:45.417" v="1559" actId="164"/>
          <ac:spMkLst>
            <pc:docMk/>
            <pc:sldMk cId="2530329947" sldId="285"/>
            <ac:spMk id="108" creationId="{1D40B11B-0EA7-4BC6-99D4-0D142C78C97E}"/>
          </ac:spMkLst>
        </pc:spChg>
        <pc:spChg chg="mod">
          <ac:chgData name="Triebold  Nicolas" userId="8414fac6-5c62-4ef6-aa02-b49f3eb7f0da" providerId="ADAL" clId="{1EDDB457-4A40-4B56-9F65-AA639F2CCECD}" dt="2022-11-20T18:31:24.200" v="14930"/>
          <ac:spMkLst>
            <pc:docMk/>
            <pc:sldMk cId="2530329947" sldId="285"/>
            <ac:spMk id="108" creationId="{C8471ED1-D37C-4002-BA11-D1C3E4DFD795}"/>
          </ac:spMkLst>
        </pc:spChg>
        <pc:spChg chg="add mod">
          <ac:chgData name="Triebold  Nicolas" userId="8414fac6-5c62-4ef6-aa02-b49f3eb7f0da" providerId="ADAL" clId="{1EDDB457-4A40-4B56-9F65-AA639F2CCECD}" dt="2022-11-14T20:57:45.417" v="1559" actId="164"/>
          <ac:spMkLst>
            <pc:docMk/>
            <pc:sldMk cId="2530329947" sldId="285"/>
            <ac:spMk id="109" creationId="{55D787A6-EB50-49BB-B1BD-AA1CBBC08C58}"/>
          </ac:spMkLst>
        </pc:spChg>
        <pc:spChg chg="add mod">
          <ac:chgData name="Triebold  Nicolas" userId="8414fac6-5c62-4ef6-aa02-b49f3eb7f0da" providerId="ADAL" clId="{1EDDB457-4A40-4B56-9F65-AA639F2CCECD}" dt="2022-11-14T20:57:45.417" v="1559" actId="164"/>
          <ac:spMkLst>
            <pc:docMk/>
            <pc:sldMk cId="2530329947" sldId="285"/>
            <ac:spMk id="110" creationId="{01093C13-D5B5-44B8-91BF-EE9374E71B0E}"/>
          </ac:spMkLst>
        </pc:spChg>
        <pc:spChg chg="add mod">
          <ac:chgData name="Triebold  Nicolas" userId="8414fac6-5c62-4ef6-aa02-b49f3eb7f0da" providerId="ADAL" clId="{1EDDB457-4A40-4B56-9F65-AA639F2CCECD}" dt="2022-11-14T20:57:45.417" v="1559" actId="164"/>
          <ac:spMkLst>
            <pc:docMk/>
            <pc:sldMk cId="2530329947" sldId="285"/>
            <ac:spMk id="111" creationId="{C57862EA-81D7-4AC3-961E-E03DC3DB52C3}"/>
          </ac:spMkLst>
        </pc:spChg>
        <pc:spChg chg="add mod">
          <ac:chgData name="Triebold  Nicolas" userId="8414fac6-5c62-4ef6-aa02-b49f3eb7f0da" providerId="ADAL" clId="{1EDDB457-4A40-4B56-9F65-AA639F2CCECD}" dt="2022-11-14T20:57:45.417" v="1559" actId="164"/>
          <ac:spMkLst>
            <pc:docMk/>
            <pc:sldMk cId="2530329947" sldId="285"/>
            <ac:spMk id="112" creationId="{BD483D77-CCF8-4007-8D6E-1A90765C928C}"/>
          </ac:spMkLst>
        </pc:spChg>
        <pc:spChg chg="add mod">
          <ac:chgData name="Triebold  Nicolas" userId="8414fac6-5c62-4ef6-aa02-b49f3eb7f0da" providerId="ADAL" clId="{1EDDB457-4A40-4B56-9F65-AA639F2CCECD}" dt="2022-11-14T21:00:55.909" v="1637" actId="164"/>
          <ac:spMkLst>
            <pc:docMk/>
            <pc:sldMk cId="2530329947" sldId="285"/>
            <ac:spMk id="115" creationId="{5EDADF3F-E5A4-4FCE-83FC-2953CF4083B5}"/>
          </ac:spMkLst>
        </pc:spChg>
        <pc:spChg chg="add mod">
          <ac:chgData name="Triebold  Nicolas" userId="8414fac6-5c62-4ef6-aa02-b49f3eb7f0da" providerId="ADAL" clId="{1EDDB457-4A40-4B56-9F65-AA639F2CCECD}" dt="2022-11-14T21:00:55.909" v="1637" actId="164"/>
          <ac:spMkLst>
            <pc:docMk/>
            <pc:sldMk cId="2530329947" sldId="285"/>
            <ac:spMk id="116" creationId="{B3FDFD9E-4E4D-4FB4-A303-5151710D2659}"/>
          </ac:spMkLst>
        </pc:spChg>
        <pc:spChg chg="add mod">
          <ac:chgData name="Triebold  Nicolas" userId="8414fac6-5c62-4ef6-aa02-b49f3eb7f0da" providerId="ADAL" clId="{1EDDB457-4A40-4B56-9F65-AA639F2CCECD}" dt="2022-11-14T21:00:55.909" v="1637" actId="164"/>
          <ac:spMkLst>
            <pc:docMk/>
            <pc:sldMk cId="2530329947" sldId="285"/>
            <ac:spMk id="117" creationId="{1AA63D01-212B-45A8-8AE8-DDBFA89B1417}"/>
          </ac:spMkLst>
        </pc:spChg>
        <pc:spChg chg="mod">
          <ac:chgData name="Triebold  Nicolas" userId="8414fac6-5c62-4ef6-aa02-b49f3eb7f0da" providerId="ADAL" clId="{1EDDB457-4A40-4B56-9F65-AA639F2CCECD}" dt="2022-11-20T18:31:24.200" v="14930"/>
          <ac:spMkLst>
            <pc:docMk/>
            <pc:sldMk cId="2530329947" sldId="285"/>
            <ac:spMk id="117" creationId="{72612E38-382A-4D6C-80C1-62DEAAA7063B}"/>
          </ac:spMkLst>
        </pc:spChg>
        <pc:spChg chg="add mod">
          <ac:chgData name="Triebold  Nicolas" userId="8414fac6-5c62-4ef6-aa02-b49f3eb7f0da" providerId="ADAL" clId="{1EDDB457-4A40-4B56-9F65-AA639F2CCECD}" dt="2022-11-14T21:00:55.909" v="1637" actId="164"/>
          <ac:spMkLst>
            <pc:docMk/>
            <pc:sldMk cId="2530329947" sldId="285"/>
            <ac:spMk id="118" creationId="{7E2447EA-1DCC-472F-AA2E-864BB8820E28}"/>
          </ac:spMkLst>
        </pc:spChg>
        <pc:spChg chg="add mod">
          <ac:chgData name="Triebold  Nicolas" userId="8414fac6-5c62-4ef6-aa02-b49f3eb7f0da" providerId="ADAL" clId="{1EDDB457-4A40-4B56-9F65-AA639F2CCECD}" dt="2022-11-14T21:00:55.909" v="1637" actId="164"/>
          <ac:spMkLst>
            <pc:docMk/>
            <pc:sldMk cId="2530329947" sldId="285"/>
            <ac:spMk id="119" creationId="{3564250D-425C-4DED-BA5C-33174049D347}"/>
          </ac:spMkLst>
        </pc:spChg>
        <pc:spChg chg="add mod">
          <ac:chgData name="Triebold  Nicolas" userId="8414fac6-5c62-4ef6-aa02-b49f3eb7f0da" providerId="ADAL" clId="{1EDDB457-4A40-4B56-9F65-AA639F2CCECD}" dt="2022-11-14T21:00:55.909" v="1637" actId="164"/>
          <ac:spMkLst>
            <pc:docMk/>
            <pc:sldMk cId="2530329947" sldId="285"/>
            <ac:spMk id="120" creationId="{3202436B-9294-4364-8AEC-D3B0D0F3864F}"/>
          </ac:spMkLst>
        </pc:spChg>
        <pc:spChg chg="add mod">
          <ac:chgData name="Triebold  Nicolas" userId="8414fac6-5c62-4ef6-aa02-b49f3eb7f0da" providerId="ADAL" clId="{1EDDB457-4A40-4B56-9F65-AA639F2CCECD}" dt="2022-11-14T21:00:55.909" v="1637" actId="164"/>
          <ac:spMkLst>
            <pc:docMk/>
            <pc:sldMk cId="2530329947" sldId="285"/>
            <ac:spMk id="121" creationId="{073658A9-9B61-46DE-9A08-EFAA5F72922A}"/>
          </ac:spMkLst>
        </pc:spChg>
        <pc:spChg chg="add mod">
          <ac:chgData name="Triebold  Nicolas" userId="8414fac6-5c62-4ef6-aa02-b49f3eb7f0da" providerId="ADAL" clId="{1EDDB457-4A40-4B56-9F65-AA639F2CCECD}" dt="2022-11-14T21:00:55.909" v="1637" actId="164"/>
          <ac:spMkLst>
            <pc:docMk/>
            <pc:sldMk cId="2530329947" sldId="285"/>
            <ac:spMk id="122" creationId="{21E33ABE-BA28-429C-B299-C2F4D16F0B69}"/>
          </ac:spMkLst>
        </pc:spChg>
        <pc:spChg chg="mod">
          <ac:chgData name="Triebold  Nicolas" userId="8414fac6-5c62-4ef6-aa02-b49f3eb7f0da" providerId="ADAL" clId="{1EDDB457-4A40-4B56-9F65-AA639F2CCECD}" dt="2022-11-20T18:31:24.200" v="14930"/>
          <ac:spMkLst>
            <pc:docMk/>
            <pc:sldMk cId="2530329947" sldId="285"/>
            <ac:spMk id="123" creationId="{58155E4D-C917-4662-8448-9070188A3F93}"/>
          </ac:spMkLst>
        </pc:spChg>
        <pc:spChg chg="mod">
          <ac:chgData name="Triebold  Nicolas" userId="8414fac6-5c62-4ef6-aa02-b49f3eb7f0da" providerId="ADAL" clId="{1EDDB457-4A40-4B56-9F65-AA639F2CCECD}" dt="2022-11-20T18:31:24.200" v="14930"/>
          <ac:spMkLst>
            <pc:docMk/>
            <pc:sldMk cId="2530329947" sldId="285"/>
            <ac:spMk id="124" creationId="{148C94FC-3C2C-40AD-98C2-EC00C52BB4C9}"/>
          </ac:spMkLst>
        </pc:spChg>
        <pc:spChg chg="mod">
          <ac:chgData name="Triebold  Nicolas" userId="8414fac6-5c62-4ef6-aa02-b49f3eb7f0da" providerId="ADAL" clId="{1EDDB457-4A40-4B56-9F65-AA639F2CCECD}" dt="2022-11-14T21:00:58.942" v="1638"/>
          <ac:spMkLst>
            <pc:docMk/>
            <pc:sldMk cId="2530329947" sldId="285"/>
            <ac:spMk id="131" creationId="{2DC9410C-7EE2-4C87-9329-B5DA88A5471B}"/>
          </ac:spMkLst>
        </pc:spChg>
        <pc:spChg chg="mod">
          <ac:chgData name="Triebold  Nicolas" userId="8414fac6-5c62-4ef6-aa02-b49f3eb7f0da" providerId="ADAL" clId="{1EDDB457-4A40-4B56-9F65-AA639F2CCECD}" dt="2022-11-14T21:00:58.942" v="1638"/>
          <ac:spMkLst>
            <pc:docMk/>
            <pc:sldMk cId="2530329947" sldId="285"/>
            <ac:spMk id="132" creationId="{316FC587-C45E-4340-A3DD-A5D8615CAA0F}"/>
          </ac:spMkLst>
        </pc:spChg>
        <pc:spChg chg="mod">
          <ac:chgData name="Triebold  Nicolas" userId="8414fac6-5c62-4ef6-aa02-b49f3eb7f0da" providerId="ADAL" clId="{1EDDB457-4A40-4B56-9F65-AA639F2CCECD}" dt="2022-11-14T21:00:58.942" v="1638"/>
          <ac:spMkLst>
            <pc:docMk/>
            <pc:sldMk cId="2530329947" sldId="285"/>
            <ac:spMk id="133" creationId="{CF35E4FD-A7C1-4BC3-82A7-6A6CA7D94AAA}"/>
          </ac:spMkLst>
        </pc:spChg>
        <pc:spChg chg="mod">
          <ac:chgData name="Triebold  Nicolas" userId="8414fac6-5c62-4ef6-aa02-b49f3eb7f0da" providerId="ADAL" clId="{1EDDB457-4A40-4B56-9F65-AA639F2CCECD}" dt="2022-11-14T21:00:58.942" v="1638"/>
          <ac:spMkLst>
            <pc:docMk/>
            <pc:sldMk cId="2530329947" sldId="285"/>
            <ac:spMk id="134" creationId="{6CE82442-9FE8-40B0-9053-ABC3DF639667}"/>
          </ac:spMkLst>
        </pc:spChg>
        <pc:spChg chg="mod">
          <ac:chgData name="Triebold  Nicolas" userId="8414fac6-5c62-4ef6-aa02-b49f3eb7f0da" providerId="ADAL" clId="{1EDDB457-4A40-4B56-9F65-AA639F2CCECD}" dt="2022-11-14T21:00:58.942" v="1638"/>
          <ac:spMkLst>
            <pc:docMk/>
            <pc:sldMk cId="2530329947" sldId="285"/>
            <ac:spMk id="135" creationId="{795E02F4-01FA-4768-8D7E-FD2F875C22C3}"/>
          </ac:spMkLst>
        </pc:spChg>
        <pc:spChg chg="mod">
          <ac:chgData name="Triebold  Nicolas" userId="8414fac6-5c62-4ef6-aa02-b49f3eb7f0da" providerId="ADAL" clId="{1EDDB457-4A40-4B56-9F65-AA639F2CCECD}" dt="2022-11-14T21:00:58.942" v="1638"/>
          <ac:spMkLst>
            <pc:docMk/>
            <pc:sldMk cId="2530329947" sldId="285"/>
            <ac:spMk id="136" creationId="{FA25790E-11D0-408B-8435-B433947EBB8F}"/>
          </ac:spMkLst>
        </pc:spChg>
        <pc:spChg chg="mod">
          <ac:chgData name="Triebold  Nicolas" userId="8414fac6-5c62-4ef6-aa02-b49f3eb7f0da" providerId="ADAL" clId="{1EDDB457-4A40-4B56-9F65-AA639F2CCECD}" dt="2022-11-14T21:00:58.942" v="1638"/>
          <ac:spMkLst>
            <pc:docMk/>
            <pc:sldMk cId="2530329947" sldId="285"/>
            <ac:spMk id="137" creationId="{7C7AE469-5A30-4508-B739-C4C7A2A2F9B4}"/>
          </ac:spMkLst>
        </pc:spChg>
        <pc:spChg chg="mod">
          <ac:chgData name="Triebold  Nicolas" userId="8414fac6-5c62-4ef6-aa02-b49f3eb7f0da" providerId="ADAL" clId="{1EDDB457-4A40-4B56-9F65-AA639F2CCECD}" dt="2022-11-14T21:00:58.942" v="1638"/>
          <ac:spMkLst>
            <pc:docMk/>
            <pc:sldMk cId="2530329947" sldId="285"/>
            <ac:spMk id="138" creationId="{62C4914B-1411-4EB2-81BA-D092D9F3416A}"/>
          </ac:spMkLst>
        </pc:spChg>
        <pc:spChg chg="mod">
          <ac:chgData name="Triebold  Nicolas" userId="8414fac6-5c62-4ef6-aa02-b49f3eb7f0da" providerId="ADAL" clId="{1EDDB457-4A40-4B56-9F65-AA639F2CCECD}" dt="2022-11-14T21:00:58.942" v="1638"/>
          <ac:spMkLst>
            <pc:docMk/>
            <pc:sldMk cId="2530329947" sldId="285"/>
            <ac:spMk id="139" creationId="{C19A19EA-72D9-40AB-9CFF-EFB711988475}"/>
          </ac:spMkLst>
        </pc:spChg>
        <pc:spChg chg="mod">
          <ac:chgData name="Triebold  Nicolas" userId="8414fac6-5c62-4ef6-aa02-b49f3eb7f0da" providerId="ADAL" clId="{1EDDB457-4A40-4B56-9F65-AA639F2CCECD}" dt="2022-11-14T21:00:58.942" v="1638"/>
          <ac:spMkLst>
            <pc:docMk/>
            <pc:sldMk cId="2530329947" sldId="285"/>
            <ac:spMk id="140" creationId="{0851E2BF-B907-456D-A58A-1B966CE07211}"/>
          </ac:spMkLst>
        </pc:spChg>
        <pc:spChg chg="mod">
          <ac:chgData name="Triebold  Nicolas" userId="8414fac6-5c62-4ef6-aa02-b49f3eb7f0da" providerId="ADAL" clId="{1EDDB457-4A40-4B56-9F65-AA639F2CCECD}" dt="2022-11-14T21:00:58.942" v="1638"/>
          <ac:spMkLst>
            <pc:docMk/>
            <pc:sldMk cId="2530329947" sldId="285"/>
            <ac:spMk id="141" creationId="{0E7B5776-29D3-4C13-AFFB-CA54700914F5}"/>
          </ac:spMkLst>
        </pc:spChg>
        <pc:spChg chg="mod">
          <ac:chgData name="Triebold  Nicolas" userId="8414fac6-5c62-4ef6-aa02-b49f3eb7f0da" providerId="ADAL" clId="{1EDDB457-4A40-4B56-9F65-AA639F2CCECD}" dt="2022-11-14T21:00:58.942" v="1638"/>
          <ac:spMkLst>
            <pc:docMk/>
            <pc:sldMk cId="2530329947" sldId="285"/>
            <ac:spMk id="142" creationId="{EC8D742A-4CA4-4330-9640-43628D8EE27A}"/>
          </ac:spMkLst>
        </pc:spChg>
        <pc:spChg chg="mod">
          <ac:chgData name="Triebold  Nicolas" userId="8414fac6-5c62-4ef6-aa02-b49f3eb7f0da" providerId="ADAL" clId="{1EDDB457-4A40-4B56-9F65-AA639F2CCECD}" dt="2022-11-14T21:00:58.942" v="1638"/>
          <ac:spMkLst>
            <pc:docMk/>
            <pc:sldMk cId="2530329947" sldId="285"/>
            <ac:spMk id="143" creationId="{8B1AE3D6-C867-4EB7-8F03-FF0B344261CC}"/>
          </ac:spMkLst>
        </pc:spChg>
        <pc:spChg chg="mod">
          <ac:chgData name="Triebold  Nicolas" userId="8414fac6-5c62-4ef6-aa02-b49f3eb7f0da" providerId="ADAL" clId="{1EDDB457-4A40-4B56-9F65-AA639F2CCECD}" dt="2022-11-14T21:00:58.942" v="1638"/>
          <ac:spMkLst>
            <pc:docMk/>
            <pc:sldMk cId="2530329947" sldId="285"/>
            <ac:spMk id="144" creationId="{DCE9651E-59B9-4B6C-A82C-3BF80C584D77}"/>
          </ac:spMkLst>
        </pc:spChg>
        <pc:spChg chg="mod">
          <ac:chgData name="Triebold  Nicolas" userId="8414fac6-5c62-4ef6-aa02-b49f3eb7f0da" providerId="ADAL" clId="{1EDDB457-4A40-4B56-9F65-AA639F2CCECD}" dt="2022-11-14T21:00:58.942" v="1638"/>
          <ac:spMkLst>
            <pc:docMk/>
            <pc:sldMk cId="2530329947" sldId="285"/>
            <ac:spMk id="145" creationId="{5EA369ED-15BA-4445-B802-CC4282CAA922}"/>
          </ac:spMkLst>
        </pc:spChg>
        <pc:spChg chg="mod">
          <ac:chgData name="Triebold  Nicolas" userId="8414fac6-5c62-4ef6-aa02-b49f3eb7f0da" providerId="ADAL" clId="{1EDDB457-4A40-4B56-9F65-AA639F2CCECD}" dt="2022-11-14T21:00:58.942" v="1638"/>
          <ac:spMkLst>
            <pc:docMk/>
            <pc:sldMk cId="2530329947" sldId="285"/>
            <ac:spMk id="146" creationId="{21A79F9F-A3EE-4CE8-A0AB-60F5A841A457}"/>
          </ac:spMkLst>
        </pc:spChg>
        <pc:spChg chg="mod">
          <ac:chgData name="Triebold  Nicolas" userId="8414fac6-5c62-4ef6-aa02-b49f3eb7f0da" providerId="ADAL" clId="{1EDDB457-4A40-4B56-9F65-AA639F2CCECD}" dt="2022-11-14T21:00:58.942" v="1638"/>
          <ac:spMkLst>
            <pc:docMk/>
            <pc:sldMk cId="2530329947" sldId="285"/>
            <ac:spMk id="147" creationId="{A450B967-A21F-4641-8C3F-8494B8C48437}"/>
          </ac:spMkLst>
        </pc:spChg>
        <pc:spChg chg="mod">
          <ac:chgData name="Triebold  Nicolas" userId="8414fac6-5c62-4ef6-aa02-b49f3eb7f0da" providerId="ADAL" clId="{1EDDB457-4A40-4B56-9F65-AA639F2CCECD}" dt="2022-11-14T21:00:58.942" v="1638"/>
          <ac:spMkLst>
            <pc:docMk/>
            <pc:sldMk cId="2530329947" sldId="285"/>
            <ac:spMk id="148" creationId="{24ABC69C-4C4C-4FC6-B66B-3958F3C2866B}"/>
          </ac:spMkLst>
        </pc:spChg>
        <pc:spChg chg="mod">
          <ac:chgData name="Triebold  Nicolas" userId="8414fac6-5c62-4ef6-aa02-b49f3eb7f0da" providerId="ADAL" clId="{1EDDB457-4A40-4B56-9F65-AA639F2CCECD}" dt="2022-11-14T21:00:58.942" v="1638"/>
          <ac:spMkLst>
            <pc:docMk/>
            <pc:sldMk cId="2530329947" sldId="285"/>
            <ac:spMk id="149" creationId="{79FA874B-145F-4913-820F-25771A0EC968}"/>
          </ac:spMkLst>
        </pc:spChg>
        <pc:spChg chg="mod">
          <ac:chgData name="Triebold  Nicolas" userId="8414fac6-5c62-4ef6-aa02-b49f3eb7f0da" providerId="ADAL" clId="{1EDDB457-4A40-4B56-9F65-AA639F2CCECD}" dt="2022-11-14T21:00:58.942" v="1638"/>
          <ac:spMkLst>
            <pc:docMk/>
            <pc:sldMk cId="2530329947" sldId="285"/>
            <ac:spMk id="150" creationId="{16E79ED8-A51A-4BAA-A6A5-12F583C09411}"/>
          </ac:spMkLst>
        </pc:spChg>
        <pc:spChg chg="mod">
          <ac:chgData name="Triebold  Nicolas" userId="8414fac6-5c62-4ef6-aa02-b49f3eb7f0da" providerId="ADAL" clId="{1EDDB457-4A40-4B56-9F65-AA639F2CCECD}" dt="2022-11-14T21:00:58.942" v="1638"/>
          <ac:spMkLst>
            <pc:docMk/>
            <pc:sldMk cId="2530329947" sldId="285"/>
            <ac:spMk id="151" creationId="{3B5FD890-B95B-4D19-95C9-8D9EC0B08235}"/>
          </ac:spMkLst>
        </pc:spChg>
        <pc:spChg chg="mod">
          <ac:chgData name="Triebold  Nicolas" userId="8414fac6-5c62-4ef6-aa02-b49f3eb7f0da" providerId="ADAL" clId="{1EDDB457-4A40-4B56-9F65-AA639F2CCECD}" dt="2022-11-14T21:00:58.942" v="1638"/>
          <ac:spMkLst>
            <pc:docMk/>
            <pc:sldMk cId="2530329947" sldId="285"/>
            <ac:spMk id="152" creationId="{4723B349-8776-4626-9A1A-CF7350720AE3}"/>
          </ac:spMkLst>
        </pc:spChg>
        <pc:spChg chg="mod">
          <ac:chgData name="Triebold  Nicolas" userId="8414fac6-5c62-4ef6-aa02-b49f3eb7f0da" providerId="ADAL" clId="{1EDDB457-4A40-4B56-9F65-AA639F2CCECD}" dt="2022-11-14T21:00:58.942" v="1638"/>
          <ac:spMkLst>
            <pc:docMk/>
            <pc:sldMk cId="2530329947" sldId="285"/>
            <ac:spMk id="153" creationId="{56C1E481-14E6-4B4E-BD2C-50177DCBB3E6}"/>
          </ac:spMkLst>
        </pc:spChg>
        <pc:spChg chg="mod">
          <ac:chgData name="Triebold  Nicolas" userId="8414fac6-5c62-4ef6-aa02-b49f3eb7f0da" providerId="ADAL" clId="{1EDDB457-4A40-4B56-9F65-AA639F2CCECD}" dt="2022-11-14T21:00:58.942" v="1638"/>
          <ac:spMkLst>
            <pc:docMk/>
            <pc:sldMk cId="2530329947" sldId="285"/>
            <ac:spMk id="154" creationId="{866BC933-CE86-4AE9-A6E7-8184AAFD372F}"/>
          </ac:spMkLst>
        </pc:spChg>
        <pc:spChg chg="add del mod topLvl">
          <ac:chgData name="Triebold  Nicolas" userId="8414fac6-5c62-4ef6-aa02-b49f3eb7f0da" providerId="ADAL" clId="{1EDDB457-4A40-4B56-9F65-AA639F2CCECD}" dt="2022-11-19T23:13:31.599" v="11607" actId="478"/>
          <ac:spMkLst>
            <pc:docMk/>
            <pc:sldMk cId="2530329947" sldId="285"/>
            <ac:spMk id="155" creationId="{63631961-BE19-4FB9-AA37-31D92B43C685}"/>
          </ac:spMkLst>
        </pc:spChg>
        <pc:spChg chg="add mod topLvl">
          <ac:chgData name="Triebold  Nicolas" userId="8414fac6-5c62-4ef6-aa02-b49f3eb7f0da" providerId="ADAL" clId="{1EDDB457-4A40-4B56-9F65-AA639F2CCECD}" dt="2022-11-20T19:08:46.937" v="15605" actId="255"/>
          <ac:spMkLst>
            <pc:docMk/>
            <pc:sldMk cId="2530329947" sldId="285"/>
            <ac:spMk id="156" creationId="{092D0495-40E6-4417-B65F-C168458DB0F6}"/>
          </ac:spMkLst>
        </pc:spChg>
        <pc:spChg chg="add del mod">
          <ac:chgData name="Triebold  Nicolas" userId="8414fac6-5c62-4ef6-aa02-b49f3eb7f0da" providerId="ADAL" clId="{1EDDB457-4A40-4B56-9F65-AA639F2CCECD}" dt="2022-11-14T21:03:38.534" v="1660" actId="478"/>
          <ac:spMkLst>
            <pc:docMk/>
            <pc:sldMk cId="2530329947" sldId="285"/>
            <ac:spMk id="157" creationId="{FCCF22BC-EFA4-4CAD-BF40-3DE834D4C05A}"/>
          </ac:spMkLst>
        </pc:spChg>
        <pc:spChg chg="add mod topLvl">
          <ac:chgData name="Triebold  Nicolas" userId="8414fac6-5c62-4ef6-aa02-b49f3eb7f0da" providerId="ADAL" clId="{1EDDB457-4A40-4B56-9F65-AA639F2CCECD}" dt="2022-11-20T19:08:46.937" v="15605" actId="255"/>
          <ac:spMkLst>
            <pc:docMk/>
            <pc:sldMk cId="2530329947" sldId="285"/>
            <ac:spMk id="158" creationId="{FD03A7D5-A32F-4E0C-9806-7069587E089F}"/>
          </ac:spMkLst>
        </pc:spChg>
        <pc:spChg chg="add mod topLvl">
          <ac:chgData name="Triebold  Nicolas" userId="8414fac6-5c62-4ef6-aa02-b49f3eb7f0da" providerId="ADAL" clId="{1EDDB457-4A40-4B56-9F65-AA639F2CCECD}" dt="2022-11-20T19:08:46.937" v="15605" actId="255"/>
          <ac:spMkLst>
            <pc:docMk/>
            <pc:sldMk cId="2530329947" sldId="285"/>
            <ac:spMk id="159" creationId="{D867CA3C-D056-417A-970C-9096BB0FE912}"/>
          </ac:spMkLst>
        </pc:spChg>
        <pc:spChg chg="mod">
          <ac:chgData name="Triebold  Nicolas" userId="8414fac6-5c62-4ef6-aa02-b49f3eb7f0da" providerId="ADAL" clId="{1EDDB457-4A40-4B56-9F65-AA639F2CCECD}" dt="2022-11-14T21:09:15.504" v="1809"/>
          <ac:spMkLst>
            <pc:docMk/>
            <pc:sldMk cId="2530329947" sldId="285"/>
            <ac:spMk id="166" creationId="{1A23A2ED-C88B-4242-8EE1-C26E6A65A2A8}"/>
          </ac:spMkLst>
        </pc:spChg>
        <pc:spChg chg="add del mod">
          <ac:chgData name="Triebold  Nicolas" userId="8414fac6-5c62-4ef6-aa02-b49f3eb7f0da" providerId="ADAL" clId="{1EDDB457-4A40-4B56-9F65-AA639F2CCECD}" dt="2022-11-14T21:22:46.073" v="1937" actId="478"/>
          <ac:spMkLst>
            <pc:docMk/>
            <pc:sldMk cId="2530329947" sldId="285"/>
            <ac:spMk id="171" creationId="{449E0704-99D3-4A3C-B29F-A48DD02042CD}"/>
          </ac:spMkLst>
        </pc:spChg>
        <pc:spChg chg="add del mod">
          <ac:chgData name="Triebold  Nicolas" userId="8414fac6-5c62-4ef6-aa02-b49f3eb7f0da" providerId="ADAL" clId="{1EDDB457-4A40-4B56-9F65-AA639F2CCECD}" dt="2022-11-14T21:22:48.129" v="1942" actId="478"/>
          <ac:spMkLst>
            <pc:docMk/>
            <pc:sldMk cId="2530329947" sldId="285"/>
            <ac:spMk id="172" creationId="{1407047D-D83A-4EFB-8465-1E743A1F1A6F}"/>
          </ac:spMkLst>
        </pc:spChg>
        <pc:spChg chg="add del mod">
          <ac:chgData name="Triebold  Nicolas" userId="8414fac6-5c62-4ef6-aa02-b49f3eb7f0da" providerId="ADAL" clId="{1EDDB457-4A40-4B56-9F65-AA639F2CCECD}" dt="2022-11-14T21:22:46.605" v="1938" actId="478"/>
          <ac:spMkLst>
            <pc:docMk/>
            <pc:sldMk cId="2530329947" sldId="285"/>
            <ac:spMk id="173" creationId="{E29BA7F1-98A9-4864-978E-F527434DBB82}"/>
          </ac:spMkLst>
        </pc:spChg>
        <pc:spChg chg="add del mod">
          <ac:chgData name="Triebold  Nicolas" userId="8414fac6-5c62-4ef6-aa02-b49f3eb7f0da" providerId="ADAL" clId="{1EDDB457-4A40-4B56-9F65-AA639F2CCECD}" dt="2022-11-14T21:22:47.774" v="1941" actId="478"/>
          <ac:spMkLst>
            <pc:docMk/>
            <pc:sldMk cId="2530329947" sldId="285"/>
            <ac:spMk id="174" creationId="{6942FBB0-9672-4232-9DCF-46C123412A76}"/>
          </ac:spMkLst>
        </pc:spChg>
        <pc:spChg chg="add del mod">
          <ac:chgData name="Triebold  Nicolas" userId="8414fac6-5c62-4ef6-aa02-b49f3eb7f0da" providerId="ADAL" clId="{1EDDB457-4A40-4B56-9F65-AA639F2CCECD}" dt="2022-11-14T21:22:46.982" v="1939" actId="478"/>
          <ac:spMkLst>
            <pc:docMk/>
            <pc:sldMk cId="2530329947" sldId="285"/>
            <ac:spMk id="175" creationId="{B5ECFA53-E03F-4DE0-BF49-9734DA33292E}"/>
          </ac:spMkLst>
        </pc:spChg>
        <pc:spChg chg="add del mod">
          <ac:chgData name="Triebold  Nicolas" userId="8414fac6-5c62-4ef6-aa02-b49f3eb7f0da" providerId="ADAL" clId="{1EDDB457-4A40-4B56-9F65-AA639F2CCECD}" dt="2022-11-14T21:22:47.346" v="1940" actId="478"/>
          <ac:spMkLst>
            <pc:docMk/>
            <pc:sldMk cId="2530329947" sldId="285"/>
            <ac:spMk id="176" creationId="{DFFF7E9C-62CC-4C1E-A39C-F127EDD6A7F3}"/>
          </ac:spMkLst>
        </pc:spChg>
        <pc:spChg chg="add mod">
          <ac:chgData name="Triebold  Nicolas" userId="8414fac6-5c62-4ef6-aa02-b49f3eb7f0da" providerId="ADAL" clId="{1EDDB457-4A40-4B56-9F65-AA639F2CCECD}" dt="2022-11-14T21:11:54.149" v="1864" actId="164"/>
          <ac:spMkLst>
            <pc:docMk/>
            <pc:sldMk cId="2530329947" sldId="285"/>
            <ac:spMk id="177" creationId="{3D4BE90C-AD40-4339-932F-C5A64621B2DC}"/>
          </ac:spMkLst>
        </pc:spChg>
        <pc:spChg chg="add mod">
          <ac:chgData name="Triebold  Nicolas" userId="8414fac6-5c62-4ef6-aa02-b49f3eb7f0da" providerId="ADAL" clId="{1EDDB457-4A40-4B56-9F65-AA639F2CCECD}" dt="2022-11-14T21:12:39.505" v="1875" actId="1038"/>
          <ac:spMkLst>
            <pc:docMk/>
            <pc:sldMk cId="2530329947" sldId="285"/>
            <ac:spMk id="178" creationId="{10D949F5-6401-4592-A9B6-A730FA553A8C}"/>
          </ac:spMkLst>
        </pc:spChg>
        <pc:spChg chg="add mod">
          <ac:chgData name="Triebold  Nicolas" userId="8414fac6-5c62-4ef6-aa02-b49f3eb7f0da" providerId="ADAL" clId="{1EDDB457-4A40-4B56-9F65-AA639F2CCECD}" dt="2022-11-14T21:11:54.149" v="1864" actId="164"/>
          <ac:spMkLst>
            <pc:docMk/>
            <pc:sldMk cId="2530329947" sldId="285"/>
            <ac:spMk id="179" creationId="{E8B067B7-8281-4BAA-A62D-4CCA3EBB5711}"/>
          </ac:spMkLst>
        </pc:spChg>
        <pc:spChg chg="add mod">
          <ac:chgData name="Triebold  Nicolas" userId="8414fac6-5c62-4ef6-aa02-b49f3eb7f0da" providerId="ADAL" clId="{1EDDB457-4A40-4B56-9F65-AA639F2CCECD}" dt="2022-11-14T21:12:43.281" v="1876" actId="1035"/>
          <ac:spMkLst>
            <pc:docMk/>
            <pc:sldMk cId="2530329947" sldId="285"/>
            <ac:spMk id="180" creationId="{468B313B-B467-432F-9295-553021D3BD22}"/>
          </ac:spMkLst>
        </pc:spChg>
        <pc:spChg chg="add mod ord">
          <ac:chgData name="Triebold  Nicolas" userId="8414fac6-5c62-4ef6-aa02-b49f3eb7f0da" providerId="ADAL" clId="{1EDDB457-4A40-4B56-9F65-AA639F2CCECD}" dt="2022-11-14T21:14:02.525" v="1902" actId="167"/>
          <ac:spMkLst>
            <pc:docMk/>
            <pc:sldMk cId="2530329947" sldId="285"/>
            <ac:spMk id="181" creationId="{BC885E93-8862-4716-8ED0-74E5E5D1F95B}"/>
          </ac:spMkLst>
        </pc:spChg>
        <pc:spChg chg="add mod">
          <ac:chgData name="Triebold  Nicolas" userId="8414fac6-5c62-4ef6-aa02-b49f3eb7f0da" providerId="ADAL" clId="{1EDDB457-4A40-4B56-9F65-AA639F2CCECD}" dt="2022-11-14T21:12:34.383" v="1874" actId="1038"/>
          <ac:spMkLst>
            <pc:docMk/>
            <pc:sldMk cId="2530329947" sldId="285"/>
            <ac:spMk id="182" creationId="{A0C28646-54CF-4787-BAD5-C04ADA5187E1}"/>
          </ac:spMkLst>
        </pc:spChg>
        <pc:spChg chg="mod">
          <ac:chgData name="Triebold  Nicolas" userId="8414fac6-5c62-4ef6-aa02-b49f3eb7f0da" providerId="ADAL" clId="{1EDDB457-4A40-4B56-9F65-AA639F2CCECD}" dt="2022-11-14T21:11:55.362" v="1865"/>
          <ac:spMkLst>
            <pc:docMk/>
            <pc:sldMk cId="2530329947" sldId="285"/>
            <ac:spMk id="185" creationId="{B7F41056-C499-438D-A109-EBDFE369AC5C}"/>
          </ac:spMkLst>
        </pc:spChg>
        <pc:spChg chg="mod">
          <ac:chgData name="Triebold  Nicolas" userId="8414fac6-5c62-4ef6-aa02-b49f3eb7f0da" providerId="ADAL" clId="{1EDDB457-4A40-4B56-9F65-AA639F2CCECD}" dt="2022-11-14T21:11:55.362" v="1865"/>
          <ac:spMkLst>
            <pc:docMk/>
            <pc:sldMk cId="2530329947" sldId="285"/>
            <ac:spMk id="186" creationId="{690D3EEF-DCE6-487E-B394-B1ED0B72D047}"/>
          </ac:spMkLst>
        </pc:spChg>
        <pc:spChg chg="mod">
          <ac:chgData name="Triebold  Nicolas" userId="8414fac6-5c62-4ef6-aa02-b49f3eb7f0da" providerId="ADAL" clId="{1EDDB457-4A40-4B56-9F65-AA639F2CCECD}" dt="2022-11-14T21:11:55.362" v="1865"/>
          <ac:spMkLst>
            <pc:docMk/>
            <pc:sldMk cId="2530329947" sldId="285"/>
            <ac:spMk id="187" creationId="{B3DBAADF-A637-4577-91F8-C91006EE1D63}"/>
          </ac:spMkLst>
        </pc:spChg>
        <pc:spChg chg="mod">
          <ac:chgData name="Triebold  Nicolas" userId="8414fac6-5c62-4ef6-aa02-b49f3eb7f0da" providerId="ADAL" clId="{1EDDB457-4A40-4B56-9F65-AA639F2CCECD}" dt="2022-11-14T21:11:55.362" v="1865"/>
          <ac:spMkLst>
            <pc:docMk/>
            <pc:sldMk cId="2530329947" sldId="285"/>
            <ac:spMk id="188" creationId="{6D2D3459-0F9B-48E7-8609-05A67180DFA5}"/>
          </ac:spMkLst>
        </pc:spChg>
        <pc:spChg chg="mod">
          <ac:chgData name="Triebold  Nicolas" userId="8414fac6-5c62-4ef6-aa02-b49f3eb7f0da" providerId="ADAL" clId="{1EDDB457-4A40-4B56-9F65-AA639F2CCECD}" dt="2022-11-14T21:11:55.362" v="1865"/>
          <ac:spMkLst>
            <pc:docMk/>
            <pc:sldMk cId="2530329947" sldId="285"/>
            <ac:spMk id="189" creationId="{6447E6F4-6074-45EF-8864-40855B7849F9}"/>
          </ac:spMkLst>
        </pc:spChg>
        <pc:spChg chg="mod">
          <ac:chgData name="Triebold  Nicolas" userId="8414fac6-5c62-4ef6-aa02-b49f3eb7f0da" providerId="ADAL" clId="{1EDDB457-4A40-4B56-9F65-AA639F2CCECD}" dt="2022-11-14T21:11:55.362" v="1865"/>
          <ac:spMkLst>
            <pc:docMk/>
            <pc:sldMk cId="2530329947" sldId="285"/>
            <ac:spMk id="190" creationId="{5BEA8B63-1CE4-420B-B75F-7561E7493F89}"/>
          </ac:spMkLst>
        </pc:spChg>
        <pc:spChg chg="mod">
          <ac:chgData name="Triebold  Nicolas" userId="8414fac6-5c62-4ef6-aa02-b49f3eb7f0da" providerId="ADAL" clId="{1EDDB457-4A40-4B56-9F65-AA639F2CCECD}" dt="2022-11-14T21:15:09.582" v="1917" actId="14100"/>
          <ac:spMkLst>
            <pc:docMk/>
            <pc:sldMk cId="2530329947" sldId="285"/>
            <ac:spMk id="192" creationId="{5B4EFA9C-3E5F-408B-8042-390993FB3EBD}"/>
          </ac:spMkLst>
        </pc:spChg>
        <pc:spChg chg="mod">
          <ac:chgData name="Triebold  Nicolas" userId="8414fac6-5c62-4ef6-aa02-b49f3eb7f0da" providerId="ADAL" clId="{1EDDB457-4A40-4B56-9F65-AA639F2CCECD}" dt="2022-11-14T21:12:50.846" v="1877"/>
          <ac:spMkLst>
            <pc:docMk/>
            <pc:sldMk cId="2530329947" sldId="285"/>
            <ac:spMk id="193" creationId="{606C0E48-26BC-4887-AB0B-ADE6B59BFC04}"/>
          </ac:spMkLst>
        </pc:spChg>
        <pc:spChg chg="mod">
          <ac:chgData name="Triebold  Nicolas" userId="8414fac6-5c62-4ef6-aa02-b49f3eb7f0da" providerId="ADAL" clId="{1EDDB457-4A40-4B56-9F65-AA639F2CCECD}" dt="2022-11-14T21:12:50.846" v="1877"/>
          <ac:spMkLst>
            <pc:docMk/>
            <pc:sldMk cId="2530329947" sldId="285"/>
            <ac:spMk id="194" creationId="{31ED8535-DE53-4757-BF9A-7DCFBA67158D}"/>
          </ac:spMkLst>
        </pc:spChg>
        <pc:spChg chg="mod">
          <ac:chgData name="Triebold  Nicolas" userId="8414fac6-5c62-4ef6-aa02-b49f3eb7f0da" providerId="ADAL" clId="{1EDDB457-4A40-4B56-9F65-AA639F2CCECD}" dt="2022-11-14T21:12:50.846" v="1877"/>
          <ac:spMkLst>
            <pc:docMk/>
            <pc:sldMk cId="2530329947" sldId="285"/>
            <ac:spMk id="195" creationId="{FCFEB9DF-0227-4BD2-8B6A-A674858FEF95}"/>
          </ac:spMkLst>
        </pc:spChg>
        <pc:spChg chg="mod">
          <ac:chgData name="Triebold  Nicolas" userId="8414fac6-5c62-4ef6-aa02-b49f3eb7f0da" providerId="ADAL" clId="{1EDDB457-4A40-4B56-9F65-AA639F2CCECD}" dt="2022-11-14T21:15:19.730" v="1918" actId="1076"/>
          <ac:spMkLst>
            <pc:docMk/>
            <pc:sldMk cId="2530329947" sldId="285"/>
            <ac:spMk id="196" creationId="{A6047D66-4EB6-461A-A8C5-3A5C7DB3FC8B}"/>
          </ac:spMkLst>
        </pc:spChg>
        <pc:spChg chg="mod">
          <ac:chgData name="Triebold  Nicolas" userId="8414fac6-5c62-4ef6-aa02-b49f3eb7f0da" providerId="ADAL" clId="{1EDDB457-4A40-4B56-9F65-AA639F2CCECD}" dt="2022-11-14T21:12:50.846" v="1877"/>
          <ac:spMkLst>
            <pc:docMk/>
            <pc:sldMk cId="2530329947" sldId="285"/>
            <ac:spMk id="197" creationId="{5A2E1936-C67C-44B3-A6DA-09BD24922B79}"/>
          </ac:spMkLst>
        </pc:spChg>
        <pc:spChg chg="mod">
          <ac:chgData name="Triebold  Nicolas" userId="8414fac6-5c62-4ef6-aa02-b49f3eb7f0da" providerId="ADAL" clId="{1EDDB457-4A40-4B56-9F65-AA639F2CCECD}" dt="2022-11-14T21:13:57.949" v="1900"/>
          <ac:spMkLst>
            <pc:docMk/>
            <pc:sldMk cId="2530329947" sldId="285"/>
            <ac:spMk id="204" creationId="{2BB5472F-6565-4B68-A193-B99A5700E692}"/>
          </ac:spMkLst>
        </pc:spChg>
        <pc:spChg chg="mod">
          <ac:chgData name="Triebold  Nicolas" userId="8414fac6-5c62-4ef6-aa02-b49f3eb7f0da" providerId="ADAL" clId="{1EDDB457-4A40-4B56-9F65-AA639F2CCECD}" dt="2022-11-14T21:13:57.949" v="1900"/>
          <ac:spMkLst>
            <pc:docMk/>
            <pc:sldMk cId="2530329947" sldId="285"/>
            <ac:spMk id="205" creationId="{5894075E-965B-433B-AA7F-5DA43AB19A02}"/>
          </ac:spMkLst>
        </pc:spChg>
        <pc:spChg chg="mod">
          <ac:chgData name="Triebold  Nicolas" userId="8414fac6-5c62-4ef6-aa02-b49f3eb7f0da" providerId="ADAL" clId="{1EDDB457-4A40-4B56-9F65-AA639F2CCECD}" dt="2022-11-14T21:13:57.949" v="1900"/>
          <ac:spMkLst>
            <pc:docMk/>
            <pc:sldMk cId="2530329947" sldId="285"/>
            <ac:spMk id="206" creationId="{AE237F50-C517-4F58-9004-DA25954A4BE7}"/>
          </ac:spMkLst>
        </pc:spChg>
        <pc:spChg chg="mod">
          <ac:chgData name="Triebold  Nicolas" userId="8414fac6-5c62-4ef6-aa02-b49f3eb7f0da" providerId="ADAL" clId="{1EDDB457-4A40-4B56-9F65-AA639F2CCECD}" dt="2022-11-14T21:13:57.949" v="1900"/>
          <ac:spMkLst>
            <pc:docMk/>
            <pc:sldMk cId="2530329947" sldId="285"/>
            <ac:spMk id="207" creationId="{2BC8D4B8-0E11-40C2-8F0F-DA7744EBF4BB}"/>
          </ac:spMkLst>
        </pc:spChg>
        <pc:spChg chg="mod">
          <ac:chgData name="Triebold  Nicolas" userId="8414fac6-5c62-4ef6-aa02-b49f3eb7f0da" providerId="ADAL" clId="{1EDDB457-4A40-4B56-9F65-AA639F2CCECD}" dt="2022-11-14T21:13:57.949" v="1900"/>
          <ac:spMkLst>
            <pc:docMk/>
            <pc:sldMk cId="2530329947" sldId="285"/>
            <ac:spMk id="208" creationId="{42212FB8-4A8F-4586-8F62-407A8D0BDAEE}"/>
          </ac:spMkLst>
        </pc:spChg>
        <pc:spChg chg="mod">
          <ac:chgData name="Triebold  Nicolas" userId="8414fac6-5c62-4ef6-aa02-b49f3eb7f0da" providerId="ADAL" clId="{1EDDB457-4A40-4B56-9F65-AA639F2CCECD}" dt="2022-11-14T21:13:57.949" v="1900"/>
          <ac:spMkLst>
            <pc:docMk/>
            <pc:sldMk cId="2530329947" sldId="285"/>
            <ac:spMk id="209" creationId="{D422E257-1605-4058-8CC7-7EFC9DE17CDF}"/>
          </ac:spMkLst>
        </pc:spChg>
        <pc:spChg chg="mod">
          <ac:chgData name="Triebold  Nicolas" userId="8414fac6-5c62-4ef6-aa02-b49f3eb7f0da" providerId="ADAL" clId="{1EDDB457-4A40-4B56-9F65-AA639F2CCECD}" dt="2022-11-14T21:13:57.949" v="1900"/>
          <ac:spMkLst>
            <pc:docMk/>
            <pc:sldMk cId="2530329947" sldId="285"/>
            <ac:spMk id="210" creationId="{13FA0FBE-5696-4E13-86CB-9C7B746CD3BC}"/>
          </ac:spMkLst>
        </pc:spChg>
        <pc:spChg chg="mod">
          <ac:chgData name="Triebold  Nicolas" userId="8414fac6-5c62-4ef6-aa02-b49f3eb7f0da" providerId="ADAL" clId="{1EDDB457-4A40-4B56-9F65-AA639F2CCECD}" dt="2022-11-14T21:13:57.949" v="1900"/>
          <ac:spMkLst>
            <pc:docMk/>
            <pc:sldMk cId="2530329947" sldId="285"/>
            <ac:spMk id="211" creationId="{A8547A3E-DC5D-44C8-8062-665F9F0FAD6F}"/>
          </ac:spMkLst>
        </pc:spChg>
        <pc:spChg chg="mod">
          <ac:chgData name="Triebold  Nicolas" userId="8414fac6-5c62-4ef6-aa02-b49f3eb7f0da" providerId="ADAL" clId="{1EDDB457-4A40-4B56-9F65-AA639F2CCECD}" dt="2022-11-14T21:13:57.949" v="1900"/>
          <ac:spMkLst>
            <pc:docMk/>
            <pc:sldMk cId="2530329947" sldId="285"/>
            <ac:spMk id="212" creationId="{BFB8BE8A-112B-4EA6-B811-AAD7783FB531}"/>
          </ac:spMkLst>
        </pc:spChg>
        <pc:spChg chg="mod">
          <ac:chgData name="Triebold  Nicolas" userId="8414fac6-5c62-4ef6-aa02-b49f3eb7f0da" providerId="ADAL" clId="{1EDDB457-4A40-4B56-9F65-AA639F2CCECD}" dt="2022-11-14T21:13:57.949" v="1900"/>
          <ac:spMkLst>
            <pc:docMk/>
            <pc:sldMk cId="2530329947" sldId="285"/>
            <ac:spMk id="213" creationId="{9B4D506B-DD5E-4048-91F5-03D021CD8CD2}"/>
          </ac:spMkLst>
        </pc:spChg>
        <pc:spChg chg="mod">
          <ac:chgData name="Triebold  Nicolas" userId="8414fac6-5c62-4ef6-aa02-b49f3eb7f0da" providerId="ADAL" clId="{1EDDB457-4A40-4B56-9F65-AA639F2CCECD}" dt="2022-11-14T21:13:57.949" v="1900"/>
          <ac:spMkLst>
            <pc:docMk/>
            <pc:sldMk cId="2530329947" sldId="285"/>
            <ac:spMk id="214" creationId="{61023A9D-B732-4078-A5AE-4F93F7C1616F}"/>
          </ac:spMkLst>
        </pc:spChg>
        <pc:spChg chg="mod">
          <ac:chgData name="Triebold  Nicolas" userId="8414fac6-5c62-4ef6-aa02-b49f3eb7f0da" providerId="ADAL" clId="{1EDDB457-4A40-4B56-9F65-AA639F2CCECD}" dt="2022-11-14T21:13:57.949" v="1900"/>
          <ac:spMkLst>
            <pc:docMk/>
            <pc:sldMk cId="2530329947" sldId="285"/>
            <ac:spMk id="215" creationId="{45B63E22-4300-4B39-A238-554F3F12FF9D}"/>
          </ac:spMkLst>
        </pc:spChg>
        <pc:spChg chg="mod">
          <ac:chgData name="Triebold  Nicolas" userId="8414fac6-5c62-4ef6-aa02-b49f3eb7f0da" providerId="ADAL" clId="{1EDDB457-4A40-4B56-9F65-AA639F2CCECD}" dt="2022-11-14T21:13:57.949" v="1900"/>
          <ac:spMkLst>
            <pc:docMk/>
            <pc:sldMk cId="2530329947" sldId="285"/>
            <ac:spMk id="216" creationId="{17C21961-3C51-4458-AC5E-412CCC051EA3}"/>
          </ac:spMkLst>
        </pc:spChg>
        <pc:spChg chg="mod">
          <ac:chgData name="Triebold  Nicolas" userId="8414fac6-5c62-4ef6-aa02-b49f3eb7f0da" providerId="ADAL" clId="{1EDDB457-4A40-4B56-9F65-AA639F2CCECD}" dt="2022-11-14T21:13:57.949" v="1900"/>
          <ac:spMkLst>
            <pc:docMk/>
            <pc:sldMk cId="2530329947" sldId="285"/>
            <ac:spMk id="217" creationId="{D4539701-4856-427D-920A-5CF3A5B987C9}"/>
          </ac:spMkLst>
        </pc:spChg>
        <pc:spChg chg="mod">
          <ac:chgData name="Triebold  Nicolas" userId="8414fac6-5c62-4ef6-aa02-b49f3eb7f0da" providerId="ADAL" clId="{1EDDB457-4A40-4B56-9F65-AA639F2CCECD}" dt="2022-11-14T21:13:57.949" v="1900"/>
          <ac:spMkLst>
            <pc:docMk/>
            <pc:sldMk cId="2530329947" sldId="285"/>
            <ac:spMk id="218" creationId="{B4CED7DD-F390-4D66-A9E5-4E5284F0CBA4}"/>
          </ac:spMkLst>
        </pc:spChg>
        <pc:spChg chg="mod">
          <ac:chgData name="Triebold  Nicolas" userId="8414fac6-5c62-4ef6-aa02-b49f3eb7f0da" providerId="ADAL" clId="{1EDDB457-4A40-4B56-9F65-AA639F2CCECD}" dt="2022-11-14T21:13:57.949" v="1900"/>
          <ac:spMkLst>
            <pc:docMk/>
            <pc:sldMk cId="2530329947" sldId="285"/>
            <ac:spMk id="219" creationId="{5E29932A-9FFB-4262-AD8B-E02D0A63997A}"/>
          </ac:spMkLst>
        </pc:spChg>
        <pc:spChg chg="mod">
          <ac:chgData name="Triebold  Nicolas" userId="8414fac6-5c62-4ef6-aa02-b49f3eb7f0da" providerId="ADAL" clId="{1EDDB457-4A40-4B56-9F65-AA639F2CCECD}" dt="2022-11-14T21:13:57.949" v="1900"/>
          <ac:spMkLst>
            <pc:docMk/>
            <pc:sldMk cId="2530329947" sldId="285"/>
            <ac:spMk id="220" creationId="{0F294EEF-0325-49C7-91A9-7137086212D7}"/>
          </ac:spMkLst>
        </pc:spChg>
        <pc:spChg chg="mod">
          <ac:chgData name="Triebold  Nicolas" userId="8414fac6-5c62-4ef6-aa02-b49f3eb7f0da" providerId="ADAL" clId="{1EDDB457-4A40-4B56-9F65-AA639F2CCECD}" dt="2022-11-14T21:13:57.949" v="1900"/>
          <ac:spMkLst>
            <pc:docMk/>
            <pc:sldMk cId="2530329947" sldId="285"/>
            <ac:spMk id="221" creationId="{CE3C8613-BFDB-4473-B3A1-5FB521E4E70B}"/>
          </ac:spMkLst>
        </pc:spChg>
        <pc:spChg chg="mod">
          <ac:chgData name="Triebold  Nicolas" userId="8414fac6-5c62-4ef6-aa02-b49f3eb7f0da" providerId="ADAL" clId="{1EDDB457-4A40-4B56-9F65-AA639F2CCECD}" dt="2022-11-14T21:13:57.949" v="1900"/>
          <ac:spMkLst>
            <pc:docMk/>
            <pc:sldMk cId="2530329947" sldId="285"/>
            <ac:spMk id="222" creationId="{5462C4FB-DAED-429E-9631-F557CA64A138}"/>
          </ac:spMkLst>
        </pc:spChg>
        <pc:spChg chg="mod">
          <ac:chgData name="Triebold  Nicolas" userId="8414fac6-5c62-4ef6-aa02-b49f3eb7f0da" providerId="ADAL" clId="{1EDDB457-4A40-4B56-9F65-AA639F2CCECD}" dt="2022-11-14T21:13:57.949" v="1900"/>
          <ac:spMkLst>
            <pc:docMk/>
            <pc:sldMk cId="2530329947" sldId="285"/>
            <ac:spMk id="223" creationId="{9DC43DD3-18EE-4198-B51B-38ED844B7B50}"/>
          </ac:spMkLst>
        </pc:spChg>
        <pc:spChg chg="mod">
          <ac:chgData name="Triebold  Nicolas" userId="8414fac6-5c62-4ef6-aa02-b49f3eb7f0da" providerId="ADAL" clId="{1EDDB457-4A40-4B56-9F65-AA639F2CCECD}" dt="2022-11-14T21:13:57.949" v="1900"/>
          <ac:spMkLst>
            <pc:docMk/>
            <pc:sldMk cId="2530329947" sldId="285"/>
            <ac:spMk id="224" creationId="{93C5ED10-F7C6-41F2-86A0-5C172DEA0EC1}"/>
          </ac:spMkLst>
        </pc:spChg>
        <pc:spChg chg="mod">
          <ac:chgData name="Triebold  Nicolas" userId="8414fac6-5c62-4ef6-aa02-b49f3eb7f0da" providerId="ADAL" clId="{1EDDB457-4A40-4B56-9F65-AA639F2CCECD}" dt="2022-11-14T21:13:57.949" v="1900"/>
          <ac:spMkLst>
            <pc:docMk/>
            <pc:sldMk cId="2530329947" sldId="285"/>
            <ac:spMk id="225" creationId="{B3F8B36C-4A16-444D-AF89-E248C1671C6C}"/>
          </ac:spMkLst>
        </pc:spChg>
        <pc:spChg chg="mod">
          <ac:chgData name="Triebold  Nicolas" userId="8414fac6-5c62-4ef6-aa02-b49f3eb7f0da" providerId="ADAL" clId="{1EDDB457-4A40-4B56-9F65-AA639F2CCECD}" dt="2022-11-14T21:13:57.949" v="1900"/>
          <ac:spMkLst>
            <pc:docMk/>
            <pc:sldMk cId="2530329947" sldId="285"/>
            <ac:spMk id="226" creationId="{77B07085-62E5-44CB-8F0E-57E6C8B7FCB9}"/>
          </ac:spMkLst>
        </pc:spChg>
        <pc:spChg chg="mod">
          <ac:chgData name="Triebold  Nicolas" userId="8414fac6-5c62-4ef6-aa02-b49f3eb7f0da" providerId="ADAL" clId="{1EDDB457-4A40-4B56-9F65-AA639F2CCECD}" dt="2022-11-14T21:13:57.949" v="1900"/>
          <ac:spMkLst>
            <pc:docMk/>
            <pc:sldMk cId="2530329947" sldId="285"/>
            <ac:spMk id="227" creationId="{C52F2198-CC6C-41AF-8AB4-34BD1BF7FF1C}"/>
          </ac:spMkLst>
        </pc:spChg>
        <pc:spChg chg="add del mod">
          <ac:chgData name="Triebold  Nicolas" userId="8414fac6-5c62-4ef6-aa02-b49f3eb7f0da" providerId="ADAL" clId="{1EDDB457-4A40-4B56-9F65-AA639F2CCECD}" dt="2022-11-21T18:56:59.023" v="24328" actId="478"/>
          <ac:spMkLst>
            <pc:docMk/>
            <pc:sldMk cId="2530329947" sldId="285"/>
            <ac:spMk id="233" creationId="{F3BE32CD-D8A4-4FB3-8FD0-B27B58BCE82A}"/>
          </ac:spMkLst>
        </pc:spChg>
        <pc:spChg chg="add del mod">
          <ac:chgData name="Triebold  Nicolas" userId="8414fac6-5c62-4ef6-aa02-b49f3eb7f0da" providerId="ADAL" clId="{1EDDB457-4A40-4B56-9F65-AA639F2CCECD}" dt="2022-11-21T18:56:59.023" v="24328" actId="478"/>
          <ac:spMkLst>
            <pc:docMk/>
            <pc:sldMk cId="2530329947" sldId="285"/>
            <ac:spMk id="234" creationId="{17008470-C6A2-4581-92B7-B396D09316B6}"/>
          </ac:spMkLst>
        </pc:spChg>
        <pc:spChg chg="add del mod">
          <ac:chgData name="Triebold  Nicolas" userId="8414fac6-5c62-4ef6-aa02-b49f3eb7f0da" providerId="ADAL" clId="{1EDDB457-4A40-4B56-9F65-AA639F2CCECD}" dt="2022-11-21T18:56:59.023" v="24328" actId="478"/>
          <ac:spMkLst>
            <pc:docMk/>
            <pc:sldMk cId="2530329947" sldId="285"/>
            <ac:spMk id="235" creationId="{831ABA6D-8C73-4EB2-83E1-19B93E81DFFA}"/>
          </ac:spMkLst>
        </pc:spChg>
        <pc:spChg chg="add mod">
          <ac:chgData name="Triebold  Nicolas" userId="8414fac6-5c62-4ef6-aa02-b49f3eb7f0da" providerId="ADAL" clId="{1EDDB457-4A40-4B56-9F65-AA639F2CCECD}" dt="2022-11-21T19:06:09.363" v="24783" actId="207"/>
          <ac:spMkLst>
            <pc:docMk/>
            <pc:sldMk cId="2530329947" sldId="285"/>
            <ac:spMk id="237" creationId="{89216755-9F57-40D2-B51F-E3E46ECEB6A1}"/>
          </ac:spMkLst>
        </pc:spChg>
        <pc:spChg chg="add mod">
          <ac:chgData name="Triebold  Nicolas" userId="8414fac6-5c62-4ef6-aa02-b49f3eb7f0da" providerId="ADAL" clId="{1EDDB457-4A40-4B56-9F65-AA639F2CCECD}" dt="2022-11-21T19:06:09.363" v="24783" actId="207"/>
          <ac:spMkLst>
            <pc:docMk/>
            <pc:sldMk cId="2530329947" sldId="285"/>
            <ac:spMk id="238" creationId="{CE7EF70A-45CA-4C16-8DE4-A792358C2008}"/>
          </ac:spMkLst>
        </pc:spChg>
        <pc:spChg chg="add mod">
          <ac:chgData name="Triebold  Nicolas" userId="8414fac6-5c62-4ef6-aa02-b49f3eb7f0da" providerId="ADAL" clId="{1EDDB457-4A40-4B56-9F65-AA639F2CCECD}" dt="2022-11-21T19:06:09.363" v="24783" actId="207"/>
          <ac:spMkLst>
            <pc:docMk/>
            <pc:sldMk cId="2530329947" sldId="285"/>
            <ac:spMk id="239" creationId="{6F74E0BB-AEB6-459C-AD16-B25E6DCB9E12}"/>
          </ac:spMkLst>
        </pc:spChg>
        <pc:spChg chg="add mod">
          <ac:chgData name="Triebold  Nicolas" userId="8414fac6-5c62-4ef6-aa02-b49f3eb7f0da" providerId="ADAL" clId="{1EDDB457-4A40-4B56-9F65-AA639F2CCECD}" dt="2022-11-21T19:06:09.363" v="24783" actId="207"/>
          <ac:spMkLst>
            <pc:docMk/>
            <pc:sldMk cId="2530329947" sldId="285"/>
            <ac:spMk id="240" creationId="{B9D0643A-FC80-4F1D-9D90-BA798C8C2CEA}"/>
          </ac:spMkLst>
        </pc:spChg>
        <pc:spChg chg="add mod">
          <ac:chgData name="Triebold  Nicolas" userId="8414fac6-5c62-4ef6-aa02-b49f3eb7f0da" providerId="ADAL" clId="{1EDDB457-4A40-4B56-9F65-AA639F2CCECD}" dt="2022-11-21T19:06:09.363" v="24783" actId="207"/>
          <ac:spMkLst>
            <pc:docMk/>
            <pc:sldMk cId="2530329947" sldId="285"/>
            <ac:spMk id="241" creationId="{1DE96595-3493-4D37-9659-B21224AF899F}"/>
          </ac:spMkLst>
        </pc:spChg>
        <pc:spChg chg="add mod">
          <ac:chgData name="Triebold  Nicolas" userId="8414fac6-5c62-4ef6-aa02-b49f3eb7f0da" providerId="ADAL" clId="{1EDDB457-4A40-4B56-9F65-AA639F2CCECD}" dt="2022-11-21T19:06:09.363" v="24783" actId="207"/>
          <ac:spMkLst>
            <pc:docMk/>
            <pc:sldMk cId="2530329947" sldId="285"/>
            <ac:spMk id="242" creationId="{687349B2-DF30-4359-B93F-A862FA7D810E}"/>
          </ac:spMkLst>
        </pc:spChg>
        <pc:spChg chg="mod">
          <ac:chgData name="Triebold  Nicolas" userId="8414fac6-5c62-4ef6-aa02-b49f3eb7f0da" providerId="ADAL" clId="{1EDDB457-4A40-4B56-9F65-AA639F2CCECD}" dt="2022-11-14T21:27:01.008" v="2075"/>
          <ac:spMkLst>
            <pc:docMk/>
            <pc:sldMk cId="2530329947" sldId="285"/>
            <ac:spMk id="245" creationId="{EF1FD9C4-A140-4A9B-846C-0CEC951D7214}"/>
          </ac:spMkLst>
        </pc:spChg>
        <pc:spChg chg="mod">
          <ac:chgData name="Triebold  Nicolas" userId="8414fac6-5c62-4ef6-aa02-b49f3eb7f0da" providerId="ADAL" clId="{1EDDB457-4A40-4B56-9F65-AA639F2CCECD}" dt="2022-11-14T21:27:01.008" v="2075"/>
          <ac:spMkLst>
            <pc:docMk/>
            <pc:sldMk cId="2530329947" sldId="285"/>
            <ac:spMk id="246" creationId="{47C6B40B-7389-454D-91EE-E016A9C82696}"/>
          </ac:spMkLst>
        </pc:spChg>
        <pc:spChg chg="mod">
          <ac:chgData name="Triebold  Nicolas" userId="8414fac6-5c62-4ef6-aa02-b49f3eb7f0da" providerId="ADAL" clId="{1EDDB457-4A40-4B56-9F65-AA639F2CCECD}" dt="2022-11-14T21:27:01.008" v="2075"/>
          <ac:spMkLst>
            <pc:docMk/>
            <pc:sldMk cId="2530329947" sldId="285"/>
            <ac:spMk id="247" creationId="{9DCDB44D-9112-4453-8DE3-CAF15BC6C91E}"/>
          </ac:spMkLst>
        </pc:spChg>
        <pc:spChg chg="mod">
          <ac:chgData name="Triebold  Nicolas" userId="8414fac6-5c62-4ef6-aa02-b49f3eb7f0da" providerId="ADAL" clId="{1EDDB457-4A40-4B56-9F65-AA639F2CCECD}" dt="2022-11-14T21:27:01.008" v="2075"/>
          <ac:spMkLst>
            <pc:docMk/>
            <pc:sldMk cId="2530329947" sldId="285"/>
            <ac:spMk id="248" creationId="{ED7180F3-D1F8-4246-9592-0C10B53DA01A}"/>
          </ac:spMkLst>
        </pc:spChg>
        <pc:spChg chg="mod">
          <ac:chgData name="Triebold  Nicolas" userId="8414fac6-5c62-4ef6-aa02-b49f3eb7f0da" providerId="ADAL" clId="{1EDDB457-4A40-4B56-9F65-AA639F2CCECD}" dt="2022-11-14T21:27:01.008" v="2075"/>
          <ac:spMkLst>
            <pc:docMk/>
            <pc:sldMk cId="2530329947" sldId="285"/>
            <ac:spMk id="249" creationId="{0AA911B9-0F23-4965-854B-FBB6F5163358}"/>
          </ac:spMkLst>
        </pc:spChg>
        <pc:spChg chg="mod">
          <ac:chgData name="Triebold  Nicolas" userId="8414fac6-5c62-4ef6-aa02-b49f3eb7f0da" providerId="ADAL" clId="{1EDDB457-4A40-4B56-9F65-AA639F2CCECD}" dt="2022-11-14T21:27:01.008" v="2075"/>
          <ac:spMkLst>
            <pc:docMk/>
            <pc:sldMk cId="2530329947" sldId="285"/>
            <ac:spMk id="250" creationId="{801DD7E4-6B3F-49BF-84E7-D263E805A151}"/>
          </ac:spMkLst>
        </pc:spChg>
        <pc:spChg chg="mod">
          <ac:chgData name="Triebold  Nicolas" userId="8414fac6-5c62-4ef6-aa02-b49f3eb7f0da" providerId="ADAL" clId="{1EDDB457-4A40-4B56-9F65-AA639F2CCECD}" dt="2022-11-14T21:27:01.008" v="2075"/>
          <ac:spMkLst>
            <pc:docMk/>
            <pc:sldMk cId="2530329947" sldId="285"/>
            <ac:spMk id="251" creationId="{825136E7-69E4-430C-B693-BAB9C6F6D458}"/>
          </ac:spMkLst>
        </pc:spChg>
        <pc:spChg chg="mod">
          <ac:chgData name="Triebold  Nicolas" userId="8414fac6-5c62-4ef6-aa02-b49f3eb7f0da" providerId="ADAL" clId="{1EDDB457-4A40-4B56-9F65-AA639F2CCECD}" dt="2022-11-14T21:27:01.008" v="2075"/>
          <ac:spMkLst>
            <pc:docMk/>
            <pc:sldMk cId="2530329947" sldId="285"/>
            <ac:spMk id="252" creationId="{D68A156E-BAB2-4994-A0F4-DCE5184D6615}"/>
          </ac:spMkLst>
        </pc:spChg>
        <pc:spChg chg="mod">
          <ac:chgData name="Triebold  Nicolas" userId="8414fac6-5c62-4ef6-aa02-b49f3eb7f0da" providerId="ADAL" clId="{1EDDB457-4A40-4B56-9F65-AA639F2CCECD}" dt="2022-11-14T21:27:01.008" v="2075"/>
          <ac:spMkLst>
            <pc:docMk/>
            <pc:sldMk cId="2530329947" sldId="285"/>
            <ac:spMk id="253" creationId="{46187E97-B77C-4629-8E5B-9F5330B9C028}"/>
          </ac:spMkLst>
        </pc:spChg>
        <pc:spChg chg="add mod">
          <ac:chgData name="Triebold  Nicolas" userId="8414fac6-5c62-4ef6-aa02-b49f3eb7f0da" providerId="ADAL" clId="{1EDDB457-4A40-4B56-9F65-AA639F2CCECD}" dt="2022-11-21T19:06:09.363" v="24783" actId="207"/>
          <ac:spMkLst>
            <pc:docMk/>
            <pc:sldMk cId="2530329947" sldId="285"/>
            <ac:spMk id="254" creationId="{0E8F6CAA-1955-4297-8BA8-6C0975DB6157}"/>
          </ac:spMkLst>
        </pc:spChg>
        <pc:spChg chg="add mod">
          <ac:chgData name="Triebold  Nicolas" userId="8414fac6-5c62-4ef6-aa02-b49f3eb7f0da" providerId="ADAL" clId="{1EDDB457-4A40-4B56-9F65-AA639F2CCECD}" dt="2022-11-21T19:06:09.363" v="24783" actId="207"/>
          <ac:spMkLst>
            <pc:docMk/>
            <pc:sldMk cId="2530329947" sldId="285"/>
            <ac:spMk id="255" creationId="{B6B092B7-58FA-4F27-888D-571F7E3E8166}"/>
          </ac:spMkLst>
        </pc:spChg>
        <pc:spChg chg="add mod">
          <ac:chgData name="Triebold  Nicolas" userId="8414fac6-5c62-4ef6-aa02-b49f3eb7f0da" providerId="ADAL" clId="{1EDDB457-4A40-4B56-9F65-AA639F2CCECD}" dt="2022-11-21T19:06:09.363" v="24783" actId="207"/>
          <ac:spMkLst>
            <pc:docMk/>
            <pc:sldMk cId="2530329947" sldId="285"/>
            <ac:spMk id="256" creationId="{032CB8C5-D305-402F-9115-21946161579F}"/>
          </ac:spMkLst>
        </pc:spChg>
        <pc:spChg chg="add del mod topLvl">
          <ac:chgData name="Triebold  Nicolas" userId="8414fac6-5c62-4ef6-aa02-b49f3eb7f0da" providerId="ADAL" clId="{1EDDB457-4A40-4B56-9F65-AA639F2CCECD}" dt="2022-11-21T18:58:34.239" v="24425" actId="478"/>
          <ac:spMkLst>
            <pc:docMk/>
            <pc:sldMk cId="2530329947" sldId="285"/>
            <ac:spMk id="261" creationId="{1A75D715-752D-4742-815F-3FA6BECA292B}"/>
          </ac:spMkLst>
        </pc:spChg>
        <pc:spChg chg="add del mod">
          <ac:chgData name="Triebold  Nicolas" userId="8414fac6-5c62-4ef6-aa02-b49f3eb7f0da" providerId="ADAL" clId="{1EDDB457-4A40-4B56-9F65-AA639F2CCECD}" dt="2022-11-21T18:58:34.239" v="24425" actId="478"/>
          <ac:spMkLst>
            <pc:docMk/>
            <pc:sldMk cId="2530329947" sldId="285"/>
            <ac:spMk id="262" creationId="{DABEB794-ADE4-4B10-8EFC-CCB319397D7A}"/>
          </ac:spMkLst>
        </pc:spChg>
        <pc:spChg chg="add del mod">
          <ac:chgData name="Triebold  Nicolas" userId="8414fac6-5c62-4ef6-aa02-b49f3eb7f0da" providerId="ADAL" clId="{1EDDB457-4A40-4B56-9F65-AA639F2CCECD}" dt="2022-11-21T18:58:34.239" v="24425" actId="478"/>
          <ac:spMkLst>
            <pc:docMk/>
            <pc:sldMk cId="2530329947" sldId="285"/>
            <ac:spMk id="263" creationId="{46277695-5E3E-4808-9815-C045D2C6C5B3}"/>
          </ac:spMkLst>
        </pc:spChg>
        <pc:spChg chg="mod">
          <ac:chgData name="Triebold  Nicolas" userId="8414fac6-5c62-4ef6-aa02-b49f3eb7f0da" providerId="ADAL" clId="{1EDDB457-4A40-4B56-9F65-AA639F2CCECD}" dt="2022-11-21T19:06:09.363" v="24783" actId="207"/>
          <ac:spMkLst>
            <pc:docMk/>
            <pc:sldMk cId="2530329947" sldId="285"/>
            <ac:spMk id="264" creationId="{E03C390A-DD75-4C3D-9882-3CB7D934268F}"/>
          </ac:spMkLst>
        </pc:spChg>
        <pc:spChg chg="mod">
          <ac:chgData name="Triebold  Nicolas" userId="8414fac6-5c62-4ef6-aa02-b49f3eb7f0da" providerId="ADAL" clId="{1EDDB457-4A40-4B56-9F65-AA639F2CCECD}" dt="2022-11-21T19:06:09.363" v="24783" actId="207"/>
          <ac:spMkLst>
            <pc:docMk/>
            <pc:sldMk cId="2530329947" sldId="285"/>
            <ac:spMk id="265" creationId="{F6832AA3-0859-411C-B0E3-C8E966FD433F}"/>
          </ac:spMkLst>
        </pc:spChg>
        <pc:spChg chg="mod">
          <ac:chgData name="Triebold  Nicolas" userId="8414fac6-5c62-4ef6-aa02-b49f3eb7f0da" providerId="ADAL" clId="{1EDDB457-4A40-4B56-9F65-AA639F2CCECD}" dt="2022-11-21T19:06:09.363" v="24783" actId="207"/>
          <ac:spMkLst>
            <pc:docMk/>
            <pc:sldMk cId="2530329947" sldId="285"/>
            <ac:spMk id="266" creationId="{A9DA13C0-BC95-468C-930A-414845FE5FA7}"/>
          </ac:spMkLst>
        </pc:spChg>
        <pc:spChg chg="mod">
          <ac:chgData name="Triebold  Nicolas" userId="8414fac6-5c62-4ef6-aa02-b49f3eb7f0da" providerId="ADAL" clId="{1EDDB457-4A40-4B56-9F65-AA639F2CCECD}" dt="2022-11-21T19:06:09.363" v="24783" actId="207"/>
          <ac:spMkLst>
            <pc:docMk/>
            <pc:sldMk cId="2530329947" sldId="285"/>
            <ac:spMk id="267" creationId="{5CEB5C14-00A2-401A-B304-E39F7FAACF3A}"/>
          </ac:spMkLst>
        </pc:spChg>
        <pc:spChg chg="mod">
          <ac:chgData name="Triebold  Nicolas" userId="8414fac6-5c62-4ef6-aa02-b49f3eb7f0da" providerId="ADAL" clId="{1EDDB457-4A40-4B56-9F65-AA639F2CCECD}" dt="2022-11-21T19:06:09.363" v="24783" actId="207"/>
          <ac:spMkLst>
            <pc:docMk/>
            <pc:sldMk cId="2530329947" sldId="285"/>
            <ac:spMk id="268" creationId="{D9A204E5-CBA6-4284-B3D9-068B274136D3}"/>
          </ac:spMkLst>
        </pc:spChg>
        <pc:spChg chg="mod">
          <ac:chgData name="Triebold  Nicolas" userId="8414fac6-5c62-4ef6-aa02-b49f3eb7f0da" providerId="ADAL" clId="{1EDDB457-4A40-4B56-9F65-AA639F2CCECD}" dt="2022-11-21T19:06:09.363" v="24783" actId="207"/>
          <ac:spMkLst>
            <pc:docMk/>
            <pc:sldMk cId="2530329947" sldId="285"/>
            <ac:spMk id="269" creationId="{A7D81948-4B19-4A2E-B21F-F664FE821E47}"/>
          </ac:spMkLst>
        </pc:spChg>
        <pc:spChg chg="mod">
          <ac:chgData name="Triebold  Nicolas" userId="8414fac6-5c62-4ef6-aa02-b49f3eb7f0da" providerId="ADAL" clId="{1EDDB457-4A40-4B56-9F65-AA639F2CCECD}" dt="2022-11-21T19:06:09.363" v="24783" actId="207"/>
          <ac:spMkLst>
            <pc:docMk/>
            <pc:sldMk cId="2530329947" sldId="285"/>
            <ac:spMk id="270" creationId="{F612A97C-962C-4048-AC0A-990CD54E01B5}"/>
          </ac:spMkLst>
        </pc:spChg>
        <pc:spChg chg="mod">
          <ac:chgData name="Triebold  Nicolas" userId="8414fac6-5c62-4ef6-aa02-b49f3eb7f0da" providerId="ADAL" clId="{1EDDB457-4A40-4B56-9F65-AA639F2CCECD}" dt="2022-11-21T19:06:09.363" v="24783" actId="207"/>
          <ac:spMkLst>
            <pc:docMk/>
            <pc:sldMk cId="2530329947" sldId="285"/>
            <ac:spMk id="271" creationId="{BB1F2DAC-BE3C-4D2B-A8E2-385C51B622EB}"/>
          </ac:spMkLst>
        </pc:spChg>
        <pc:spChg chg="mod">
          <ac:chgData name="Triebold  Nicolas" userId="8414fac6-5c62-4ef6-aa02-b49f3eb7f0da" providerId="ADAL" clId="{1EDDB457-4A40-4B56-9F65-AA639F2CCECD}" dt="2022-11-21T19:06:09.363" v="24783" actId="207"/>
          <ac:spMkLst>
            <pc:docMk/>
            <pc:sldMk cId="2530329947" sldId="285"/>
            <ac:spMk id="272" creationId="{4CC7770B-238B-4D80-B666-7590A2BECE11}"/>
          </ac:spMkLst>
        </pc:spChg>
        <pc:grpChg chg="del mod">
          <ac:chgData name="Triebold  Nicolas" userId="8414fac6-5c62-4ef6-aa02-b49f3eb7f0da" providerId="ADAL" clId="{1EDDB457-4A40-4B56-9F65-AA639F2CCECD}" dt="2022-11-14T20:54:53.187" v="1474" actId="478"/>
          <ac:grpSpMkLst>
            <pc:docMk/>
            <pc:sldMk cId="2530329947" sldId="285"/>
            <ac:grpSpMk id="7" creationId="{4AC1812C-5566-A7D1-914A-DF1DC101515F}"/>
          </ac:grpSpMkLst>
        </pc:grpChg>
        <pc:grpChg chg="add del mod">
          <ac:chgData name="Triebold  Nicolas" userId="8414fac6-5c62-4ef6-aa02-b49f3eb7f0da" providerId="ADAL" clId="{1EDDB457-4A40-4B56-9F65-AA639F2CCECD}" dt="2022-11-15T23:17:43.339" v="3982" actId="165"/>
          <ac:grpSpMkLst>
            <pc:docMk/>
            <pc:sldMk cId="2530329947" sldId="285"/>
            <ac:grpSpMk id="14" creationId="{83B43B12-5187-46C4-B086-2355C64AB43E}"/>
          </ac:grpSpMkLst>
        </pc:grpChg>
        <pc:grpChg chg="mod">
          <ac:chgData name="Triebold  Nicolas" userId="8414fac6-5c62-4ef6-aa02-b49f3eb7f0da" providerId="ADAL" clId="{1EDDB457-4A40-4B56-9F65-AA639F2CCECD}" dt="2022-11-15T23:20:13.069" v="4122" actId="165"/>
          <ac:grpSpMkLst>
            <pc:docMk/>
            <pc:sldMk cId="2530329947" sldId="285"/>
            <ac:grpSpMk id="33" creationId="{F811AAFA-F280-0983-0360-6A5E7E129F9C}"/>
          </ac:grpSpMkLst>
        </pc:grpChg>
        <pc:grpChg chg="mod topLvl">
          <ac:chgData name="Triebold  Nicolas" userId="8414fac6-5c62-4ef6-aa02-b49f3eb7f0da" providerId="ADAL" clId="{1EDDB457-4A40-4B56-9F65-AA639F2CCECD}" dt="2022-11-20T18:52:18.088" v="15073" actId="1035"/>
          <ac:grpSpMkLst>
            <pc:docMk/>
            <pc:sldMk cId="2530329947" sldId="285"/>
            <ac:grpSpMk id="42" creationId="{A9E0D736-91D9-A115-0E76-B198650BC00A}"/>
          </ac:grpSpMkLst>
        </pc:grpChg>
        <pc:grpChg chg="mod topLvl">
          <ac:chgData name="Triebold  Nicolas" userId="8414fac6-5c62-4ef6-aa02-b49f3eb7f0da" providerId="ADAL" clId="{1EDDB457-4A40-4B56-9F65-AA639F2CCECD}" dt="2022-11-20T18:52:18.088" v="15073" actId="1035"/>
          <ac:grpSpMkLst>
            <pc:docMk/>
            <pc:sldMk cId="2530329947" sldId="285"/>
            <ac:grpSpMk id="43" creationId="{A45C7B18-0D16-4240-F91A-6AA27C02F4AC}"/>
          </ac:grpSpMkLst>
        </pc:grpChg>
        <pc:grpChg chg="add mod topLvl">
          <ac:chgData name="Triebold  Nicolas" userId="8414fac6-5c62-4ef6-aa02-b49f3eb7f0da" providerId="ADAL" clId="{1EDDB457-4A40-4B56-9F65-AA639F2CCECD}" dt="2022-11-21T19:05:36.703" v="24777" actId="207"/>
          <ac:grpSpMkLst>
            <pc:docMk/>
            <pc:sldMk cId="2530329947" sldId="285"/>
            <ac:grpSpMk id="44" creationId="{A8AEE465-78B8-441A-950F-9AA15733532C}"/>
          </ac:grpSpMkLst>
        </pc:grpChg>
        <pc:grpChg chg="add del mod">
          <ac:chgData name="Triebold  Nicolas" userId="8414fac6-5c62-4ef6-aa02-b49f3eb7f0da" providerId="ADAL" clId="{1EDDB457-4A40-4B56-9F65-AA639F2CCECD}" dt="2022-11-14T21:00:45.023" v="1635" actId="478"/>
          <ac:grpSpMkLst>
            <pc:docMk/>
            <pc:sldMk cId="2530329947" sldId="285"/>
            <ac:grpSpMk id="53" creationId="{2A3F750F-BB8F-4C8C-8231-D94BA663F28F}"/>
          </ac:grpSpMkLst>
        </pc:grpChg>
        <pc:grpChg chg="add mod">
          <ac:chgData name="Triebold  Nicolas" userId="8414fac6-5c62-4ef6-aa02-b49f3eb7f0da" providerId="ADAL" clId="{1EDDB457-4A40-4B56-9F65-AA639F2CCECD}" dt="2022-11-20T18:52:18.088" v="15073" actId="1035"/>
          <ac:grpSpMkLst>
            <pc:docMk/>
            <pc:sldMk cId="2530329947" sldId="285"/>
            <ac:grpSpMk id="87" creationId="{DF2E58D2-AF89-4EA0-8E7C-C40F6AD2A1F4}"/>
          </ac:grpSpMkLst>
        </pc:grpChg>
        <pc:grpChg chg="add mod">
          <ac:chgData name="Triebold  Nicolas" userId="8414fac6-5c62-4ef6-aa02-b49f3eb7f0da" providerId="ADAL" clId="{1EDDB457-4A40-4B56-9F65-AA639F2CCECD}" dt="2022-11-20T18:31:24.200" v="14930"/>
          <ac:grpSpMkLst>
            <pc:docMk/>
            <pc:sldMk cId="2530329947" sldId="285"/>
            <ac:grpSpMk id="98" creationId="{C7591233-C6F0-4716-A9C7-A28F44DB2F97}"/>
          </ac:grpSpMkLst>
        </pc:grpChg>
        <pc:grpChg chg="add mod">
          <ac:chgData name="Triebold  Nicolas" userId="8414fac6-5c62-4ef6-aa02-b49f3eb7f0da" providerId="ADAL" clId="{1EDDB457-4A40-4B56-9F65-AA639F2CCECD}" dt="2022-11-20T18:31:24.200" v="14930"/>
          <ac:grpSpMkLst>
            <pc:docMk/>
            <pc:sldMk cId="2530329947" sldId="285"/>
            <ac:grpSpMk id="106" creationId="{0685B87F-CB69-426E-BB79-76FCA75BE9CA}"/>
          </ac:grpSpMkLst>
        </pc:grpChg>
        <pc:grpChg chg="add mod">
          <ac:chgData name="Triebold  Nicolas" userId="8414fac6-5c62-4ef6-aa02-b49f3eb7f0da" providerId="ADAL" clId="{1EDDB457-4A40-4B56-9F65-AA639F2CCECD}" dt="2022-11-14T21:00:55.909" v="1637" actId="164"/>
          <ac:grpSpMkLst>
            <pc:docMk/>
            <pc:sldMk cId="2530329947" sldId="285"/>
            <ac:grpSpMk id="113" creationId="{3EF84168-C8D1-4A62-9BC8-8B6542D8CD93}"/>
          </ac:grpSpMkLst>
        </pc:grpChg>
        <pc:grpChg chg="add del mod">
          <ac:chgData name="Triebold  Nicolas" userId="8414fac6-5c62-4ef6-aa02-b49f3eb7f0da" providerId="ADAL" clId="{1EDDB457-4A40-4B56-9F65-AA639F2CCECD}" dt="2022-11-14T21:00:48.963" v="1636" actId="478"/>
          <ac:grpSpMkLst>
            <pc:docMk/>
            <pc:sldMk cId="2530329947" sldId="285"/>
            <ac:grpSpMk id="114" creationId="{4BD2F4D3-F475-49EB-B689-996DDA2D9B66}"/>
          </ac:grpSpMkLst>
        </pc:grpChg>
        <pc:grpChg chg="add mod">
          <ac:chgData name="Triebold  Nicolas" userId="8414fac6-5c62-4ef6-aa02-b49f3eb7f0da" providerId="ADAL" clId="{1EDDB457-4A40-4B56-9F65-AA639F2CCECD}" dt="2022-11-20T18:31:24.200" v="14930"/>
          <ac:grpSpMkLst>
            <pc:docMk/>
            <pc:sldMk cId="2530329947" sldId="285"/>
            <ac:grpSpMk id="114" creationId="{8218E82C-E70D-4FC0-9718-C74F66A135ED}"/>
          </ac:grpSpMkLst>
        </pc:grpChg>
        <pc:grpChg chg="mod">
          <ac:chgData name="Triebold  Nicolas" userId="8414fac6-5c62-4ef6-aa02-b49f3eb7f0da" providerId="ADAL" clId="{1EDDB457-4A40-4B56-9F65-AA639F2CCECD}" dt="2022-11-20T18:31:24.200" v="14930"/>
          <ac:grpSpMkLst>
            <pc:docMk/>
            <pc:sldMk cId="2530329947" sldId="285"/>
            <ac:grpSpMk id="116" creationId="{70466E32-81AA-4E66-974D-4DFCE5DE2979}"/>
          </ac:grpSpMkLst>
        </pc:grpChg>
        <pc:grpChg chg="add del mod">
          <ac:chgData name="Triebold  Nicolas" userId="8414fac6-5c62-4ef6-aa02-b49f3eb7f0da" providerId="ADAL" clId="{1EDDB457-4A40-4B56-9F65-AA639F2CCECD}" dt="2022-11-14T21:23:45.866" v="1953" actId="478"/>
          <ac:grpSpMkLst>
            <pc:docMk/>
            <pc:sldMk cId="2530329947" sldId="285"/>
            <ac:grpSpMk id="124" creationId="{83B44C38-522C-4CB0-A708-236A41F43AE1}"/>
          </ac:grpSpMkLst>
        </pc:grpChg>
        <pc:grpChg chg="add del mod">
          <ac:chgData name="Triebold  Nicolas" userId="8414fac6-5c62-4ef6-aa02-b49f3eb7f0da" providerId="ADAL" clId="{1EDDB457-4A40-4B56-9F65-AA639F2CCECD}" dt="2022-11-14T21:13:22.789" v="1889" actId="478"/>
          <ac:grpSpMkLst>
            <pc:docMk/>
            <pc:sldMk cId="2530329947" sldId="285"/>
            <ac:grpSpMk id="125" creationId="{1897EFDB-4B49-4F6B-8497-CB4A6F5955CB}"/>
          </ac:grpSpMkLst>
        </pc:grpChg>
        <pc:grpChg chg="add del mod">
          <ac:chgData name="Triebold  Nicolas" userId="8414fac6-5c62-4ef6-aa02-b49f3eb7f0da" providerId="ADAL" clId="{1EDDB457-4A40-4B56-9F65-AA639F2CCECD}" dt="2022-11-14T21:13:24.809" v="1890" actId="478"/>
          <ac:grpSpMkLst>
            <pc:docMk/>
            <pc:sldMk cId="2530329947" sldId="285"/>
            <ac:grpSpMk id="129" creationId="{7EC9E8CC-30E4-436D-9AEF-86161A00DD06}"/>
          </ac:grpSpMkLst>
        </pc:grpChg>
        <pc:grpChg chg="mod">
          <ac:chgData name="Triebold  Nicolas" userId="8414fac6-5c62-4ef6-aa02-b49f3eb7f0da" providerId="ADAL" clId="{1EDDB457-4A40-4B56-9F65-AA639F2CCECD}" dt="2022-11-14T21:00:58.942" v="1638"/>
          <ac:grpSpMkLst>
            <pc:docMk/>
            <pc:sldMk cId="2530329947" sldId="285"/>
            <ac:grpSpMk id="130" creationId="{D8EFAA05-2B9C-4D0C-917C-0420E79B1BDD}"/>
          </ac:grpSpMkLst>
        </pc:grpChg>
        <pc:grpChg chg="add del mod">
          <ac:chgData name="Triebold  Nicolas" userId="8414fac6-5c62-4ef6-aa02-b49f3eb7f0da" providerId="ADAL" clId="{1EDDB457-4A40-4B56-9F65-AA639F2CCECD}" dt="2022-11-15T23:20:13.069" v="4122" actId="165"/>
          <ac:grpSpMkLst>
            <pc:docMk/>
            <pc:sldMk cId="2530329947" sldId="285"/>
            <ac:grpSpMk id="160" creationId="{BAF9E38C-915F-4BFD-8A6C-D80321BBFDDC}"/>
          </ac:grpSpMkLst>
        </pc:grpChg>
        <pc:grpChg chg="add del mod">
          <ac:chgData name="Triebold  Nicolas" userId="8414fac6-5c62-4ef6-aa02-b49f3eb7f0da" providerId="ADAL" clId="{1EDDB457-4A40-4B56-9F65-AA639F2CCECD}" dt="2022-11-14T21:09:27.037" v="1816" actId="21"/>
          <ac:grpSpMkLst>
            <pc:docMk/>
            <pc:sldMk cId="2530329947" sldId="285"/>
            <ac:grpSpMk id="161" creationId="{991D5610-F537-4227-9BBA-E1C08B9FE40B}"/>
          </ac:grpSpMkLst>
        </pc:grpChg>
        <pc:grpChg chg="mod">
          <ac:chgData name="Triebold  Nicolas" userId="8414fac6-5c62-4ef6-aa02-b49f3eb7f0da" providerId="ADAL" clId="{1EDDB457-4A40-4B56-9F65-AA639F2CCECD}" dt="2022-11-14T21:09:15.504" v="1809"/>
          <ac:grpSpMkLst>
            <pc:docMk/>
            <pc:sldMk cId="2530329947" sldId="285"/>
            <ac:grpSpMk id="162" creationId="{22C04035-4ECC-4D2F-975A-54E83C72BAA6}"/>
          </ac:grpSpMkLst>
        </pc:grpChg>
        <pc:grpChg chg="mod">
          <ac:chgData name="Triebold  Nicolas" userId="8414fac6-5c62-4ef6-aa02-b49f3eb7f0da" providerId="ADAL" clId="{1EDDB457-4A40-4B56-9F65-AA639F2CCECD}" dt="2022-11-14T21:09:15.504" v="1809"/>
          <ac:grpSpMkLst>
            <pc:docMk/>
            <pc:sldMk cId="2530329947" sldId="285"/>
            <ac:grpSpMk id="164" creationId="{BCBAD36A-046D-47E7-8D6C-F6721EE2232F}"/>
          </ac:grpSpMkLst>
        </pc:grpChg>
        <pc:grpChg chg="add del mod ord">
          <ac:chgData name="Triebold  Nicolas" userId="8414fac6-5c62-4ef6-aa02-b49f3eb7f0da" providerId="ADAL" clId="{1EDDB457-4A40-4B56-9F65-AA639F2CCECD}" dt="2022-11-14T21:23:44.568" v="1952" actId="478"/>
          <ac:grpSpMkLst>
            <pc:docMk/>
            <pc:sldMk cId="2530329947" sldId="285"/>
            <ac:grpSpMk id="183" creationId="{A91D38AB-D8A7-4EE6-9EEA-22366D327B02}"/>
          </ac:grpSpMkLst>
        </pc:grpChg>
        <pc:grpChg chg="add del mod">
          <ac:chgData name="Triebold  Nicolas" userId="8414fac6-5c62-4ef6-aa02-b49f3eb7f0da" providerId="ADAL" clId="{1EDDB457-4A40-4B56-9F65-AA639F2CCECD}" dt="2022-11-14T21:12:17.161" v="1870" actId="478"/>
          <ac:grpSpMkLst>
            <pc:docMk/>
            <pc:sldMk cId="2530329947" sldId="285"/>
            <ac:grpSpMk id="184" creationId="{AB8EC989-DC7E-4092-8D0E-4A28404D4057}"/>
          </ac:grpSpMkLst>
        </pc:grpChg>
        <pc:grpChg chg="add del mod">
          <ac:chgData name="Triebold  Nicolas" userId="8414fac6-5c62-4ef6-aa02-b49f3eb7f0da" providerId="ADAL" clId="{1EDDB457-4A40-4B56-9F65-AA639F2CCECD}" dt="2022-11-14T21:22:38.576" v="1935" actId="478"/>
          <ac:grpSpMkLst>
            <pc:docMk/>
            <pc:sldMk cId="2530329947" sldId="285"/>
            <ac:grpSpMk id="191" creationId="{D08F9F41-3D91-41A4-BE6F-7DD056E77096}"/>
          </ac:grpSpMkLst>
        </pc:grpChg>
        <pc:grpChg chg="add mod topLvl">
          <ac:chgData name="Triebold  Nicolas" userId="8414fac6-5c62-4ef6-aa02-b49f3eb7f0da" providerId="ADAL" clId="{1EDDB457-4A40-4B56-9F65-AA639F2CCECD}" dt="2022-11-21T19:06:01.355" v="24781" actId="207"/>
          <ac:grpSpMkLst>
            <pc:docMk/>
            <pc:sldMk cId="2530329947" sldId="285"/>
            <ac:grpSpMk id="198" creationId="{597A6F3C-7EB6-4D88-B0DB-0AA46C266A0F}"/>
          </ac:grpSpMkLst>
        </pc:grpChg>
        <pc:grpChg chg="add del mod ord">
          <ac:chgData name="Triebold  Nicolas" userId="8414fac6-5c62-4ef6-aa02-b49f3eb7f0da" providerId="ADAL" clId="{1EDDB457-4A40-4B56-9F65-AA639F2CCECD}" dt="2022-11-14T21:22:43.673" v="1936" actId="478"/>
          <ac:grpSpMkLst>
            <pc:docMk/>
            <pc:sldMk cId="2530329947" sldId="285"/>
            <ac:grpSpMk id="202" creationId="{B35FCDC8-83EB-4373-9CE5-1E26B7392DAB}"/>
          </ac:grpSpMkLst>
        </pc:grpChg>
        <pc:grpChg chg="mod">
          <ac:chgData name="Triebold  Nicolas" userId="8414fac6-5c62-4ef6-aa02-b49f3eb7f0da" providerId="ADAL" clId="{1EDDB457-4A40-4B56-9F65-AA639F2CCECD}" dt="2022-11-14T21:13:57.949" v="1900"/>
          <ac:grpSpMkLst>
            <pc:docMk/>
            <pc:sldMk cId="2530329947" sldId="285"/>
            <ac:grpSpMk id="203" creationId="{2719AD59-023D-4BFC-B343-BB05DEA4C43F}"/>
          </ac:grpSpMkLst>
        </pc:grpChg>
        <pc:grpChg chg="add mod topLvl">
          <ac:chgData name="Triebold  Nicolas" userId="8414fac6-5c62-4ef6-aa02-b49f3eb7f0da" providerId="ADAL" clId="{1EDDB457-4A40-4B56-9F65-AA639F2CCECD}" dt="2022-11-21T19:06:01.355" v="24781" actId="207"/>
          <ac:grpSpMkLst>
            <pc:docMk/>
            <pc:sldMk cId="2530329947" sldId="285"/>
            <ac:grpSpMk id="228" creationId="{3328BD85-671B-47C3-AAF8-762C1495C478}"/>
          </ac:grpSpMkLst>
        </pc:grpChg>
        <pc:grpChg chg="add del mod">
          <ac:chgData name="Triebold  Nicolas" userId="8414fac6-5c62-4ef6-aa02-b49f3eb7f0da" providerId="ADAL" clId="{1EDDB457-4A40-4B56-9F65-AA639F2CCECD}" dt="2022-11-14T21:24:00.228" v="1956" actId="478"/>
          <ac:grpSpMkLst>
            <pc:docMk/>
            <pc:sldMk cId="2530329947" sldId="285"/>
            <ac:grpSpMk id="229" creationId="{0F7CEB65-404E-4F75-B0EC-A71F6F2E9E5B}"/>
          </ac:grpSpMkLst>
        </pc:grpChg>
        <pc:grpChg chg="add mod">
          <ac:chgData name="Triebold  Nicolas" userId="8414fac6-5c62-4ef6-aa02-b49f3eb7f0da" providerId="ADAL" clId="{1EDDB457-4A40-4B56-9F65-AA639F2CCECD}" dt="2022-11-21T19:06:05.044" v="24782" actId="207"/>
          <ac:grpSpMkLst>
            <pc:docMk/>
            <pc:sldMk cId="2530329947" sldId="285"/>
            <ac:grpSpMk id="243" creationId="{2978F7F2-4EEA-428E-9FF8-A632C88021BC}"/>
          </ac:grpSpMkLst>
        </pc:grpChg>
        <pc:grpChg chg="add del mod">
          <ac:chgData name="Triebold  Nicolas" userId="8414fac6-5c62-4ef6-aa02-b49f3eb7f0da" providerId="ADAL" clId="{1EDDB457-4A40-4B56-9F65-AA639F2CCECD}" dt="2022-11-14T21:28:52.176" v="2120" actId="478"/>
          <ac:grpSpMkLst>
            <pc:docMk/>
            <pc:sldMk cId="2530329947" sldId="285"/>
            <ac:grpSpMk id="244" creationId="{D2C230BF-CF2A-4FFE-8A28-134926A62AC9}"/>
          </ac:grpSpMkLst>
        </pc:grpChg>
        <pc:grpChg chg="add mod topLvl">
          <ac:chgData name="Triebold  Nicolas" userId="8414fac6-5c62-4ef6-aa02-b49f3eb7f0da" providerId="ADAL" clId="{1EDDB457-4A40-4B56-9F65-AA639F2CCECD}" dt="2022-11-21T19:06:05.044" v="24782" actId="207"/>
          <ac:grpSpMkLst>
            <pc:docMk/>
            <pc:sldMk cId="2530329947" sldId="285"/>
            <ac:grpSpMk id="258" creationId="{5AD97808-D572-40B7-948E-FA81284BCEBD}"/>
          </ac:grpSpMkLst>
        </pc:grpChg>
        <pc:grpChg chg="add del mod topLvl">
          <ac:chgData name="Triebold  Nicolas" userId="8414fac6-5c62-4ef6-aa02-b49f3eb7f0da" providerId="ADAL" clId="{1EDDB457-4A40-4B56-9F65-AA639F2CCECD}" dt="2022-11-21T18:58:34.239" v="24425" actId="478"/>
          <ac:grpSpMkLst>
            <pc:docMk/>
            <pc:sldMk cId="2530329947" sldId="285"/>
            <ac:grpSpMk id="259" creationId="{59749766-8A24-41F7-8605-8D715BD9A35A}"/>
          </ac:grpSpMkLst>
        </pc:grpChg>
        <pc:grpChg chg="mod topLvl">
          <ac:chgData name="Triebold  Nicolas" userId="8414fac6-5c62-4ef6-aa02-b49f3eb7f0da" providerId="ADAL" clId="{1EDDB457-4A40-4B56-9F65-AA639F2CCECD}" dt="2022-11-21T19:06:01.355" v="24781" actId="207"/>
          <ac:grpSpMkLst>
            <pc:docMk/>
            <pc:sldMk cId="2530329947" sldId="285"/>
            <ac:grpSpMk id="260" creationId="{08B6EDAC-70C8-4F49-80D6-818C561C7FF5}"/>
          </ac:grpSpMkLst>
        </pc:grpChg>
        <pc:picChg chg="mod">
          <ac:chgData name="Triebold  Nicolas" userId="8414fac6-5c62-4ef6-aa02-b49f3eb7f0da" providerId="ADAL" clId="{1EDDB457-4A40-4B56-9F65-AA639F2CCECD}" dt="2022-11-15T23:20:13.069" v="4122" actId="165"/>
          <ac:picMkLst>
            <pc:docMk/>
            <pc:sldMk cId="2530329947" sldId="285"/>
            <ac:picMk id="40" creationId="{F51BA8B5-127E-0AED-222F-0AE0F0710502}"/>
          </ac:picMkLst>
        </pc:picChg>
        <pc:picChg chg="mod">
          <ac:chgData name="Triebold  Nicolas" userId="8414fac6-5c62-4ef6-aa02-b49f3eb7f0da" providerId="ADAL" clId="{1EDDB457-4A40-4B56-9F65-AA639F2CCECD}" dt="2022-11-20T18:31:24.200" v="14930"/>
          <ac:picMkLst>
            <pc:docMk/>
            <pc:sldMk cId="2530329947" sldId="285"/>
            <ac:picMk id="99" creationId="{746EA407-751C-4A2C-B258-19B63C4C8EC5}"/>
          </ac:picMkLst>
        </pc:picChg>
        <pc:picChg chg="mod">
          <ac:chgData name="Triebold  Nicolas" userId="8414fac6-5c62-4ef6-aa02-b49f3eb7f0da" providerId="ADAL" clId="{1EDDB457-4A40-4B56-9F65-AA639F2CCECD}" dt="2022-11-20T18:31:24.200" v="14930"/>
          <ac:picMkLst>
            <pc:docMk/>
            <pc:sldMk cId="2530329947" sldId="285"/>
            <ac:picMk id="107" creationId="{2120CC6D-5F6B-44DB-9FCB-7BDD002B6A2E}"/>
          </ac:picMkLst>
        </pc:picChg>
        <pc:picChg chg="mod">
          <ac:chgData name="Triebold  Nicolas" userId="8414fac6-5c62-4ef6-aa02-b49f3eb7f0da" providerId="ADAL" clId="{1EDDB457-4A40-4B56-9F65-AA639F2CCECD}" dt="2022-11-20T18:31:24.200" v="14930"/>
          <ac:picMkLst>
            <pc:docMk/>
            <pc:sldMk cId="2530329947" sldId="285"/>
            <ac:picMk id="115" creationId="{49597914-9EAA-4A59-90B3-8D4075949A44}"/>
          </ac:picMkLst>
        </pc:picChg>
        <pc:picChg chg="mod">
          <ac:chgData name="Triebold  Nicolas" userId="8414fac6-5c62-4ef6-aa02-b49f3eb7f0da" providerId="ADAL" clId="{1EDDB457-4A40-4B56-9F65-AA639F2CCECD}" dt="2022-11-14T21:09:15.504" v="1809"/>
          <ac:picMkLst>
            <pc:docMk/>
            <pc:sldMk cId="2530329947" sldId="285"/>
            <ac:picMk id="165" creationId="{BC154B98-14D6-4FDE-A016-5DD0AF3D1D69}"/>
          </ac:picMkLst>
        </pc:picChg>
        <pc:cxnChg chg="mod">
          <ac:chgData name="Triebold  Nicolas" userId="8414fac6-5c62-4ef6-aa02-b49f3eb7f0da" providerId="ADAL" clId="{1EDDB457-4A40-4B56-9F65-AA639F2CCECD}" dt="2022-11-15T23:20:13.069" v="4122" actId="165"/>
          <ac:cxnSpMkLst>
            <pc:docMk/>
            <pc:sldMk cId="2530329947" sldId="285"/>
            <ac:cxnSpMk id="37" creationId="{8B5DFD09-B296-C73F-44A3-1F82E6F20831}"/>
          </ac:cxnSpMkLst>
        </pc:cxnChg>
        <pc:cxnChg chg="mod">
          <ac:chgData name="Triebold  Nicolas" userId="8414fac6-5c62-4ef6-aa02-b49f3eb7f0da" providerId="ADAL" clId="{1EDDB457-4A40-4B56-9F65-AA639F2CCECD}" dt="2022-11-15T23:20:13.069" v="4122" actId="165"/>
          <ac:cxnSpMkLst>
            <pc:docMk/>
            <pc:sldMk cId="2530329947" sldId="285"/>
            <ac:cxnSpMk id="38" creationId="{A954898E-CCCC-D53D-D144-A54C507179D7}"/>
          </ac:cxnSpMkLst>
        </pc:cxnChg>
        <pc:cxnChg chg="mod">
          <ac:chgData name="Triebold  Nicolas" userId="8414fac6-5c62-4ef6-aa02-b49f3eb7f0da" providerId="ADAL" clId="{1EDDB457-4A40-4B56-9F65-AA639F2CCECD}" dt="2022-11-15T23:20:13.069" v="4122" actId="165"/>
          <ac:cxnSpMkLst>
            <pc:docMk/>
            <pc:sldMk cId="2530329947" sldId="285"/>
            <ac:cxnSpMk id="39" creationId="{AFD93E08-1289-092F-3845-ADBCC3FABD25}"/>
          </ac:cxnSpMkLst>
        </pc:cxnChg>
        <pc:cxnChg chg="add del mod">
          <ac:chgData name="Triebold  Nicolas" userId="8414fac6-5c62-4ef6-aa02-b49f3eb7f0da" providerId="ADAL" clId="{1EDDB457-4A40-4B56-9F65-AA639F2CCECD}" dt="2022-11-14T20:49:36.547" v="1408"/>
          <ac:cxnSpMkLst>
            <pc:docMk/>
            <pc:sldMk cId="2530329947" sldId="285"/>
            <ac:cxnSpMk id="48" creationId="{55462FB0-1924-4B4E-81C0-537917DB4C03}"/>
          </ac:cxnSpMkLst>
        </pc:cxnChg>
        <pc:cxnChg chg="add del mod">
          <ac:chgData name="Triebold  Nicolas" userId="8414fac6-5c62-4ef6-aa02-b49f3eb7f0da" providerId="ADAL" clId="{1EDDB457-4A40-4B56-9F65-AA639F2CCECD}" dt="2022-11-14T20:49:36.547" v="1408"/>
          <ac:cxnSpMkLst>
            <pc:docMk/>
            <pc:sldMk cId="2530329947" sldId="285"/>
            <ac:cxnSpMk id="49" creationId="{EAB1C7FB-8650-41DE-8DBD-2FEAE09665EF}"/>
          </ac:cxnSpMkLst>
        </pc:cxnChg>
        <pc:cxnChg chg="add mod">
          <ac:chgData name="Triebold  Nicolas" userId="8414fac6-5c62-4ef6-aa02-b49f3eb7f0da" providerId="ADAL" clId="{1EDDB457-4A40-4B56-9F65-AA639F2CCECD}" dt="2022-11-21T19:05:36.703" v="24777" actId="207"/>
          <ac:cxnSpMkLst>
            <pc:docMk/>
            <pc:sldMk cId="2530329947" sldId="285"/>
            <ac:cxnSpMk id="50" creationId="{67DB8BFD-B2B5-4DFD-9322-1DA8F9F33EFE}"/>
          </ac:cxnSpMkLst>
        </pc:cxnChg>
        <pc:cxnChg chg="add mod">
          <ac:chgData name="Triebold  Nicolas" userId="8414fac6-5c62-4ef6-aa02-b49f3eb7f0da" providerId="ADAL" clId="{1EDDB457-4A40-4B56-9F65-AA639F2CCECD}" dt="2022-11-21T19:05:36.703" v="24777" actId="207"/>
          <ac:cxnSpMkLst>
            <pc:docMk/>
            <pc:sldMk cId="2530329947" sldId="285"/>
            <ac:cxnSpMk id="51" creationId="{8AAB042E-ED93-44C9-8779-D52D0B3804A6}"/>
          </ac:cxnSpMkLst>
        </pc:cxnChg>
        <pc:cxnChg chg="add mod">
          <ac:chgData name="Triebold  Nicolas" userId="8414fac6-5c62-4ef6-aa02-b49f3eb7f0da" providerId="ADAL" clId="{1EDDB457-4A40-4B56-9F65-AA639F2CCECD}" dt="2022-11-21T19:05:36.703" v="24777" actId="207"/>
          <ac:cxnSpMkLst>
            <pc:docMk/>
            <pc:sldMk cId="2530329947" sldId="285"/>
            <ac:cxnSpMk id="52" creationId="{8514C68D-F7C8-41F0-BFAC-D452187A54AB}"/>
          </ac:cxnSpMkLst>
        </pc:cxnChg>
        <pc:cxnChg chg="mod">
          <ac:chgData name="Triebold  Nicolas" userId="8414fac6-5c62-4ef6-aa02-b49f3eb7f0da" providerId="ADAL" clId="{1EDDB457-4A40-4B56-9F65-AA639F2CCECD}" dt="2022-11-14T20:50:20.554" v="1422"/>
          <ac:cxnSpMkLst>
            <pc:docMk/>
            <pc:sldMk cId="2530329947" sldId="285"/>
            <ac:cxnSpMk id="54" creationId="{1A9AC5D2-4783-4A12-AB39-43DB7DD83590}"/>
          </ac:cxnSpMkLst>
        </pc:cxnChg>
        <pc:cxnChg chg="mod">
          <ac:chgData name="Triebold  Nicolas" userId="8414fac6-5c62-4ef6-aa02-b49f3eb7f0da" providerId="ADAL" clId="{1EDDB457-4A40-4B56-9F65-AA639F2CCECD}" dt="2022-11-14T20:50:20.554" v="1422"/>
          <ac:cxnSpMkLst>
            <pc:docMk/>
            <pc:sldMk cId="2530329947" sldId="285"/>
            <ac:cxnSpMk id="55" creationId="{CFF60D0C-4D1C-4FBC-A727-8115D3F0857A}"/>
          </ac:cxnSpMkLst>
        </pc:cxnChg>
        <pc:cxnChg chg="mod">
          <ac:chgData name="Triebold  Nicolas" userId="8414fac6-5c62-4ef6-aa02-b49f3eb7f0da" providerId="ADAL" clId="{1EDDB457-4A40-4B56-9F65-AA639F2CCECD}" dt="2022-11-14T20:50:20.554" v="1422"/>
          <ac:cxnSpMkLst>
            <pc:docMk/>
            <pc:sldMk cId="2530329947" sldId="285"/>
            <ac:cxnSpMk id="56" creationId="{70035DE9-08CA-4E93-8AA9-2984CA53EFC7}"/>
          </ac:cxnSpMkLst>
        </pc:cxnChg>
        <pc:cxnChg chg="add del mod topLvl">
          <ac:chgData name="Triebold  Nicolas" userId="8414fac6-5c62-4ef6-aa02-b49f3eb7f0da" providerId="ADAL" clId="{1EDDB457-4A40-4B56-9F65-AA639F2CCECD}" dt="2022-11-15T23:17:47.944" v="3983" actId="478"/>
          <ac:cxnSpMkLst>
            <pc:docMk/>
            <pc:sldMk cId="2530329947" sldId="285"/>
            <ac:cxnSpMk id="76" creationId="{D82DB6AC-AE50-40FA-8541-DAE07D87DE54}"/>
          </ac:cxnSpMkLst>
        </pc:cxnChg>
        <pc:cxnChg chg="add del mod topLvl">
          <ac:chgData name="Triebold  Nicolas" userId="8414fac6-5c62-4ef6-aa02-b49f3eb7f0da" providerId="ADAL" clId="{1EDDB457-4A40-4B56-9F65-AA639F2CCECD}" dt="2022-11-15T23:17:47.944" v="3983" actId="478"/>
          <ac:cxnSpMkLst>
            <pc:docMk/>
            <pc:sldMk cId="2530329947" sldId="285"/>
            <ac:cxnSpMk id="77" creationId="{F4B76C66-02B9-4460-A754-F7C89C8C7A36}"/>
          </ac:cxnSpMkLst>
        </pc:cxnChg>
        <pc:cxnChg chg="add del mod topLvl">
          <ac:chgData name="Triebold  Nicolas" userId="8414fac6-5c62-4ef6-aa02-b49f3eb7f0da" providerId="ADAL" clId="{1EDDB457-4A40-4B56-9F65-AA639F2CCECD}" dt="2022-11-15T23:17:47.944" v="3983" actId="478"/>
          <ac:cxnSpMkLst>
            <pc:docMk/>
            <pc:sldMk cId="2530329947" sldId="285"/>
            <ac:cxnSpMk id="78" creationId="{1737D9E2-DA78-42D9-AE49-4763C38D22EC}"/>
          </ac:cxnSpMkLst>
        </pc:cxnChg>
        <pc:cxnChg chg="add mod topLvl">
          <ac:chgData name="Triebold  Nicolas" userId="8414fac6-5c62-4ef6-aa02-b49f3eb7f0da" providerId="ADAL" clId="{1EDDB457-4A40-4B56-9F65-AA639F2CCECD}" dt="2022-11-21T19:20:27.321" v="25192" actId="14100"/>
          <ac:cxnSpMkLst>
            <pc:docMk/>
            <pc:sldMk cId="2530329947" sldId="285"/>
            <ac:cxnSpMk id="79" creationId="{F6D9E0F6-4746-4CCC-934F-12718D901658}"/>
          </ac:cxnSpMkLst>
        </pc:cxnChg>
        <pc:cxnChg chg="add mod topLvl">
          <ac:chgData name="Triebold  Nicolas" userId="8414fac6-5c62-4ef6-aa02-b49f3eb7f0da" providerId="ADAL" clId="{1EDDB457-4A40-4B56-9F65-AA639F2CCECD}" dt="2022-11-21T19:20:22.211" v="25190" actId="14100"/>
          <ac:cxnSpMkLst>
            <pc:docMk/>
            <pc:sldMk cId="2530329947" sldId="285"/>
            <ac:cxnSpMk id="83" creationId="{3E412DD7-89FC-4460-8EDC-6B95D38B2A74}"/>
          </ac:cxnSpMkLst>
        </pc:cxnChg>
        <pc:cxnChg chg="mod">
          <ac:chgData name="Triebold  Nicolas" userId="8414fac6-5c62-4ef6-aa02-b49f3eb7f0da" providerId="ADAL" clId="{1EDDB457-4A40-4B56-9F65-AA639F2CCECD}" dt="2022-11-19T23:13:16.187" v="11604"/>
          <ac:cxnSpMkLst>
            <pc:docMk/>
            <pc:sldMk cId="2530329947" sldId="285"/>
            <ac:cxnSpMk id="88" creationId="{3191F5AF-D23C-4C13-BC03-3928EA9BFC7A}"/>
          </ac:cxnSpMkLst>
        </pc:cxnChg>
        <pc:cxnChg chg="mod">
          <ac:chgData name="Triebold  Nicolas" userId="8414fac6-5c62-4ef6-aa02-b49f3eb7f0da" providerId="ADAL" clId="{1EDDB457-4A40-4B56-9F65-AA639F2CCECD}" dt="2022-11-19T23:13:16.187" v="11604"/>
          <ac:cxnSpMkLst>
            <pc:docMk/>
            <pc:sldMk cId="2530329947" sldId="285"/>
            <ac:cxnSpMk id="89" creationId="{34BDC17F-9956-48E0-88EE-ACF84A6DD49C}"/>
          </ac:cxnSpMkLst>
        </pc:cxnChg>
        <pc:cxnChg chg="add del mod">
          <ac:chgData name="Triebold  Nicolas" userId="8414fac6-5c62-4ef6-aa02-b49f3eb7f0da" providerId="ADAL" clId="{1EDDB457-4A40-4B56-9F65-AA639F2CCECD}" dt="2022-11-20T18:51:47.739" v="15045" actId="478"/>
          <ac:cxnSpMkLst>
            <pc:docMk/>
            <pc:sldMk cId="2530329947" sldId="285"/>
            <ac:cxnSpMk id="90" creationId="{D31CC71F-D4F5-4CE0-B1B1-E06453A27D52}"/>
          </ac:cxnSpMkLst>
        </pc:cxnChg>
        <pc:cxnChg chg="add mod">
          <ac:chgData name="Triebold  Nicolas" userId="8414fac6-5c62-4ef6-aa02-b49f3eb7f0da" providerId="ADAL" clId="{1EDDB457-4A40-4B56-9F65-AA639F2CCECD}" dt="2022-11-21T19:20:46.165" v="25223" actId="14100"/>
          <ac:cxnSpMkLst>
            <pc:docMk/>
            <pc:sldMk cId="2530329947" sldId="285"/>
            <ac:cxnSpMk id="91" creationId="{444014FA-9197-4C91-A29B-33AF3F18E4A2}"/>
          </ac:cxnSpMkLst>
        </pc:cxnChg>
        <pc:cxnChg chg="add mod">
          <ac:chgData name="Triebold  Nicolas" userId="8414fac6-5c62-4ef6-aa02-b49f3eb7f0da" providerId="ADAL" clId="{1EDDB457-4A40-4B56-9F65-AA639F2CCECD}" dt="2022-11-21T19:20:39.249" v="25221" actId="14100"/>
          <ac:cxnSpMkLst>
            <pc:docMk/>
            <pc:sldMk cId="2530329947" sldId="285"/>
            <ac:cxnSpMk id="92" creationId="{188E9337-EB39-499D-91BE-863BDA573236}"/>
          </ac:cxnSpMkLst>
        </pc:cxnChg>
        <pc:cxnChg chg="add mod">
          <ac:chgData name="Triebold  Nicolas" userId="8414fac6-5c62-4ef6-aa02-b49f3eb7f0da" providerId="ADAL" clId="{1EDDB457-4A40-4B56-9F65-AA639F2CCECD}" dt="2022-11-21T19:20:32.726" v="25194" actId="14100"/>
          <ac:cxnSpMkLst>
            <pc:docMk/>
            <pc:sldMk cId="2530329947" sldId="285"/>
            <ac:cxnSpMk id="93" creationId="{DEABCBC6-8F18-4534-AC63-2E05707C7C33}"/>
          </ac:cxnSpMkLst>
        </pc:cxnChg>
        <pc:cxnChg chg="add mod">
          <ac:chgData name="Triebold  Nicolas" userId="8414fac6-5c62-4ef6-aa02-b49f3eb7f0da" providerId="ADAL" clId="{1EDDB457-4A40-4B56-9F65-AA639F2CCECD}" dt="2022-11-20T18:52:18.088" v="15073" actId="1035"/>
          <ac:cxnSpMkLst>
            <pc:docMk/>
            <pc:sldMk cId="2530329947" sldId="285"/>
            <ac:cxnSpMk id="94" creationId="{2C3C6802-9874-46C9-A84D-F677B9BBD44B}"/>
          </ac:cxnSpMkLst>
        </pc:cxnChg>
        <pc:cxnChg chg="add mod">
          <ac:chgData name="Triebold  Nicolas" userId="8414fac6-5c62-4ef6-aa02-b49f3eb7f0da" providerId="ADAL" clId="{1EDDB457-4A40-4B56-9F65-AA639F2CCECD}" dt="2022-11-20T18:52:18.088" v="15073" actId="1035"/>
          <ac:cxnSpMkLst>
            <pc:docMk/>
            <pc:sldMk cId="2530329947" sldId="285"/>
            <ac:cxnSpMk id="95" creationId="{441137BB-E7E6-4C65-B473-95725836649F}"/>
          </ac:cxnSpMkLst>
        </pc:cxnChg>
        <pc:cxnChg chg="add mod">
          <ac:chgData name="Triebold  Nicolas" userId="8414fac6-5c62-4ef6-aa02-b49f3eb7f0da" providerId="ADAL" clId="{1EDDB457-4A40-4B56-9F65-AA639F2CCECD}" dt="2022-11-20T18:52:18.088" v="15073" actId="1035"/>
          <ac:cxnSpMkLst>
            <pc:docMk/>
            <pc:sldMk cId="2530329947" sldId="285"/>
            <ac:cxnSpMk id="96" creationId="{D803A878-2900-4E41-B048-8C898081BAE1}"/>
          </ac:cxnSpMkLst>
        </pc:cxnChg>
        <pc:cxnChg chg="add mod">
          <ac:chgData name="Triebold  Nicolas" userId="8414fac6-5c62-4ef6-aa02-b49f3eb7f0da" providerId="ADAL" clId="{1EDDB457-4A40-4B56-9F65-AA639F2CCECD}" dt="2022-11-20T18:52:18.088" v="15073" actId="1035"/>
          <ac:cxnSpMkLst>
            <pc:docMk/>
            <pc:sldMk cId="2530329947" sldId="285"/>
            <ac:cxnSpMk id="97" creationId="{1E8AA0D5-85B4-4F1F-9792-CEE4E3940FA7}"/>
          </ac:cxnSpMkLst>
        </pc:cxnChg>
        <pc:cxnChg chg="add mod ord">
          <ac:chgData name="Triebold  Nicolas" userId="8414fac6-5c62-4ef6-aa02-b49f3eb7f0da" providerId="ADAL" clId="{1EDDB457-4A40-4B56-9F65-AA639F2CCECD}" dt="2022-11-20T18:52:18.088" v="15073" actId="1035"/>
          <ac:cxnSpMkLst>
            <pc:docMk/>
            <pc:sldMk cId="2530329947" sldId="285"/>
            <ac:cxnSpMk id="100" creationId="{2CE690BC-AEF8-434B-AFD9-94C22A3FCE18}"/>
          </ac:cxnSpMkLst>
        </pc:cxnChg>
        <pc:cxnChg chg="mod">
          <ac:chgData name="Triebold  Nicolas" userId="8414fac6-5c62-4ef6-aa02-b49f3eb7f0da" providerId="ADAL" clId="{1EDDB457-4A40-4B56-9F65-AA639F2CCECD}" dt="2022-11-20T18:31:24.200" v="14930"/>
          <ac:cxnSpMkLst>
            <pc:docMk/>
            <pc:sldMk cId="2530329947" sldId="285"/>
            <ac:cxnSpMk id="102" creationId="{4D63B6C6-358E-44AE-9C37-B7266B151CBE}"/>
          </ac:cxnSpMkLst>
        </pc:cxnChg>
        <pc:cxnChg chg="mod">
          <ac:chgData name="Triebold  Nicolas" userId="8414fac6-5c62-4ef6-aa02-b49f3eb7f0da" providerId="ADAL" clId="{1EDDB457-4A40-4B56-9F65-AA639F2CCECD}" dt="2022-11-20T18:31:24.200" v="14930"/>
          <ac:cxnSpMkLst>
            <pc:docMk/>
            <pc:sldMk cId="2530329947" sldId="285"/>
            <ac:cxnSpMk id="103" creationId="{6F3EFA22-6F39-4AAD-8701-95C1618E15B5}"/>
          </ac:cxnSpMkLst>
        </pc:cxnChg>
        <pc:cxnChg chg="mod">
          <ac:chgData name="Triebold  Nicolas" userId="8414fac6-5c62-4ef6-aa02-b49f3eb7f0da" providerId="ADAL" clId="{1EDDB457-4A40-4B56-9F65-AA639F2CCECD}" dt="2022-11-20T18:31:24.200" v="14930"/>
          <ac:cxnSpMkLst>
            <pc:docMk/>
            <pc:sldMk cId="2530329947" sldId="285"/>
            <ac:cxnSpMk id="109" creationId="{64752CD7-1D06-4894-8BA8-75CC6CB85A07}"/>
          </ac:cxnSpMkLst>
        </pc:cxnChg>
        <pc:cxnChg chg="mod">
          <ac:chgData name="Triebold  Nicolas" userId="8414fac6-5c62-4ef6-aa02-b49f3eb7f0da" providerId="ADAL" clId="{1EDDB457-4A40-4B56-9F65-AA639F2CCECD}" dt="2022-11-20T18:31:24.200" v="14930"/>
          <ac:cxnSpMkLst>
            <pc:docMk/>
            <pc:sldMk cId="2530329947" sldId="285"/>
            <ac:cxnSpMk id="110" creationId="{16B560F1-3714-412C-B80F-00569251B63F}"/>
          </ac:cxnSpMkLst>
        </pc:cxnChg>
        <pc:cxnChg chg="mod">
          <ac:chgData name="Triebold  Nicolas" userId="8414fac6-5c62-4ef6-aa02-b49f3eb7f0da" providerId="ADAL" clId="{1EDDB457-4A40-4B56-9F65-AA639F2CCECD}" dt="2022-11-20T18:31:24.200" v="14930"/>
          <ac:cxnSpMkLst>
            <pc:docMk/>
            <pc:sldMk cId="2530329947" sldId="285"/>
            <ac:cxnSpMk id="111" creationId="{33E6B563-0CD2-4AEA-9609-51EC739DAF20}"/>
          </ac:cxnSpMkLst>
        </pc:cxnChg>
        <pc:cxnChg chg="mod">
          <ac:chgData name="Triebold  Nicolas" userId="8414fac6-5c62-4ef6-aa02-b49f3eb7f0da" providerId="ADAL" clId="{1EDDB457-4A40-4B56-9F65-AA639F2CCECD}" dt="2022-11-20T18:31:24.200" v="14930"/>
          <ac:cxnSpMkLst>
            <pc:docMk/>
            <pc:sldMk cId="2530329947" sldId="285"/>
            <ac:cxnSpMk id="112" creationId="{FAF5F836-2D2C-4446-AB89-08E86EF0C8B1}"/>
          </ac:cxnSpMkLst>
        </pc:cxnChg>
        <pc:cxnChg chg="mod">
          <ac:chgData name="Triebold  Nicolas" userId="8414fac6-5c62-4ef6-aa02-b49f3eb7f0da" providerId="ADAL" clId="{1EDDB457-4A40-4B56-9F65-AA639F2CCECD}" dt="2022-11-20T18:31:24.200" v="14930"/>
          <ac:cxnSpMkLst>
            <pc:docMk/>
            <pc:sldMk cId="2530329947" sldId="285"/>
            <ac:cxnSpMk id="113" creationId="{FBD68E2A-FD49-4CAB-B853-7CCA66066928}"/>
          </ac:cxnSpMkLst>
        </pc:cxnChg>
        <pc:cxnChg chg="mod">
          <ac:chgData name="Triebold  Nicolas" userId="8414fac6-5c62-4ef6-aa02-b49f3eb7f0da" providerId="ADAL" clId="{1EDDB457-4A40-4B56-9F65-AA639F2CCECD}" dt="2022-11-20T18:31:24.200" v="14930"/>
          <ac:cxnSpMkLst>
            <pc:docMk/>
            <pc:sldMk cId="2530329947" sldId="285"/>
            <ac:cxnSpMk id="118" creationId="{39CE1BF3-EA72-4721-88A4-165F9FC9210B}"/>
          </ac:cxnSpMkLst>
        </pc:cxnChg>
        <pc:cxnChg chg="mod">
          <ac:chgData name="Triebold  Nicolas" userId="8414fac6-5c62-4ef6-aa02-b49f3eb7f0da" providerId="ADAL" clId="{1EDDB457-4A40-4B56-9F65-AA639F2CCECD}" dt="2022-11-20T18:31:24.200" v="14930"/>
          <ac:cxnSpMkLst>
            <pc:docMk/>
            <pc:sldMk cId="2530329947" sldId="285"/>
            <ac:cxnSpMk id="119" creationId="{44C3200D-6F01-4309-851E-EDF384DB0C72}"/>
          </ac:cxnSpMkLst>
        </pc:cxnChg>
        <pc:cxnChg chg="mod">
          <ac:chgData name="Triebold  Nicolas" userId="8414fac6-5c62-4ef6-aa02-b49f3eb7f0da" providerId="ADAL" clId="{1EDDB457-4A40-4B56-9F65-AA639F2CCECD}" dt="2022-11-20T18:31:24.200" v="14930"/>
          <ac:cxnSpMkLst>
            <pc:docMk/>
            <pc:sldMk cId="2530329947" sldId="285"/>
            <ac:cxnSpMk id="120" creationId="{9A9F1DF0-17A3-4884-AC2C-7832ACCCF589}"/>
          </ac:cxnSpMkLst>
        </pc:cxnChg>
        <pc:cxnChg chg="mod">
          <ac:chgData name="Triebold  Nicolas" userId="8414fac6-5c62-4ef6-aa02-b49f3eb7f0da" providerId="ADAL" clId="{1EDDB457-4A40-4B56-9F65-AA639F2CCECD}" dt="2022-11-20T18:31:24.200" v="14930"/>
          <ac:cxnSpMkLst>
            <pc:docMk/>
            <pc:sldMk cId="2530329947" sldId="285"/>
            <ac:cxnSpMk id="121" creationId="{E891266B-8DBC-426D-B55C-CBAB9191A0ED}"/>
          </ac:cxnSpMkLst>
        </pc:cxnChg>
        <pc:cxnChg chg="mod">
          <ac:chgData name="Triebold  Nicolas" userId="8414fac6-5c62-4ef6-aa02-b49f3eb7f0da" providerId="ADAL" clId="{1EDDB457-4A40-4B56-9F65-AA639F2CCECD}" dt="2022-11-20T18:31:24.200" v="14930"/>
          <ac:cxnSpMkLst>
            <pc:docMk/>
            <pc:sldMk cId="2530329947" sldId="285"/>
            <ac:cxnSpMk id="122" creationId="{22D75B3C-A6CA-4C6A-AC35-383C01D5A7F7}"/>
          </ac:cxnSpMkLst>
        </pc:cxnChg>
        <pc:cxnChg chg="mod">
          <ac:chgData name="Triebold  Nicolas" userId="8414fac6-5c62-4ef6-aa02-b49f3eb7f0da" providerId="ADAL" clId="{1EDDB457-4A40-4B56-9F65-AA639F2CCECD}" dt="2022-11-14T21:00:58.942" v="1638"/>
          <ac:cxnSpMkLst>
            <pc:docMk/>
            <pc:sldMk cId="2530329947" sldId="285"/>
            <ac:cxnSpMk id="126" creationId="{95C14CEE-793F-4016-9828-1395BABD58ED}"/>
          </ac:cxnSpMkLst>
        </pc:cxnChg>
        <pc:cxnChg chg="mod">
          <ac:chgData name="Triebold  Nicolas" userId="8414fac6-5c62-4ef6-aa02-b49f3eb7f0da" providerId="ADAL" clId="{1EDDB457-4A40-4B56-9F65-AA639F2CCECD}" dt="2022-11-14T21:00:58.942" v="1638"/>
          <ac:cxnSpMkLst>
            <pc:docMk/>
            <pc:sldMk cId="2530329947" sldId="285"/>
            <ac:cxnSpMk id="127" creationId="{55EF9F51-6BDB-4227-8995-F34B2A9A281F}"/>
          </ac:cxnSpMkLst>
        </pc:cxnChg>
        <pc:cxnChg chg="mod">
          <ac:chgData name="Triebold  Nicolas" userId="8414fac6-5c62-4ef6-aa02-b49f3eb7f0da" providerId="ADAL" clId="{1EDDB457-4A40-4B56-9F65-AA639F2CCECD}" dt="2022-11-14T21:00:58.942" v="1638"/>
          <ac:cxnSpMkLst>
            <pc:docMk/>
            <pc:sldMk cId="2530329947" sldId="285"/>
            <ac:cxnSpMk id="128" creationId="{02195873-8B41-4F51-BA68-7775E48264C1}"/>
          </ac:cxnSpMkLst>
        </pc:cxnChg>
        <pc:cxnChg chg="mod">
          <ac:chgData name="Triebold  Nicolas" userId="8414fac6-5c62-4ef6-aa02-b49f3eb7f0da" providerId="ADAL" clId="{1EDDB457-4A40-4B56-9F65-AA639F2CCECD}" dt="2022-11-14T21:09:15.504" v="1809"/>
          <ac:cxnSpMkLst>
            <pc:docMk/>
            <pc:sldMk cId="2530329947" sldId="285"/>
            <ac:cxnSpMk id="163" creationId="{5A9E79BF-474A-4117-84CD-16A32EB9DF4B}"/>
          </ac:cxnSpMkLst>
        </pc:cxnChg>
        <pc:cxnChg chg="mod">
          <ac:chgData name="Triebold  Nicolas" userId="8414fac6-5c62-4ef6-aa02-b49f3eb7f0da" providerId="ADAL" clId="{1EDDB457-4A40-4B56-9F65-AA639F2CCECD}" dt="2022-11-14T21:09:15.504" v="1809"/>
          <ac:cxnSpMkLst>
            <pc:docMk/>
            <pc:sldMk cId="2530329947" sldId="285"/>
            <ac:cxnSpMk id="167" creationId="{8CE53AC8-3319-4728-9219-38BEA2BA0833}"/>
          </ac:cxnSpMkLst>
        </pc:cxnChg>
        <pc:cxnChg chg="mod">
          <ac:chgData name="Triebold  Nicolas" userId="8414fac6-5c62-4ef6-aa02-b49f3eb7f0da" providerId="ADAL" clId="{1EDDB457-4A40-4B56-9F65-AA639F2CCECD}" dt="2022-11-14T21:09:15.504" v="1809"/>
          <ac:cxnSpMkLst>
            <pc:docMk/>
            <pc:sldMk cId="2530329947" sldId="285"/>
            <ac:cxnSpMk id="168" creationId="{9FFAE553-92B6-4685-9EE1-2D09552B794E}"/>
          </ac:cxnSpMkLst>
        </pc:cxnChg>
        <pc:cxnChg chg="mod">
          <ac:chgData name="Triebold  Nicolas" userId="8414fac6-5c62-4ef6-aa02-b49f3eb7f0da" providerId="ADAL" clId="{1EDDB457-4A40-4B56-9F65-AA639F2CCECD}" dt="2022-11-14T21:09:15.504" v="1809"/>
          <ac:cxnSpMkLst>
            <pc:docMk/>
            <pc:sldMk cId="2530329947" sldId="285"/>
            <ac:cxnSpMk id="169" creationId="{DEF89457-EE28-4588-8E56-9D9D5D06FB29}"/>
          </ac:cxnSpMkLst>
        </pc:cxnChg>
        <pc:cxnChg chg="add mod">
          <ac:chgData name="Triebold  Nicolas" userId="8414fac6-5c62-4ef6-aa02-b49f3eb7f0da" providerId="ADAL" clId="{1EDDB457-4A40-4B56-9F65-AA639F2CCECD}" dt="2022-11-20T18:52:18.088" v="15073" actId="1035"/>
          <ac:cxnSpMkLst>
            <pc:docMk/>
            <pc:sldMk cId="2530329947" sldId="285"/>
            <ac:cxnSpMk id="170" creationId="{32CFBD18-81B6-4A55-82AF-60C35C73DF2A}"/>
          </ac:cxnSpMkLst>
        </pc:cxnChg>
        <pc:cxnChg chg="mod">
          <ac:chgData name="Triebold  Nicolas" userId="8414fac6-5c62-4ef6-aa02-b49f3eb7f0da" providerId="ADAL" clId="{1EDDB457-4A40-4B56-9F65-AA639F2CCECD}" dt="2022-11-21T19:06:01.355" v="24781" actId="207"/>
          <ac:cxnSpMkLst>
            <pc:docMk/>
            <pc:sldMk cId="2530329947" sldId="285"/>
            <ac:cxnSpMk id="199" creationId="{B3FEEA44-51EB-4DFA-8920-FE2B3E79331C}"/>
          </ac:cxnSpMkLst>
        </pc:cxnChg>
        <pc:cxnChg chg="mod">
          <ac:chgData name="Triebold  Nicolas" userId="8414fac6-5c62-4ef6-aa02-b49f3eb7f0da" providerId="ADAL" clId="{1EDDB457-4A40-4B56-9F65-AA639F2CCECD}" dt="2022-11-21T19:06:01.355" v="24781" actId="207"/>
          <ac:cxnSpMkLst>
            <pc:docMk/>
            <pc:sldMk cId="2530329947" sldId="285"/>
            <ac:cxnSpMk id="200" creationId="{5DCA3310-99E5-4A1E-AFA3-B8C199093D65}"/>
          </ac:cxnSpMkLst>
        </pc:cxnChg>
        <pc:cxnChg chg="mod">
          <ac:chgData name="Triebold  Nicolas" userId="8414fac6-5c62-4ef6-aa02-b49f3eb7f0da" providerId="ADAL" clId="{1EDDB457-4A40-4B56-9F65-AA639F2CCECD}" dt="2022-11-21T19:06:01.355" v="24781" actId="207"/>
          <ac:cxnSpMkLst>
            <pc:docMk/>
            <pc:sldMk cId="2530329947" sldId="285"/>
            <ac:cxnSpMk id="201" creationId="{BAA7247D-A536-43AE-ABCE-AA898A89F63C}"/>
          </ac:cxnSpMkLst>
        </pc:cxnChg>
        <pc:cxnChg chg="mod">
          <ac:chgData name="Triebold  Nicolas" userId="8414fac6-5c62-4ef6-aa02-b49f3eb7f0da" providerId="ADAL" clId="{1EDDB457-4A40-4B56-9F65-AA639F2CCECD}" dt="2022-11-14T21:23:50.557" v="1954"/>
          <ac:cxnSpMkLst>
            <pc:docMk/>
            <pc:sldMk cId="2530329947" sldId="285"/>
            <ac:cxnSpMk id="230" creationId="{E9FBF0F0-55EF-442D-A911-0F04D2816209}"/>
          </ac:cxnSpMkLst>
        </pc:cxnChg>
        <pc:cxnChg chg="mod">
          <ac:chgData name="Triebold  Nicolas" userId="8414fac6-5c62-4ef6-aa02-b49f3eb7f0da" providerId="ADAL" clId="{1EDDB457-4A40-4B56-9F65-AA639F2CCECD}" dt="2022-11-14T21:23:50.557" v="1954"/>
          <ac:cxnSpMkLst>
            <pc:docMk/>
            <pc:sldMk cId="2530329947" sldId="285"/>
            <ac:cxnSpMk id="231" creationId="{21F1056C-EB93-482A-BC40-BF2A0F84BA06}"/>
          </ac:cxnSpMkLst>
        </pc:cxnChg>
        <pc:cxnChg chg="mod">
          <ac:chgData name="Triebold  Nicolas" userId="8414fac6-5c62-4ef6-aa02-b49f3eb7f0da" providerId="ADAL" clId="{1EDDB457-4A40-4B56-9F65-AA639F2CCECD}" dt="2022-11-14T21:23:50.557" v="1954"/>
          <ac:cxnSpMkLst>
            <pc:docMk/>
            <pc:sldMk cId="2530329947" sldId="285"/>
            <ac:cxnSpMk id="232" creationId="{99F1E45E-41EE-4A65-A8AA-AC6CC42CEC16}"/>
          </ac:cxnSpMkLst>
        </pc:cxnChg>
        <pc:cxnChg chg="add del mod">
          <ac:chgData name="Triebold  Nicolas" userId="8414fac6-5c62-4ef6-aa02-b49f3eb7f0da" providerId="ADAL" clId="{1EDDB457-4A40-4B56-9F65-AA639F2CCECD}" dt="2022-11-14T21:26:58.794" v="2074" actId="478"/>
          <ac:cxnSpMkLst>
            <pc:docMk/>
            <pc:sldMk cId="2530329947" sldId="285"/>
            <ac:cxnSpMk id="236" creationId="{EEAB67BC-D35F-41E7-8D88-9C03937E4480}"/>
          </ac:cxnSpMkLst>
        </pc:cxnChg>
        <pc:cxnChg chg="add del mod">
          <ac:chgData name="Triebold  Nicolas" userId="8414fac6-5c62-4ef6-aa02-b49f3eb7f0da" providerId="ADAL" clId="{1EDDB457-4A40-4B56-9F65-AA639F2CCECD}" dt="2022-11-14T21:28:43.637" v="2118" actId="478"/>
          <ac:cxnSpMkLst>
            <pc:docMk/>
            <pc:sldMk cId="2530329947" sldId="285"/>
            <ac:cxnSpMk id="257" creationId="{C6229B6C-AC44-4121-A985-F92977472806}"/>
          </ac:cxnSpMkLst>
        </pc:cxnChg>
      </pc:sldChg>
      <pc:sldChg chg="addSp modSp mod modAnim addCm modCm">
        <pc:chgData name="Triebold  Nicolas" userId="8414fac6-5c62-4ef6-aa02-b49f3eb7f0da" providerId="ADAL" clId="{1EDDB457-4A40-4B56-9F65-AA639F2CCECD}" dt="2022-11-22T21:30:41.222" v="28371" actId="20577"/>
        <pc:sldMkLst>
          <pc:docMk/>
          <pc:sldMk cId="2578595854" sldId="286"/>
        </pc:sldMkLst>
        <pc:spChg chg="mod">
          <ac:chgData name="Triebold  Nicolas" userId="8414fac6-5c62-4ef6-aa02-b49f3eb7f0da" providerId="ADAL" clId="{1EDDB457-4A40-4B56-9F65-AA639F2CCECD}" dt="2022-11-20T15:48:26.636" v="12244" actId="20577"/>
          <ac:spMkLst>
            <pc:docMk/>
            <pc:sldMk cId="2578595854" sldId="286"/>
            <ac:spMk id="2" creationId="{9FF31ECF-EF04-4AAA-9A8E-583E3D217F33}"/>
          </ac:spMkLst>
        </pc:spChg>
        <pc:spChg chg="mod">
          <ac:chgData name="Triebold  Nicolas" userId="8414fac6-5c62-4ef6-aa02-b49f3eb7f0da" providerId="ADAL" clId="{1EDDB457-4A40-4B56-9F65-AA639F2CCECD}" dt="2022-11-22T21:30:41.222" v="28371" actId="20577"/>
          <ac:spMkLst>
            <pc:docMk/>
            <pc:sldMk cId="2578595854" sldId="286"/>
            <ac:spMk id="3" creationId="{9EE0A683-618F-4D75-846F-0DB536B4E502}"/>
          </ac:spMkLst>
        </pc:spChg>
        <pc:spChg chg="add mod">
          <ac:chgData name="Triebold  Nicolas" userId="8414fac6-5c62-4ef6-aa02-b49f3eb7f0da" providerId="ADAL" clId="{1EDDB457-4A40-4B56-9F65-AA639F2CCECD}" dt="2022-11-22T18:07:51.156" v="27127" actId="14100"/>
          <ac:spMkLst>
            <pc:docMk/>
            <pc:sldMk cId="2578595854" sldId="286"/>
            <ac:spMk id="7" creationId="{4D990466-331C-4F93-A297-BC114655D0BF}"/>
          </ac:spMkLst>
        </pc:spChg>
        <pc:spChg chg="mod">
          <ac:chgData name="Triebold  Nicolas" userId="8414fac6-5c62-4ef6-aa02-b49f3eb7f0da" providerId="ADAL" clId="{1EDDB457-4A40-4B56-9F65-AA639F2CCECD}" dt="2022-11-20T18:31:34.934" v="14933"/>
          <ac:spMkLst>
            <pc:docMk/>
            <pc:sldMk cId="2578595854" sldId="286"/>
            <ac:spMk id="11" creationId="{6A8BDF6D-71FB-435B-B2E6-103C72386A2A}"/>
          </ac:spMkLst>
        </pc:spChg>
        <pc:spChg chg="mod">
          <ac:chgData name="Triebold  Nicolas" userId="8414fac6-5c62-4ef6-aa02-b49f3eb7f0da" providerId="ADAL" clId="{1EDDB457-4A40-4B56-9F65-AA639F2CCECD}" dt="2022-11-20T18:31:34.934" v="14933"/>
          <ac:spMkLst>
            <pc:docMk/>
            <pc:sldMk cId="2578595854" sldId="286"/>
            <ac:spMk id="14" creationId="{F25C407D-0BC4-461A-8A96-EC932EAACBA6}"/>
          </ac:spMkLst>
        </pc:spChg>
        <pc:spChg chg="mod">
          <ac:chgData name="Triebold  Nicolas" userId="8414fac6-5c62-4ef6-aa02-b49f3eb7f0da" providerId="ADAL" clId="{1EDDB457-4A40-4B56-9F65-AA639F2CCECD}" dt="2022-11-20T18:31:34.934" v="14933"/>
          <ac:spMkLst>
            <pc:docMk/>
            <pc:sldMk cId="2578595854" sldId="286"/>
            <ac:spMk id="15" creationId="{D8E401EC-5100-4232-9934-334A8CBA9FEB}"/>
          </ac:spMkLst>
        </pc:spChg>
        <pc:spChg chg="mod">
          <ac:chgData name="Triebold  Nicolas" userId="8414fac6-5c62-4ef6-aa02-b49f3eb7f0da" providerId="ADAL" clId="{1EDDB457-4A40-4B56-9F65-AA639F2CCECD}" dt="2022-11-20T18:31:34.934" v="14933"/>
          <ac:spMkLst>
            <pc:docMk/>
            <pc:sldMk cId="2578595854" sldId="286"/>
            <ac:spMk id="18" creationId="{B62B45F7-2C12-4349-B9BC-1AC5766CC2B7}"/>
          </ac:spMkLst>
        </pc:spChg>
        <pc:spChg chg="mod">
          <ac:chgData name="Triebold  Nicolas" userId="8414fac6-5c62-4ef6-aa02-b49f3eb7f0da" providerId="ADAL" clId="{1EDDB457-4A40-4B56-9F65-AA639F2CCECD}" dt="2022-11-20T18:31:34.934" v="14933"/>
          <ac:spMkLst>
            <pc:docMk/>
            <pc:sldMk cId="2578595854" sldId="286"/>
            <ac:spMk id="27" creationId="{2883D704-1488-4D2D-A0DC-1B57E6845771}"/>
          </ac:spMkLst>
        </pc:spChg>
        <pc:spChg chg="mod">
          <ac:chgData name="Triebold  Nicolas" userId="8414fac6-5c62-4ef6-aa02-b49f3eb7f0da" providerId="ADAL" clId="{1EDDB457-4A40-4B56-9F65-AA639F2CCECD}" dt="2022-11-20T18:31:34.934" v="14933"/>
          <ac:spMkLst>
            <pc:docMk/>
            <pc:sldMk cId="2578595854" sldId="286"/>
            <ac:spMk id="33" creationId="{33997C5A-3D87-432D-B714-6B4F853925F1}"/>
          </ac:spMkLst>
        </pc:spChg>
        <pc:spChg chg="mod">
          <ac:chgData name="Triebold  Nicolas" userId="8414fac6-5c62-4ef6-aa02-b49f3eb7f0da" providerId="ADAL" clId="{1EDDB457-4A40-4B56-9F65-AA639F2CCECD}" dt="2022-11-20T18:31:34.934" v="14933"/>
          <ac:spMkLst>
            <pc:docMk/>
            <pc:sldMk cId="2578595854" sldId="286"/>
            <ac:spMk id="34" creationId="{77A55C23-45F7-4B0D-9497-0625D3DCE501}"/>
          </ac:spMkLst>
        </pc:spChg>
        <pc:grpChg chg="add mod">
          <ac:chgData name="Triebold  Nicolas" userId="8414fac6-5c62-4ef6-aa02-b49f3eb7f0da" providerId="ADAL" clId="{1EDDB457-4A40-4B56-9F65-AA639F2CCECD}" dt="2022-11-20T18:31:34.934" v="14933"/>
          <ac:grpSpMkLst>
            <pc:docMk/>
            <pc:sldMk cId="2578595854" sldId="286"/>
            <ac:grpSpMk id="9" creationId="{03119A7B-2E69-4546-87F9-AEFFC2D45011}"/>
          </ac:grpSpMkLst>
        </pc:grpChg>
        <pc:grpChg chg="add mod">
          <ac:chgData name="Triebold  Nicolas" userId="8414fac6-5c62-4ef6-aa02-b49f3eb7f0da" providerId="ADAL" clId="{1EDDB457-4A40-4B56-9F65-AA639F2CCECD}" dt="2022-11-20T18:31:34.934" v="14933"/>
          <ac:grpSpMkLst>
            <pc:docMk/>
            <pc:sldMk cId="2578595854" sldId="286"/>
            <ac:grpSpMk id="16" creationId="{97D106FD-FA19-4830-BD08-3E262611DD5C}"/>
          </ac:grpSpMkLst>
        </pc:grpChg>
        <pc:grpChg chg="add mod">
          <ac:chgData name="Triebold  Nicolas" userId="8414fac6-5c62-4ef6-aa02-b49f3eb7f0da" providerId="ADAL" clId="{1EDDB457-4A40-4B56-9F65-AA639F2CCECD}" dt="2022-11-20T18:31:34.934" v="14933"/>
          <ac:grpSpMkLst>
            <pc:docMk/>
            <pc:sldMk cId="2578595854" sldId="286"/>
            <ac:grpSpMk id="24" creationId="{0540E517-C917-4C96-BD65-72462F278030}"/>
          </ac:grpSpMkLst>
        </pc:grpChg>
        <pc:grpChg chg="mod">
          <ac:chgData name="Triebold  Nicolas" userId="8414fac6-5c62-4ef6-aa02-b49f3eb7f0da" providerId="ADAL" clId="{1EDDB457-4A40-4B56-9F65-AA639F2CCECD}" dt="2022-11-20T18:31:34.934" v="14933"/>
          <ac:grpSpMkLst>
            <pc:docMk/>
            <pc:sldMk cId="2578595854" sldId="286"/>
            <ac:grpSpMk id="26" creationId="{17A54199-7E01-49CF-8780-B0890EB241F8}"/>
          </ac:grpSpMkLst>
        </pc:grpChg>
        <pc:picChg chg="mod">
          <ac:chgData name="Triebold  Nicolas" userId="8414fac6-5c62-4ef6-aa02-b49f3eb7f0da" providerId="ADAL" clId="{1EDDB457-4A40-4B56-9F65-AA639F2CCECD}" dt="2022-11-20T18:31:34.934" v="14933"/>
          <ac:picMkLst>
            <pc:docMk/>
            <pc:sldMk cId="2578595854" sldId="286"/>
            <ac:picMk id="10" creationId="{B347C6D1-85E7-43FD-98A3-3D4AB14ED203}"/>
          </ac:picMkLst>
        </pc:picChg>
        <pc:picChg chg="mod">
          <ac:chgData name="Triebold  Nicolas" userId="8414fac6-5c62-4ef6-aa02-b49f3eb7f0da" providerId="ADAL" clId="{1EDDB457-4A40-4B56-9F65-AA639F2CCECD}" dt="2022-11-20T18:31:34.934" v="14933"/>
          <ac:picMkLst>
            <pc:docMk/>
            <pc:sldMk cId="2578595854" sldId="286"/>
            <ac:picMk id="17" creationId="{20CE94AD-B318-4987-B63D-3F40CD6A0999}"/>
          </ac:picMkLst>
        </pc:picChg>
        <pc:picChg chg="mod">
          <ac:chgData name="Triebold  Nicolas" userId="8414fac6-5c62-4ef6-aa02-b49f3eb7f0da" providerId="ADAL" clId="{1EDDB457-4A40-4B56-9F65-AA639F2CCECD}" dt="2022-11-20T18:31:34.934" v="14933"/>
          <ac:picMkLst>
            <pc:docMk/>
            <pc:sldMk cId="2578595854" sldId="286"/>
            <ac:picMk id="25" creationId="{9549F2E5-2383-43CE-9F91-7615071CECF7}"/>
          </ac:picMkLst>
        </pc:picChg>
        <pc:cxnChg chg="add mod">
          <ac:chgData name="Triebold  Nicolas" userId="8414fac6-5c62-4ef6-aa02-b49f3eb7f0da" providerId="ADAL" clId="{1EDDB457-4A40-4B56-9F65-AA639F2CCECD}" dt="2022-11-19T22:03:30.264" v="10736"/>
          <ac:cxnSpMkLst>
            <pc:docMk/>
            <pc:sldMk cId="2578595854" sldId="286"/>
            <ac:cxnSpMk id="8" creationId="{2110FF2D-B142-4282-8D5E-D33212A73DA2}"/>
          </ac:cxnSpMkLst>
        </pc:cxnChg>
        <pc:cxnChg chg="mod">
          <ac:chgData name="Triebold  Nicolas" userId="8414fac6-5c62-4ef6-aa02-b49f3eb7f0da" providerId="ADAL" clId="{1EDDB457-4A40-4B56-9F65-AA639F2CCECD}" dt="2022-11-20T18:31:34.934" v="14933"/>
          <ac:cxnSpMkLst>
            <pc:docMk/>
            <pc:sldMk cId="2578595854" sldId="286"/>
            <ac:cxnSpMk id="12" creationId="{4D88F71F-9B53-4A61-9DE9-CA33FB68937F}"/>
          </ac:cxnSpMkLst>
        </pc:cxnChg>
        <pc:cxnChg chg="mod">
          <ac:chgData name="Triebold  Nicolas" userId="8414fac6-5c62-4ef6-aa02-b49f3eb7f0da" providerId="ADAL" clId="{1EDDB457-4A40-4B56-9F65-AA639F2CCECD}" dt="2022-11-20T18:31:34.934" v="14933"/>
          <ac:cxnSpMkLst>
            <pc:docMk/>
            <pc:sldMk cId="2578595854" sldId="286"/>
            <ac:cxnSpMk id="13" creationId="{C12FD2C5-0220-4522-B5E7-104CF6E0E103}"/>
          </ac:cxnSpMkLst>
        </pc:cxnChg>
        <pc:cxnChg chg="mod">
          <ac:chgData name="Triebold  Nicolas" userId="8414fac6-5c62-4ef6-aa02-b49f3eb7f0da" providerId="ADAL" clId="{1EDDB457-4A40-4B56-9F65-AA639F2CCECD}" dt="2022-11-20T18:31:34.934" v="14933"/>
          <ac:cxnSpMkLst>
            <pc:docMk/>
            <pc:sldMk cId="2578595854" sldId="286"/>
            <ac:cxnSpMk id="19" creationId="{516D5173-4341-46D8-9033-1600AAD7F9B0}"/>
          </ac:cxnSpMkLst>
        </pc:cxnChg>
        <pc:cxnChg chg="mod">
          <ac:chgData name="Triebold  Nicolas" userId="8414fac6-5c62-4ef6-aa02-b49f3eb7f0da" providerId="ADAL" clId="{1EDDB457-4A40-4B56-9F65-AA639F2CCECD}" dt="2022-11-20T18:31:34.934" v="14933"/>
          <ac:cxnSpMkLst>
            <pc:docMk/>
            <pc:sldMk cId="2578595854" sldId="286"/>
            <ac:cxnSpMk id="20" creationId="{EE032221-197C-4BAC-A36F-DBB69DAE5D7B}"/>
          </ac:cxnSpMkLst>
        </pc:cxnChg>
        <pc:cxnChg chg="mod">
          <ac:chgData name="Triebold  Nicolas" userId="8414fac6-5c62-4ef6-aa02-b49f3eb7f0da" providerId="ADAL" clId="{1EDDB457-4A40-4B56-9F65-AA639F2CCECD}" dt="2022-11-20T18:31:34.934" v="14933"/>
          <ac:cxnSpMkLst>
            <pc:docMk/>
            <pc:sldMk cId="2578595854" sldId="286"/>
            <ac:cxnSpMk id="21" creationId="{36448B0C-687F-4D6E-AE1D-F610AE087F53}"/>
          </ac:cxnSpMkLst>
        </pc:cxnChg>
        <pc:cxnChg chg="mod">
          <ac:chgData name="Triebold  Nicolas" userId="8414fac6-5c62-4ef6-aa02-b49f3eb7f0da" providerId="ADAL" clId="{1EDDB457-4A40-4B56-9F65-AA639F2CCECD}" dt="2022-11-20T18:31:34.934" v="14933"/>
          <ac:cxnSpMkLst>
            <pc:docMk/>
            <pc:sldMk cId="2578595854" sldId="286"/>
            <ac:cxnSpMk id="22" creationId="{CBC7472B-FA1D-4780-B4D3-2C8D4A48A4EB}"/>
          </ac:cxnSpMkLst>
        </pc:cxnChg>
        <pc:cxnChg chg="mod">
          <ac:chgData name="Triebold  Nicolas" userId="8414fac6-5c62-4ef6-aa02-b49f3eb7f0da" providerId="ADAL" clId="{1EDDB457-4A40-4B56-9F65-AA639F2CCECD}" dt="2022-11-20T18:31:34.934" v="14933"/>
          <ac:cxnSpMkLst>
            <pc:docMk/>
            <pc:sldMk cId="2578595854" sldId="286"/>
            <ac:cxnSpMk id="23" creationId="{6B82991F-95BA-407A-96ED-23DD18B3D570}"/>
          </ac:cxnSpMkLst>
        </pc:cxnChg>
        <pc:cxnChg chg="mod">
          <ac:chgData name="Triebold  Nicolas" userId="8414fac6-5c62-4ef6-aa02-b49f3eb7f0da" providerId="ADAL" clId="{1EDDB457-4A40-4B56-9F65-AA639F2CCECD}" dt="2022-11-20T18:31:34.934" v="14933"/>
          <ac:cxnSpMkLst>
            <pc:docMk/>
            <pc:sldMk cId="2578595854" sldId="286"/>
            <ac:cxnSpMk id="28" creationId="{CFFADEE4-DAC6-43EA-9CA6-0ACE3967C9FA}"/>
          </ac:cxnSpMkLst>
        </pc:cxnChg>
        <pc:cxnChg chg="mod">
          <ac:chgData name="Triebold  Nicolas" userId="8414fac6-5c62-4ef6-aa02-b49f3eb7f0da" providerId="ADAL" clId="{1EDDB457-4A40-4B56-9F65-AA639F2CCECD}" dt="2022-11-20T18:31:34.934" v="14933"/>
          <ac:cxnSpMkLst>
            <pc:docMk/>
            <pc:sldMk cId="2578595854" sldId="286"/>
            <ac:cxnSpMk id="29" creationId="{0F4D80A0-DE11-40C1-AB3D-3956E997743C}"/>
          </ac:cxnSpMkLst>
        </pc:cxnChg>
        <pc:cxnChg chg="mod">
          <ac:chgData name="Triebold  Nicolas" userId="8414fac6-5c62-4ef6-aa02-b49f3eb7f0da" providerId="ADAL" clId="{1EDDB457-4A40-4B56-9F65-AA639F2CCECD}" dt="2022-11-20T18:31:34.934" v="14933"/>
          <ac:cxnSpMkLst>
            <pc:docMk/>
            <pc:sldMk cId="2578595854" sldId="286"/>
            <ac:cxnSpMk id="30" creationId="{25A6BF89-D394-4E5B-9CB3-2865F41CBB24}"/>
          </ac:cxnSpMkLst>
        </pc:cxnChg>
        <pc:cxnChg chg="mod">
          <ac:chgData name="Triebold  Nicolas" userId="8414fac6-5c62-4ef6-aa02-b49f3eb7f0da" providerId="ADAL" clId="{1EDDB457-4A40-4B56-9F65-AA639F2CCECD}" dt="2022-11-20T18:31:34.934" v="14933"/>
          <ac:cxnSpMkLst>
            <pc:docMk/>
            <pc:sldMk cId="2578595854" sldId="286"/>
            <ac:cxnSpMk id="31" creationId="{947197A2-DB61-486B-82DC-742BC4F39CD9}"/>
          </ac:cxnSpMkLst>
        </pc:cxnChg>
        <pc:cxnChg chg="mod">
          <ac:chgData name="Triebold  Nicolas" userId="8414fac6-5c62-4ef6-aa02-b49f3eb7f0da" providerId="ADAL" clId="{1EDDB457-4A40-4B56-9F65-AA639F2CCECD}" dt="2022-11-20T18:31:34.934" v="14933"/>
          <ac:cxnSpMkLst>
            <pc:docMk/>
            <pc:sldMk cId="2578595854" sldId="286"/>
            <ac:cxnSpMk id="32" creationId="{56A35D6C-4F49-43AB-9302-68D48C65DCC7}"/>
          </ac:cxnSpMkLst>
        </pc:cxnChg>
      </pc:sldChg>
      <pc:sldChg chg="addSp delSp modSp mod ord delAnim modAnim modShow">
        <pc:chgData name="Triebold  Nicolas" userId="8414fac6-5c62-4ef6-aa02-b49f3eb7f0da" providerId="ADAL" clId="{1EDDB457-4A40-4B56-9F65-AA639F2CCECD}" dt="2022-11-21T00:20:12.905" v="22014"/>
        <pc:sldMkLst>
          <pc:docMk/>
          <pc:sldMk cId="694968455" sldId="287"/>
        </pc:sldMkLst>
        <pc:spChg chg="mod">
          <ac:chgData name="Triebold  Nicolas" userId="8414fac6-5c62-4ef6-aa02-b49f3eb7f0da" providerId="ADAL" clId="{1EDDB457-4A40-4B56-9F65-AA639F2CCECD}" dt="2022-11-16T21:46:27.877" v="6756" actId="20577"/>
          <ac:spMkLst>
            <pc:docMk/>
            <pc:sldMk cId="694968455" sldId="287"/>
            <ac:spMk id="3" creationId="{D432D83E-24ED-4BAB-928B-65865CDB074E}"/>
          </ac:spMkLst>
        </pc:spChg>
        <pc:spChg chg="mod">
          <ac:chgData name="Triebold  Nicolas" userId="8414fac6-5c62-4ef6-aa02-b49f3eb7f0da" providerId="ADAL" clId="{1EDDB457-4A40-4B56-9F65-AA639F2CCECD}" dt="2022-11-15T23:29:57.600" v="4386" actId="1076"/>
          <ac:spMkLst>
            <pc:docMk/>
            <pc:sldMk cId="694968455" sldId="287"/>
            <ac:spMk id="9" creationId="{AC13EBFB-85F8-0CA9-0D56-46662BD35016}"/>
          </ac:spMkLst>
        </pc:spChg>
        <pc:spChg chg="mod">
          <ac:chgData name="Triebold  Nicolas" userId="8414fac6-5c62-4ef6-aa02-b49f3eb7f0da" providerId="ADAL" clId="{1EDDB457-4A40-4B56-9F65-AA639F2CCECD}" dt="2022-11-15T23:29:13.325" v="4350" actId="1035"/>
          <ac:spMkLst>
            <pc:docMk/>
            <pc:sldMk cId="694968455" sldId="287"/>
            <ac:spMk id="10" creationId="{B69E731D-F22E-772F-7293-9AA842C25E5A}"/>
          </ac:spMkLst>
        </pc:spChg>
        <pc:spChg chg="mod">
          <ac:chgData name="Triebold  Nicolas" userId="8414fac6-5c62-4ef6-aa02-b49f3eb7f0da" providerId="ADAL" clId="{1EDDB457-4A40-4B56-9F65-AA639F2CCECD}" dt="2022-11-15T23:29:46.008" v="4382" actId="1076"/>
          <ac:spMkLst>
            <pc:docMk/>
            <pc:sldMk cId="694968455" sldId="287"/>
            <ac:spMk id="12" creationId="{02E7121F-D6B1-2ED6-D9CE-DCDCBBEE4232}"/>
          </ac:spMkLst>
        </pc:spChg>
        <pc:spChg chg="mod">
          <ac:chgData name="Triebold  Nicolas" userId="8414fac6-5c62-4ef6-aa02-b49f3eb7f0da" providerId="ADAL" clId="{1EDDB457-4A40-4B56-9F65-AA639F2CCECD}" dt="2022-11-16T21:46:53.410" v="6799" actId="20577"/>
          <ac:spMkLst>
            <pc:docMk/>
            <pc:sldMk cId="694968455" sldId="287"/>
            <ac:spMk id="15" creationId="{FCF71FFE-CA66-4F13-988C-CC5FD6C24A3A}"/>
          </ac:spMkLst>
        </pc:spChg>
        <pc:spChg chg="mod">
          <ac:chgData name="Triebold  Nicolas" userId="8414fac6-5c62-4ef6-aa02-b49f3eb7f0da" providerId="ADAL" clId="{1EDDB457-4A40-4B56-9F65-AA639F2CCECD}" dt="2022-11-16T17:51:53.241" v="5293" actId="1035"/>
          <ac:spMkLst>
            <pc:docMk/>
            <pc:sldMk cId="694968455" sldId="287"/>
            <ac:spMk id="19" creationId="{035CEFE2-D39D-7BDA-983D-6A5E2BA3E9C0}"/>
          </ac:spMkLst>
        </pc:spChg>
        <pc:spChg chg="mod">
          <ac:chgData name="Triebold  Nicolas" userId="8414fac6-5c62-4ef6-aa02-b49f3eb7f0da" providerId="ADAL" clId="{1EDDB457-4A40-4B56-9F65-AA639F2CCECD}" dt="2022-11-15T23:29:50.446" v="4384" actId="1076"/>
          <ac:spMkLst>
            <pc:docMk/>
            <pc:sldMk cId="694968455" sldId="287"/>
            <ac:spMk id="20" creationId="{2412151F-E1AD-0825-D9AA-048710A3692B}"/>
          </ac:spMkLst>
        </pc:spChg>
        <pc:spChg chg="add mod">
          <ac:chgData name="Triebold  Nicolas" userId="8414fac6-5c62-4ef6-aa02-b49f3eb7f0da" providerId="ADAL" clId="{1EDDB457-4A40-4B56-9F65-AA639F2CCECD}" dt="2022-11-15T23:30:15.488" v="4406" actId="20577"/>
          <ac:spMkLst>
            <pc:docMk/>
            <pc:sldMk cId="694968455" sldId="287"/>
            <ac:spMk id="36" creationId="{4DD34CF9-1FA7-42BF-BB87-9AAAC7D55B69}"/>
          </ac:spMkLst>
        </pc:spChg>
        <pc:spChg chg="add mod">
          <ac:chgData name="Triebold  Nicolas" userId="8414fac6-5c62-4ef6-aa02-b49f3eb7f0da" providerId="ADAL" clId="{1EDDB457-4A40-4B56-9F65-AA639F2CCECD}" dt="2022-11-15T23:27:23.574" v="4222" actId="122"/>
          <ac:spMkLst>
            <pc:docMk/>
            <pc:sldMk cId="694968455" sldId="287"/>
            <ac:spMk id="37" creationId="{8C61F074-E512-48B5-8EE3-8C161C0C7C8F}"/>
          </ac:spMkLst>
        </pc:spChg>
        <pc:spChg chg="add mod">
          <ac:chgData name="Triebold  Nicolas" userId="8414fac6-5c62-4ef6-aa02-b49f3eb7f0da" providerId="ADAL" clId="{1EDDB457-4A40-4B56-9F65-AA639F2CCECD}" dt="2022-11-16T21:47:28.712" v="6819" actId="1076"/>
          <ac:spMkLst>
            <pc:docMk/>
            <pc:sldMk cId="694968455" sldId="287"/>
            <ac:spMk id="38" creationId="{E073CF22-495F-41C9-AD86-E59075B36EA6}"/>
          </ac:spMkLst>
        </pc:spChg>
        <pc:spChg chg="mod">
          <ac:chgData name="Triebold  Nicolas" userId="8414fac6-5c62-4ef6-aa02-b49f3eb7f0da" providerId="ADAL" clId="{1EDDB457-4A40-4B56-9F65-AA639F2CCECD}" dt="2022-11-20T18:31:32.350" v="14932"/>
          <ac:spMkLst>
            <pc:docMk/>
            <pc:sldMk cId="694968455" sldId="287"/>
            <ac:spMk id="41" creationId="{DD9E6EF1-3415-4065-8169-E943BE41D36D}"/>
          </ac:spMkLst>
        </pc:spChg>
        <pc:spChg chg="add mod">
          <ac:chgData name="Triebold  Nicolas" userId="8414fac6-5c62-4ef6-aa02-b49f3eb7f0da" providerId="ADAL" clId="{1EDDB457-4A40-4B56-9F65-AA639F2CCECD}" dt="2022-11-15T23:31:01.296" v="4417" actId="208"/>
          <ac:spMkLst>
            <pc:docMk/>
            <pc:sldMk cId="694968455" sldId="287"/>
            <ac:spMk id="43" creationId="{43D1CDEF-680E-4F48-97AE-9D68F6B5B95E}"/>
          </ac:spMkLst>
        </pc:spChg>
        <pc:spChg chg="add mod">
          <ac:chgData name="Triebold  Nicolas" userId="8414fac6-5c62-4ef6-aa02-b49f3eb7f0da" providerId="ADAL" clId="{1EDDB457-4A40-4B56-9F65-AA639F2CCECD}" dt="2022-11-16T21:47:51.915" v="6823" actId="1036"/>
          <ac:spMkLst>
            <pc:docMk/>
            <pc:sldMk cId="694968455" sldId="287"/>
            <ac:spMk id="44" creationId="{8AB7FDD7-EA49-4F89-8C4C-17BE5B51A432}"/>
          </ac:spMkLst>
        </pc:spChg>
        <pc:spChg chg="add del mod">
          <ac:chgData name="Triebold  Nicolas" userId="8414fac6-5c62-4ef6-aa02-b49f3eb7f0da" providerId="ADAL" clId="{1EDDB457-4A40-4B56-9F65-AA639F2CCECD}" dt="2022-11-20T14:44:37.336" v="11758" actId="478"/>
          <ac:spMkLst>
            <pc:docMk/>
            <pc:sldMk cId="694968455" sldId="287"/>
            <ac:spMk id="48" creationId="{28884272-67AC-4A90-ABB0-41053189D2DE}"/>
          </ac:spMkLst>
        </pc:spChg>
        <pc:spChg chg="mod">
          <ac:chgData name="Triebold  Nicolas" userId="8414fac6-5c62-4ef6-aa02-b49f3eb7f0da" providerId="ADAL" clId="{1EDDB457-4A40-4B56-9F65-AA639F2CCECD}" dt="2022-11-20T18:31:32.350" v="14932"/>
          <ac:spMkLst>
            <pc:docMk/>
            <pc:sldMk cId="694968455" sldId="287"/>
            <ac:spMk id="50" creationId="{D4D1FCA6-76A0-4E59-882D-7B730BFE8AE1}"/>
          </ac:spMkLst>
        </pc:spChg>
        <pc:spChg chg="mod">
          <ac:chgData name="Triebold  Nicolas" userId="8414fac6-5c62-4ef6-aa02-b49f3eb7f0da" providerId="ADAL" clId="{1EDDB457-4A40-4B56-9F65-AA639F2CCECD}" dt="2022-11-20T18:31:32.350" v="14932"/>
          <ac:spMkLst>
            <pc:docMk/>
            <pc:sldMk cId="694968455" sldId="287"/>
            <ac:spMk id="51" creationId="{A44EAE3A-7AA8-4669-8A0B-417037BF7B8C}"/>
          </ac:spMkLst>
        </pc:spChg>
        <pc:spChg chg="mod">
          <ac:chgData name="Triebold  Nicolas" userId="8414fac6-5c62-4ef6-aa02-b49f3eb7f0da" providerId="ADAL" clId="{1EDDB457-4A40-4B56-9F65-AA639F2CCECD}" dt="2022-11-20T18:31:32.350" v="14932"/>
          <ac:spMkLst>
            <pc:docMk/>
            <pc:sldMk cId="694968455" sldId="287"/>
            <ac:spMk id="54" creationId="{E9895E09-C1BA-4E47-8B42-D28468519E5E}"/>
          </ac:spMkLst>
        </pc:spChg>
        <pc:spChg chg="mod">
          <ac:chgData name="Triebold  Nicolas" userId="8414fac6-5c62-4ef6-aa02-b49f3eb7f0da" providerId="ADAL" clId="{1EDDB457-4A40-4B56-9F65-AA639F2CCECD}" dt="2022-11-20T18:31:32.350" v="14932"/>
          <ac:spMkLst>
            <pc:docMk/>
            <pc:sldMk cId="694968455" sldId="287"/>
            <ac:spMk id="63" creationId="{8B731B0D-7995-4993-BD29-8E30BDF91B7E}"/>
          </ac:spMkLst>
        </pc:spChg>
        <pc:spChg chg="mod">
          <ac:chgData name="Triebold  Nicolas" userId="8414fac6-5c62-4ef6-aa02-b49f3eb7f0da" providerId="ADAL" clId="{1EDDB457-4A40-4B56-9F65-AA639F2CCECD}" dt="2022-11-20T18:31:32.350" v="14932"/>
          <ac:spMkLst>
            <pc:docMk/>
            <pc:sldMk cId="694968455" sldId="287"/>
            <ac:spMk id="69" creationId="{47315E49-1D81-4E18-9EA5-55D470A0225F}"/>
          </ac:spMkLst>
        </pc:spChg>
        <pc:spChg chg="mod">
          <ac:chgData name="Triebold  Nicolas" userId="8414fac6-5c62-4ef6-aa02-b49f3eb7f0da" providerId="ADAL" clId="{1EDDB457-4A40-4B56-9F65-AA639F2CCECD}" dt="2022-11-20T18:31:32.350" v="14932"/>
          <ac:spMkLst>
            <pc:docMk/>
            <pc:sldMk cId="694968455" sldId="287"/>
            <ac:spMk id="70" creationId="{43F2421E-7D45-49F8-9BAE-815146CDCEAD}"/>
          </ac:spMkLst>
        </pc:spChg>
        <pc:grpChg chg="add mod">
          <ac:chgData name="Triebold  Nicolas" userId="8414fac6-5c62-4ef6-aa02-b49f3eb7f0da" providerId="ADAL" clId="{1EDDB457-4A40-4B56-9F65-AA639F2CCECD}" dt="2022-11-20T18:31:32.350" v="14932"/>
          <ac:grpSpMkLst>
            <pc:docMk/>
            <pc:sldMk cId="694968455" sldId="287"/>
            <ac:grpSpMk id="39" creationId="{453FF8D9-1738-4111-A300-27A2D4F76C06}"/>
          </ac:grpSpMkLst>
        </pc:grpChg>
        <pc:grpChg chg="add mod">
          <ac:chgData name="Triebold  Nicolas" userId="8414fac6-5c62-4ef6-aa02-b49f3eb7f0da" providerId="ADAL" clId="{1EDDB457-4A40-4B56-9F65-AA639F2CCECD}" dt="2022-11-20T18:31:32.350" v="14932"/>
          <ac:grpSpMkLst>
            <pc:docMk/>
            <pc:sldMk cId="694968455" sldId="287"/>
            <ac:grpSpMk id="52" creationId="{6F81A3D5-A307-4E05-8220-C1C0DBD971F3}"/>
          </ac:grpSpMkLst>
        </pc:grpChg>
        <pc:grpChg chg="add mod">
          <ac:chgData name="Triebold  Nicolas" userId="8414fac6-5c62-4ef6-aa02-b49f3eb7f0da" providerId="ADAL" clId="{1EDDB457-4A40-4B56-9F65-AA639F2CCECD}" dt="2022-11-20T18:31:32.350" v="14932"/>
          <ac:grpSpMkLst>
            <pc:docMk/>
            <pc:sldMk cId="694968455" sldId="287"/>
            <ac:grpSpMk id="60" creationId="{83E39323-2BFB-4D4F-84C1-E0658B6495D5}"/>
          </ac:grpSpMkLst>
        </pc:grpChg>
        <pc:grpChg chg="mod">
          <ac:chgData name="Triebold  Nicolas" userId="8414fac6-5c62-4ef6-aa02-b49f3eb7f0da" providerId="ADAL" clId="{1EDDB457-4A40-4B56-9F65-AA639F2CCECD}" dt="2022-11-20T18:31:32.350" v="14932"/>
          <ac:grpSpMkLst>
            <pc:docMk/>
            <pc:sldMk cId="694968455" sldId="287"/>
            <ac:grpSpMk id="62" creationId="{3ADD05C4-1A1C-4E2B-BE33-95439D912127}"/>
          </ac:grpSpMkLst>
        </pc:grpChg>
        <pc:picChg chg="mod ord">
          <ac:chgData name="Triebold  Nicolas" userId="8414fac6-5c62-4ef6-aa02-b49f3eb7f0da" providerId="ADAL" clId="{1EDDB457-4A40-4B56-9F65-AA639F2CCECD}" dt="2022-11-20T22:37:41.398" v="17845" actId="1076"/>
          <ac:picMkLst>
            <pc:docMk/>
            <pc:sldMk cId="694968455" sldId="287"/>
            <ac:picMk id="25" creationId="{CD3BE92B-899D-4B9F-8994-5D652B37B074}"/>
          </ac:picMkLst>
        </pc:picChg>
        <pc:picChg chg="add del mod">
          <ac:chgData name="Triebold  Nicolas" userId="8414fac6-5c62-4ef6-aa02-b49f3eb7f0da" providerId="ADAL" clId="{1EDDB457-4A40-4B56-9F65-AA639F2CCECD}" dt="2022-11-20T22:32:04.368" v="17828" actId="478"/>
          <ac:picMkLst>
            <pc:docMk/>
            <pc:sldMk cId="694968455" sldId="287"/>
            <ac:picMk id="28" creationId="{0CDCA855-0C00-4DD8-8338-65DFAF5ED174}"/>
          </ac:picMkLst>
        </pc:picChg>
        <pc:picChg chg="add mod ord">
          <ac:chgData name="Triebold  Nicolas" userId="8414fac6-5c62-4ef6-aa02-b49f3eb7f0da" providerId="ADAL" clId="{1EDDB457-4A40-4B56-9F65-AA639F2CCECD}" dt="2022-11-20T22:32:27.932" v="17834" actId="167"/>
          <ac:picMkLst>
            <pc:docMk/>
            <pc:sldMk cId="694968455" sldId="287"/>
            <ac:picMk id="30" creationId="{BCC22171-5957-4F1D-AFF2-AD01E8523D01}"/>
          </ac:picMkLst>
        </pc:picChg>
        <pc:picChg chg="add mod modCrop">
          <ac:chgData name="Triebold  Nicolas" userId="8414fac6-5c62-4ef6-aa02-b49f3eb7f0da" providerId="ADAL" clId="{1EDDB457-4A40-4B56-9F65-AA639F2CCECD}" dt="2022-11-20T22:37:39.542" v="17844" actId="1076"/>
          <ac:picMkLst>
            <pc:docMk/>
            <pc:sldMk cId="694968455" sldId="287"/>
            <ac:picMk id="35" creationId="{B7F14CD5-AF5D-4D59-A85A-19BBAB7DCBB0}"/>
          </ac:picMkLst>
        </pc:picChg>
        <pc:picChg chg="add del mod modCrop">
          <ac:chgData name="Triebold  Nicolas" userId="8414fac6-5c62-4ef6-aa02-b49f3eb7f0da" providerId="ADAL" clId="{1EDDB457-4A40-4B56-9F65-AA639F2CCECD}" dt="2022-11-17T00:15:03.565" v="8295" actId="478"/>
          <ac:picMkLst>
            <pc:docMk/>
            <pc:sldMk cId="694968455" sldId="287"/>
            <ac:picMk id="40" creationId="{AF9761AC-9B50-45B4-A1BA-B0BC60852EB7}"/>
          </ac:picMkLst>
        </pc:picChg>
        <pc:picChg chg="mod">
          <ac:chgData name="Triebold  Nicolas" userId="8414fac6-5c62-4ef6-aa02-b49f3eb7f0da" providerId="ADAL" clId="{1EDDB457-4A40-4B56-9F65-AA639F2CCECD}" dt="2022-11-20T18:31:32.350" v="14932"/>
          <ac:picMkLst>
            <pc:docMk/>
            <pc:sldMk cId="694968455" sldId="287"/>
            <ac:picMk id="40" creationId="{D67115FD-E510-4136-B2BA-C2BA437474A6}"/>
          </ac:picMkLst>
        </pc:picChg>
        <pc:picChg chg="add mod">
          <ac:chgData name="Triebold  Nicolas" userId="8414fac6-5c62-4ef6-aa02-b49f3eb7f0da" providerId="ADAL" clId="{1EDDB457-4A40-4B56-9F65-AA639F2CCECD}" dt="2022-11-17T00:30:00.889" v="8299" actId="1076"/>
          <ac:picMkLst>
            <pc:docMk/>
            <pc:sldMk cId="694968455" sldId="287"/>
            <ac:picMk id="42" creationId="{A424E0E1-7DC9-471D-ADD7-9D847DF7872B}"/>
          </ac:picMkLst>
        </pc:picChg>
        <pc:picChg chg="add mod ord modCrop">
          <ac:chgData name="Triebold  Nicolas" userId="8414fac6-5c62-4ef6-aa02-b49f3eb7f0da" providerId="ADAL" clId="{1EDDB457-4A40-4B56-9F65-AA639F2CCECD}" dt="2022-11-20T22:37:37.397" v="17843" actId="1076"/>
          <ac:picMkLst>
            <pc:docMk/>
            <pc:sldMk cId="694968455" sldId="287"/>
            <ac:picMk id="47" creationId="{A7930277-ED30-4313-90AA-7F97368146B6}"/>
          </ac:picMkLst>
        </pc:picChg>
        <pc:picChg chg="mod">
          <ac:chgData name="Triebold  Nicolas" userId="8414fac6-5c62-4ef6-aa02-b49f3eb7f0da" providerId="ADAL" clId="{1EDDB457-4A40-4B56-9F65-AA639F2CCECD}" dt="2022-11-20T18:31:32.350" v="14932"/>
          <ac:picMkLst>
            <pc:docMk/>
            <pc:sldMk cId="694968455" sldId="287"/>
            <ac:picMk id="53" creationId="{6E913C77-EA28-4CD2-9B5B-FF824D6DDF9A}"/>
          </ac:picMkLst>
        </pc:picChg>
        <pc:picChg chg="mod">
          <ac:chgData name="Triebold  Nicolas" userId="8414fac6-5c62-4ef6-aa02-b49f3eb7f0da" providerId="ADAL" clId="{1EDDB457-4A40-4B56-9F65-AA639F2CCECD}" dt="2022-11-20T18:31:32.350" v="14932"/>
          <ac:picMkLst>
            <pc:docMk/>
            <pc:sldMk cId="694968455" sldId="287"/>
            <ac:picMk id="61" creationId="{7BAE1122-4764-4B6D-B51F-BC5DCBF6DA88}"/>
          </ac:picMkLst>
        </pc:picChg>
        <pc:cxnChg chg="mod">
          <ac:chgData name="Triebold  Nicolas" userId="8414fac6-5c62-4ef6-aa02-b49f3eb7f0da" providerId="ADAL" clId="{1EDDB457-4A40-4B56-9F65-AA639F2CCECD}" dt="2022-11-15T23:30:36.202" v="4409" actId="14100"/>
          <ac:cxnSpMkLst>
            <pc:docMk/>
            <pc:sldMk cId="694968455" sldId="287"/>
            <ac:cxnSpMk id="17" creationId="{1054E638-8AA0-C605-7A46-6675613D5860}"/>
          </ac:cxnSpMkLst>
        </pc:cxnChg>
        <pc:cxnChg chg="mod">
          <ac:chgData name="Triebold  Nicolas" userId="8414fac6-5c62-4ef6-aa02-b49f3eb7f0da" providerId="ADAL" clId="{1EDDB457-4A40-4B56-9F65-AA639F2CCECD}" dt="2022-11-15T23:30:31.780" v="4408" actId="14100"/>
          <ac:cxnSpMkLst>
            <pc:docMk/>
            <pc:sldMk cId="694968455" sldId="287"/>
            <ac:cxnSpMk id="18" creationId="{35EA132A-57C6-2E75-F6EB-77E2E7486FBF}"/>
          </ac:cxnSpMkLst>
        </pc:cxnChg>
        <pc:cxnChg chg="add mod">
          <ac:chgData name="Triebold  Nicolas" userId="8414fac6-5c62-4ef6-aa02-b49f3eb7f0da" providerId="ADAL" clId="{1EDDB457-4A40-4B56-9F65-AA639F2CCECD}" dt="2022-11-15T23:32:40.813" v="4466" actId="13822"/>
          <ac:cxnSpMkLst>
            <pc:docMk/>
            <pc:sldMk cId="694968455" sldId="287"/>
            <ac:cxnSpMk id="26" creationId="{53C45760-5024-4A42-A828-EABEB0F550E7}"/>
          </ac:cxnSpMkLst>
        </pc:cxnChg>
        <pc:cxnChg chg="add mod">
          <ac:chgData name="Triebold  Nicolas" userId="8414fac6-5c62-4ef6-aa02-b49f3eb7f0da" providerId="ADAL" clId="{1EDDB457-4A40-4B56-9F65-AA639F2CCECD}" dt="2022-11-15T23:32:40.813" v="4466" actId="13822"/>
          <ac:cxnSpMkLst>
            <pc:docMk/>
            <pc:sldMk cId="694968455" sldId="287"/>
            <ac:cxnSpMk id="31" creationId="{BF88BE18-7828-4C2A-A087-35180887F807}"/>
          </ac:cxnSpMkLst>
        </pc:cxnChg>
        <pc:cxnChg chg="add mod">
          <ac:chgData name="Triebold  Nicolas" userId="8414fac6-5c62-4ef6-aa02-b49f3eb7f0da" providerId="ADAL" clId="{1EDDB457-4A40-4B56-9F65-AA639F2CCECD}" dt="2022-11-16T21:47:31.359" v="6821" actId="14100"/>
          <ac:cxnSpMkLst>
            <pc:docMk/>
            <pc:sldMk cId="694968455" sldId="287"/>
            <ac:cxnSpMk id="34" creationId="{BFD818CB-7E26-4215-AC04-98C4B3943EC3}"/>
          </ac:cxnSpMkLst>
        </pc:cxnChg>
        <pc:cxnChg chg="add del mod">
          <ac:chgData name="Triebold  Nicolas" userId="8414fac6-5c62-4ef6-aa02-b49f3eb7f0da" providerId="ADAL" clId="{1EDDB457-4A40-4B56-9F65-AA639F2CCECD}" dt="2022-11-20T14:44:37.336" v="11758" actId="478"/>
          <ac:cxnSpMkLst>
            <pc:docMk/>
            <pc:sldMk cId="694968455" sldId="287"/>
            <ac:cxnSpMk id="45" creationId="{349EC6DD-E628-45E2-B114-379931B6FFC0}"/>
          </ac:cxnSpMkLst>
        </pc:cxnChg>
        <pc:cxnChg chg="mod">
          <ac:chgData name="Triebold  Nicolas" userId="8414fac6-5c62-4ef6-aa02-b49f3eb7f0da" providerId="ADAL" clId="{1EDDB457-4A40-4B56-9F65-AA639F2CCECD}" dt="2022-11-20T18:31:32.350" v="14932"/>
          <ac:cxnSpMkLst>
            <pc:docMk/>
            <pc:sldMk cId="694968455" sldId="287"/>
            <ac:cxnSpMk id="46" creationId="{F67ED6EF-6A2B-4504-9FEA-CE3E375B3E61}"/>
          </ac:cxnSpMkLst>
        </pc:cxnChg>
        <pc:cxnChg chg="mod">
          <ac:chgData name="Triebold  Nicolas" userId="8414fac6-5c62-4ef6-aa02-b49f3eb7f0da" providerId="ADAL" clId="{1EDDB457-4A40-4B56-9F65-AA639F2CCECD}" dt="2022-11-20T18:31:32.350" v="14932"/>
          <ac:cxnSpMkLst>
            <pc:docMk/>
            <pc:sldMk cId="694968455" sldId="287"/>
            <ac:cxnSpMk id="49" creationId="{5666DDFB-8578-4AD0-BF85-9A87753E6B40}"/>
          </ac:cxnSpMkLst>
        </pc:cxnChg>
        <pc:cxnChg chg="mod">
          <ac:chgData name="Triebold  Nicolas" userId="8414fac6-5c62-4ef6-aa02-b49f3eb7f0da" providerId="ADAL" clId="{1EDDB457-4A40-4B56-9F65-AA639F2CCECD}" dt="2022-11-20T18:31:32.350" v="14932"/>
          <ac:cxnSpMkLst>
            <pc:docMk/>
            <pc:sldMk cId="694968455" sldId="287"/>
            <ac:cxnSpMk id="55" creationId="{189B27EB-808D-4B5D-93CA-EFC349E4AD05}"/>
          </ac:cxnSpMkLst>
        </pc:cxnChg>
        <pc:cxnChg chg="mod">
          <ac:chgData name="Triebold  Nicolas" userId="8414fac6-5c62-4ef6-aa02-b49f3eb7f0da" providerId="ADAL" clId="{1EDDB457-4A40-4B56-9F65-AA639F2CCECD}" dt="2022-11-20T18:31:32.350" v="14932"/>
          <ac:cxnSpMkLst>
            <pc:docMk/>
            <pc:sldMk cId="694968455" sldId="287"/>
            <ac:cxnSpMk id="56" creationId="{C3029B2B-87E8-4F52-80C7-5A6B2394F2E7}"/>
          </ac:cxnSpMkLst>
        </pc:cxnChg>
        <pc:cxnChg chg="mod">
          <ac:chgData name="Triebold  Nicolas" userId="8414fac6-5c62-4ef6-aa02-b49f3eb7f0da" providerId="ADAL" clId="{1EDDB457-4A40-4B56-9F65-AA639F2CCECD}" dt="2022-11-20T18:31:32.350" v="14932"/>
          <ac:cxnSpMkLst>
            <pc:docMk/>
            <pc:sldMk cId="694968455" sldId="287"/>
            <ac:cxnSpMk id="57" creationId="{42BC2DF4-7E7A-483B-BFD9-5358577D466C}"/>
          </ac:cxnSpMkLst>
        </pc:cxnChg>
        <pc:cxnChg chg="mod">
          <ac:chgData name="Triebold  Nicolas" userId="8414fac6-5c62-4ef6-aa02-b49f3eb7f0da" providerId="ADAL" clId="{1EDDB457-4A40-4B56-9F65-AA639F2CCECD}" dt="2022-11-20T18:31:32.350" v="14932"/>
          <ac:cxnSpMkLst>
            <pc:docMk/>
            <pc:sldMk cId="694968455" sldId="287"/>
            <ac:cxnSpMk id="58" creationId="{5FE547EC-3FE9-4C69-9CA2-8FF5EB49FB5C}"/>
          </ac:cxnSpMkLst>
        </pc:cxnChg>
        <pc:cxnChg chg="mod">
          <ac:chgData name="Triebold  Nicolas" userId="8414fac6-5c62-4ef6-aa02-b49f3eb7f0da" providerId="ADAL" clId="{1EDDB457-4A40-4B56-9F65-AA639F2CCECD}" dt="2022-11-20T18:31:32.350" v="14932"/>
          <ac:cxnSpMkLst>
            <pc:docMk/>
            <pc:sldMk cId="694968455" sldId="287"/>
            <ac:cxnSpMk id="59" creationId="{4A80CEBD-7725-403C-9328-8AE0F9AD2D5F}"/>
          </ac:cxnSpMkLst>
        </pc:cxnChg>
        <pc:cxnChg chg="mod">
          <ac:chgData name="Triebold  Nicolas" userId="8414fac6-5c62-4ef6-aa02-b49f3eb7f0da" providerId="ADAL" clId="{1EDDB457-4A40-4B56-9F65-AA639F2CCECD}" dt="2022-11-20T18:31:32.350" v="14932"/>
          <ac:cxnSpMkLst>
            <pc:docMk/>
            <pc:sldMk cId="694968455" sldId="287"/>
            <ac:cxnSpMk id="64" creationId="{A3C96932-174F-43C3-9793-5256929BAD21}"/>
          </ac:cxnSpMkLst>
        </pc:cxnChg>
        <pc:cxnChg chg="mod">
          <ac:chgData name="Triebold  Nicolas" userId="8414fac6-5c62-4ef6-aa02-b49f3eb7f0da" providerId="ADAL" clId="{1EDDB457-4A40-4B56-9F65-AA639F2CCECD}" dt="2022-11-20T18:31:32.350" v="14932"/>
          <ac:cxnSpMkLst>
            <pc:docMk/>
            <pc:sldMk cId="694968455" sldId="287"/>
            <ac:cxnSpMk id="65" creationId="{9AC57BA6-DBC2-400D-BBE3-F9E1F50B0A47}"/>
          </ac:cxnSpMkLst>
        </pc:cxnChg>
        <pc:cxnChg chg="mod">
          <ac:chgData name="Triebold  Nicolas" userId="8414fac6-5c62-4ef6-aa02-b49f3eb7f0da" providerId="ADAL" clId="{1EDDB457-4A40-4B56-9F65-AA639F2CCECD}" dt="2022-11-20T18:31:32.350" v="14932"/>
          <ac:cxnSpMkLst>
            <pc:docMk/>
            <pc:sldMk cId="694968455" sldId="287"/>
            <ac:cxnSpMk id="66" creationId="{A5FD1C2A-9BAD-45E2-94AE-5FE934D4DECB}"/>
          </ac:cxnSpMkLst>
        </pc:cxnChg>
        <pc:cxnChg chg="mod">
          <ac:chgData name="Triebold  Nicolas" userId="8414fac6-5c62-4ef6-aa02-b49f3eb7f0da" providerId="ADAL" clId="{1EDDB457-4A40-4B56-9F65-AA639F2CCECD}" dt="2022-11-20T18:31:32.350" v="14932"/>
          <ac:cxnSpMkLst>
            <pc:docMk/>
            <pc:sldMk cId="694968455" sldId="287"/>
            <ac:cxnSpMk id="67" creationId="{BDEB0DF3-8A52-45C4-BED5-97E4769F9325}"/>
          </ac:cxnSpMkLst>
        </pc:cxnChg>
        <pc:cxnChg chg="mod">
          <ac:chgData name="Triebold  Nicolas" userId="8414fac6-5c62-4ef6-aa02-b49f3eb7f0da" providerId="ADAL" clId="{1EDDB457-4A40-4B56-9F65-AA639F2CCECD}" dt="2022-11-20T18:31:32.350" v="14932"/>
          <ac:cxnSpMkLst>
            <pc:docMk/>
            <pc:sldMk cId="694968455" sldId="287"/>
            <ac:cxnSpMk id="68" creationId="{B2F4A0C0-8099-43A6-AF66-3D45C28B44F2}"/>
          </ac:cxnSpMkLst>
        </pc:cxnChg>
      </pc:sldChg>
      <pc:sldChg chg="addSp delSp modSp mod modShow">
        <pc:chgData name="Triebold  Nicolas" userId="8414fac6-5c62-4ef6-aa02-b49f3eb7f0da" providerId="ADAL" clId="{1EDDB457-4A40-4B56-9F65-AA639F2CCECD}" dt="2022-11-17T00:54:26.232" v="9561" actId="729"/>
        <pc:sldMkLst>
          <pc:docMk/>
          <pc:sldMk cId="586276251" sldId="288"/>
        </pc:sldMkLst>
        <pc:spChg chg="mod">
          <ac:chgData name="Triebold  Nicolas" userId="8414fac6-5c62-4ef6-aa02-b49f3eb7f0da" providerId="ADAL" clId="{1EDDB457-4A40-4B56-9F65-AA639F2CCECD}" dt="2022-11-15T23:58:37.064" v="5281" actId="255"/>
          <ac:spMkLst>
            <pc:docMk/>
            <pc:sldMk cId="586276251" sldId="288"/>
            <ac:spMk id="9" creationId="{5DBE4EE4-2DA4-4E2B-A9AF-22AC12CD1136}"/>
          </ac:spMkLst>
        </pc:spChg>
        <pc:grpChg chg="del">
          <ac:chgData name="Triebold  Nicolas" userId="8414fac6-5c62-4ef6-aa02-b49f3eb7f0da" providerId="ADAL" clId="{1EDDB457-4A40-4B56-9F65-AA639F2CCECD}" dt="2022-11-15T23:34:29.901" v="4484" actId="478"/>
          <ac:grpSpMkLst>
            <pc:docMk/>
            <pc:sldMk cId="586276251" sldId="288"/>
            <ac:grpSpMk id="31" creationId="{6202BDA7-C6DB-6AD5-CEBB-3C417B713DFE}"/>
          </ac:grpSpMkLst>
        </pc:grpChg>
        <pc:grpChg chg="del">
          <ac:chgData name="Triebold  Nicolas" userId="8414fac6-5c62-4ef6-aa02-b49f3eb7f0da" providerId="ADAL" clId="{1EDDB457-4A40-4B56-9F65-AA639F2CCECD}" dt="2022-11-15T23:34:29.034" v="4483" actId="478"/>
          <ac:grpSpMkLst>
            <pc:docMk/>
            <pc:sldMk cId="586276251" sldId="288"/>
            <ac:grpSpMk id="38" creationId="{4981CB58-31CD-E1F0-F5EB-FC7076961A0F}"/>
          </ac:grpSpMkLst>
        </pc:grpChg>
        <pc:grpChg chg="del">
          <ac:chgData name="Triebold  Nicolas" userId="8414fac6-5c62-4ef6-aa02-b49f3eb7f0da" providerId="ADAL" clId="{1EDDB457-4A40-4B56-9F65-AA639F2CCECD}" dt="2022-11-15T23:34:28.120" v="4482" actId="478"/>
          <ac:grpSpMkLst>
            <pc:docMk/>
            <pc:sldMk cId="586276251" sldId="288"/>
            <ac:grpSpMk id="49" creationId="{490BC6A8-EB73-F5A2-436D-7C928B13C846}"/>
          </ac:grpSpMkLst>
        </pc:grpChg>
        <pc:graphicFrameChg chg="mod">
          <ac:chgData name="Triebold  Nicolas" userId="8414fac6-5c62-4ef6-aa02-b49f3eb7f0da" providerId="ADAL" clId="{1EDDB457-4A40-4B56-9F65-AA639F2CCECD}" dt="2022-11-15T23:39:51.506" v="4540"/>
          <ac:graphicFrameMkLst>
            <pc:docMk/>
            <pc:sldMk cId="586276251" sldId="288"/>
            <ac:graphicFrameMk id="13" creationId="{EE960F34-610A-2D35-F538-DB4CBF512FA9}"/>
          </ac:graphicFrameMkLst>
        </pc:graphicFrameChg>
        <pc:graphicFrameChg chg="add del mod">
          <ac:chgData name="Triebold  Nicolas" userId="8414fac6-5c62-4ef6-aa02-b49f3eb7f0da" providerId="ADAL" clId="{1EDDB457-4A40-4B56-9F65-AA639F2CCECD}" dt="2022-11-15T23:39:04.956" v="4527" actId="478"/>
          <ac:graphicFrameMkLst>
            <pc:docMk/>
            <pc:sldMk cId="586276251" sldId="288"/>
            <ac:graphicFrameMk id="35" creationId="{7705E67E-E857-4AC0-905D-467D9DC54D4A}"/>
          </ac:graphicFrameMkLst>
        </pc:graphicFrameChg>
        <pc:graphicFrameChg chg="add del mod">
          <ac:chgData name="Triebold  Nicolas" userId="8414fac6-5c62-4ef6-aa02-b49f3eb7f0da" providerId="ADAL" clId="{1EDDB457-4A40-4B56-9F65-AA639F2CCECD}" dt="2022-11-15T23:39:22.821" v="4532" actId="478"/>
          <ac:graphicFrameMkLst>
            <pc:docMk/>
            <pc:sldMk cId="586276251" sldId="288"/>
            <ac:graphicFrameMk id="39" creationId="{44D24561-28B1-41D5-A312-56008CEFD3FB}"/>
          </ac:graphicFrameMkLst>
        </pc:graphicFrameChg>
        <pc:graphicFrameChg chg="add del mod">
          <ac:chgData name="Triebold  Nicolas" userId="8414fac6-5c62-4ef6-aa02-b49f3eb7f0da" providerId="ADAL" clId="{1EDDB457-4A40-4B56-9F65-AA639F2CCECD}" dt="2022-11-15T23:39:44.680" v="4538"/>
          <ac:graphicFrameMkLst>
            <pc:docMk/>
            <pc:sldMk cId="586276251" sldId="288"/>
            <ac:graphicFrameMk id="42" creationId="{4FD476F3-F90E-42CA-B389-1B4DAB6FB5CE}"/>
          </ac:graphicFrameMkLst>
        </pc:graphicFrameChg>
        <pc:cxnChg chg="add mod">
          <ac:chgData name="Triebold  Nicolas" userId="8414fac6-5c62-4ef6-aa02-b49f3eb7f0da" providerId="ADAL" clId="{1EDDB457-4A40-4B56-9F65-AA639F2CCECD}" dt="2022-11-15T23:38:08.130" v="4521" actId="692"/>
          <ac:cxnSpMkLst>
            <pc:docMk/>
            <pc:sldMk cId="586276251" sldId="288"/>
            <ac:cxnSpMk id="11" creationId="{622739CA-CC26-4F0A-B3A7-19085F3EDE8F}"/>
          </ac:cxnSpMkLst>
        </pc:cxnChg>
        <pc:cxnChg chg="add mod">
          <ac:chgData name="Triebold  Nicolas" userId="8414fac6-5c62-4ef6-aa02-b49f3eb7f0da" providerId="ADAL" clId="{1EDDB457-4A40-4B56-9F65-AA639F2CCECD}" dt="2022-11-15T23:38:08.130" v="4521" actId="692"/>
          <ac:cxnSpMkLst>
            <pc:docMk/>
            <pc:sldMk cId="586276251" sldId="288"/>
            <ac:cxnSpMk id="112" creationId="{41664D78-DC8F-43DD-A268-41585A32711D}"/>
          </ac:cxnSpMkLst>
        </pc:cxnChg>
        <pc:cxnChg chg="add mod">
          <ac:chgData name="Triebold  Nicolas" userId="8414fac6-5c62-4ef6-aa02-b49f3eb7f0da" providerId="ADAL" clId="{1EDDB457-4A40-4B56-9F65-AA639F2CCECD}" dt="2022-11-15T23:38:08.130" v="4521" actId="692"/>
          <ac:cxnSpMkLst>
            <pc:docMk/>
            <pc:sldMk cId="586276251" sldId="288"/>
            <ac:cxnSpMk id="113" creationId="{C8A20EFA-4548-4910-865A-ED8E768B35EB}"/>
          </ac:cxnSpMkLst>
        </pc:cxnChg>
        <pc:cxnChg chg="add mod">
          <ac:chgData name="Triebold  Nicolas" userId="8414fac6-5c62-4ef6-aa02-b49f3eb7f0da" providerId="ADAL" clId="{1EDDB457-4A40-4B56-9F65-AA639F2CCECD}" dt="2022-11-15T23:38:08.130" v="4521" actId="692"/>
          <ac:cxnSpMkLst>
            <pc:docMk/>
            <pc:sldMk cId="586276251" sldId="288"/>
            <ac:cxnSpMk id="127" creationId="{C013389A-46EC-4D28-82C1-95A63265A0C1}"/>
          </ac:cxnSpMkLst>
        </pc:cxnChg>
        <pc:cxnChg chg="add mod">
          <ac:chgData name="Triebold  Nicolas" userId="8414fac6-5c62-4ef6-aa02-b49f3eb7f0da" providerId="ADAL" clId="{1EDDB457-4A40-4B56-9F65-AA639F2CCECD}" dt="2022-11-15T23:38:08.130" v="4521" actId="692"/>
          <ac:cxnSpMkLst>
            <pc:docMk/>
            <pc:sldMk cId="586276251" sldId="288"/>
            <ac:cxnSpMk id="128" creationId="{6E03D30B-5DCA-4A86-894A-90DDA60D766B}"/>
          </ac:cxnSpMkLst>
        </pc:cxnChg>
        <pc:cxnChg chg="add mod">
          <ac:chgData name="Triebold  Nicolas" userId="8414fac6-5c62-4ef6-aa02-b49f3eb7f0da" providerId="ADAL" clId="{1EDDB457-4A40-4B56-9F65-AA639F2CCECD}" dt="2022-11-15T23:40:44.035" v="4557" actId="1036"/>
          <ac:cxnSpMkLst>
            <pc:docMk/>
            <pc:sldMk cId="586276251" sldId="288"/>
            <ac:cxnSpMk id="129" creationId="{A784653B-A820-4D5A-83FD-7FA7A2F928A3}"/>
          </ac:cxnSpMkLst>
        </pc:cxnChg>
        <pc:cxnChg chg="add mod">
          <ac:chgData name="Triebold  Nicolas" userId="8414fac6-5c62-4ef6-aa02-b49f3eb7f0da" providerId="ADAL" clId="{1EDDB457-4A40-4B56-9F65-AA639F2CCECD}" dt="2022-11-15T23:40:44.035" v="4557" actId="1036"/>
          <ac:cxnSpMkLst>
            <pc:docMk/>
            <pc:sldMk cId="586276251" sldId="288"/>
            <ac:cxnSpMk id="130" creationId="{97861994-6DFA-43BE-969F-DE5BF18D08BF}"/>
          </ac:cxnSpMkLst>
        </pc:cxnChg>
        <pc:cxnChg chg="add mod">
          <ac:chgData name="Triebold  Nicolas" userId="8414fac6-5c62-4ef6-aa02-b49f3eb7f0da" providerId="ADAL" clId="{1EDDB457-4A40-4B56-9F65-AA639F2CCECD}" dt="2022-11-15T23:40:44.035" v="4557" actId="1036"/>
          <ac:cxnSpMkLst>
            <pc:docMk/>
            <pc:sldMk cId="586276251" sldId="288"/>
            <ac:cxnSpMk id="131" creationId="{8CF0FAC2-67EE-40E0-8531-5D0184CC89C5}"/>
          </ac:cxnSpMkLst>
        </pc:cxnChg>
        <pc:cxnChg chg="add mod">
          <ac:chgData name="Triebold  Nicolas" userId="8414fac6-5c62-4ef6-aa02-b49f3eb7f0da" providerId="ADAL" clId="{1EDDB457-4A40-4B56-9F65-AA639F2CCECD}" dt="2022-11-15T23:40:44.035" v="4557" actId="1036"/>
          <ac:cxnSpMkLst>
            <pc:docMk/>
            <pc:sldMk cId="586276251" sldId="288"/>
            <ac:cxnSpMk id="138" creationId="{2413C28D-290E-4AF0-BC6F-E8E7548B83EE}"/>
          </ac:cxnSpMkLst>
        </pc:cxnChg>
        <pc:cxnChg chg="add mod">
          <ac:chgData name="Triebold  Nicolas" userId="8414fac6-5c62-4ef6-aa02-b49f3eb7f0da" providerId="ADAL" clId="{1EDDB457-4A40-4B56-9F65-AA639F2CCECD}" dt="2022-11-15T23:40:44.035" v="4557" actId="1036"/>
          <ac:cxnSpMkLst>
            <pc:docMk/>
            <pc:sldMk cId="586276251" sldId="288"/>
            <ac:cxnSpMk id="139" creationId="{96FF1917-15C5-4EC5-AAF3-3B268B314362}"/>
          </ac:cxnSpMkLst>
        </pc:cxnChg>
        <pc:cxnChg chg="add mod">
          <ac:chgData name="Triebold  Nicolas" userId="8414fac6-5c62-4ef6-aa02-b49f3eb7f0da" providerId="ADAL" clId="{1EDDB457-4A40-4B56-9F65-AA639F2CCECD}" dt="2022-11-15T23:41:00.973" v="4570" actId="692"/>
          <ac:cxnSpMkLst>
            <pc:docMk/>
            <pc:sldMk cId="586276251" sldId="288"/>
            <ac:cxnSpMk id="140" creationId="{B2588C6F-EBC6-4B4B-A46B-B336FAF6FBE9}"/>
          </ac:cxnSpMkLst>
        </pc:cxnChg>
        <pc:cxnChg chg="add mod">
          <ac:chgData name="Triebold  Nicolas" userId="8414fac6-5c62-4ef6-aa02-b49f3eb7f0da" providerId="ADAL" clId="{1EDDB457-4A40-4B56-9F65-AA639F2CCECD}" dt="2022-11-15T23:41:00.973" v="4570" actId="692"/>
          <ac:cxnSpMkLst>
            <pc:docMk/>
            <pc:sldMk cId="586276251" sldId="288"/>
            <ac:cxnSpMk id="141" creationId="{F6A2FC39-2544-44A2-8FB7-BE77469ECC36}"/>
          </ac:cxnSpMkLst>
        </pc:cxnChg>
        <pc:cxnChg chg="add mod">
          <ac:chgData name="Triebold  Nicolas" userId="8414fac6-5c62-4ef6-aa02-b49f3eb7f0da" providerId="ADAL" clId="{1EDDB457-4A40-4B56-9F65-AA639F2CCECD}" dt="2022-11-15T23:41:00.973" v="4570" actId="692"/>
          <ac:cxnSpMkLst>
            <pc:docMk/>
            <pc:sldMk cId="586276251" sldId="288"/>
            <ac:cxnSpMk id="142" creationId="{9612E3DA-FAB4-4026-BB52-8545ED13C089}"/>
          </ac:cxnSpMkLst>
        </pc:cxnChg>
        <pc:cxnChg chg="add mod">
          <ac:chgData name="Triebold  Nicolas" userId="8414fac6-5c62-4ef6-aa02-b49f3eb7f0da" providerId="ADAL" clId="{1EDDB457-4A40-4B56-9F65-AA639F2CCECD}" dt="2022-11-15T23:41:00.973" v="4570" actId="692"/>
          <ac:cxnSpMkLst>
            <pc:docMk/>
            <pc:sldMk cId="586276251" sldId="288"/>
            <ac:cxnSpMk id="143" creationId="{7E20A6BF-830A-4515-BF43-718F9A3F28C2}"/>
          </ac:cxnSpMkLst>
        </pc:cxnChg>
        <pc:cxnChg chg="add mod">
          <ac:chgData name="Triebold  Nicolas" userId="8414fac6-5c62-4ef6-aa02-b49f3eb7f0da" providerId="ADAL" clId="{1EDDB457-4A40-4B56-9F65-AA639F2CCECD}" dt="2022-11-15T23:41:00.973" v="4570" actId="692"/>
          <ac:cxnSpMkLst>
            <pc:docMk/>
            <pc:sldMk cId="586276251" sldId="288"/>
            <ac:cxnSpMk id="144" creationId="{19659E67-270A-41E1-A613-AA162955F8F3}"/>
          </ac:cxnSpMkLst>
        </pc:cxnChg>
      </pc:sldChg>
      <pc:sldChg chg="addSp delSp modSp add mod ord delAnim modAnim modShow">
        <pc:chgData name="Triebold  Nicolas" userId="8414fac6-5c62-4ef6-aa02-b49f3eb7f0da" providerId="ADAL" clId="{1EDDB457-4A40-4B56-9F65-AA639F2CCECD}" dt="2022-11-22T00:07:10.661" v="26237"/>
        <pc:sldMkLst>
          <pc:docMk/>
          <pc:sldMk cId="3449176267" sldId="289"/>
        </pc:sldMkLst>
        <pc:spChg chg="mod">
          <ac:chgData name="Triebold  Nicolas" userId="8414fac6-5c62-4ef6-aa02-b49f3eb7f0da" providerId="ADAL" clId="{1EDDB457-4A40-4B56-9F65-AA639F2CCECD}" dt="2022-11-20T16:53:01.922" v="12593" actId="20577"/>
          <ac:spMkLst>
            <pc:docMk/>
            <pc:sldMk cId="3449176267" sldId="289"/>
            <ac:spMk id="2" creationId="{9FF31ECF-EF04-4AAA-9A8E-583E3D217F33}"/>
          </ac:spMkLst>
        </pc:spChg>
        <pc:spChg chg="mod">
          <ac:chgData name="Triebold  Nicolas" userId="8414fac6-5c62-4ef6-aa02-b49f3eb7f0da" providerId="ADAL" clId="{1EDDB457-4A40-4B56-9F65-AA639F2CCECD}" dt="2022-11-19T23:01:01.068" v="11528" actId="207"/>
          <ac:spMkLst>
            <pc:docMk/>
            <pc:sldMk cId="3449176267" sldId="289"/>
            <ac:spMk id="4" creationId="{44DAA5A3-8CEF-4027-9289-B60138CD16A2}"/>
          </ac:spMkLst>
        </pc:spChg>
        <pc:spChg chg="mod">
          <ac:chgData name="Triebold  Nicolas" userId="8414fac6-5c62-4ef6-aa02-b49f3eb7f0da" providerId="ADAL" clId="{1EDDB457-4A40-4B56-9F65-AA639F2CCECD}" dt="2022-11-19T23:01:01.068" v="11528" actId="207"/>
          <ac:spMkLst>
            <pc:docMk/>
            <pc:sldMk cId="3449176267" sldId="289"/>
            <ac:spMk id="5" creationId="{572B1E5F-FA5D-4B47-A43F-C570AFE8C6D3}"/>
          </ac:spMkLst>
        </pc:spChg>
        <pc:spChg chg="mod">
          <ac:chgData name="Triebold  Nicolas" userId="8414fac6-5c62-4ef6-aa02-b49f3eb7f0da" providerId="ADAL" clId="{1EDDB457-4A40-4B56-9F65-AA639F2CCECD}" dt="2022-11-19T23:01:01.068" v="11528" actId="207"/>
          <ac:spMkLst>
            <pc:docMk/>
            <pc:sldMk cId="3449176267" sldId="289"/>
            <ac:spMk id="6" creationId="{5C9B1E27-9E06-4598-A6EF-3BCBC8D0152F}"/>
          </ac:spMkLst>
        </pc:spChg>
        <pc:spChg chg="mod topLvl">
          <ac:chgData name="Triebold  Nicolas" userId="8414fac6-5c62-4ef6-aa02-b49f3eb7f0da" providerId="ADAL" clId="{1EDDB457-4A40-4B56-9F65-AA639F2CCECD}" dt="2022-11-20T16:53:22.866" v="12596" actId="14100"/>
          <ac:spMkLst>
            <pc:docMk/>
            <pc:sldMk cId="3449176267" sldId="289"/>
            <ac:spMk id="10" creationId="{805D4621-1324-D877-9881-A55376EE5BA1}"/>
          </ac:spMkLst>
        </pc:spChg>
        <pc:spChg chg="mod topLvl">
          <ac:chgData name="Triebold  Nicolas" userId="8414fac6-5c62-4ef6-aa02-b49f3eb7f0da" providerId="ADAL" clId="{1EDDB457-4A40-4B56-9F65-AA639F2CCECD}" dt="2022-11-20T16:53:00.082" v="12592" actId="1035"/>
          <ac:spMkLst>
            <pc:docMk/>
            <pc:sldMk cId="3449176267" sldId="289"/>
            <ac:spMk id="11" creationId="{3323925B-7C4B-08DF-7283-114C6A731A27}"/>
          </ac:spMkLst>
        </pc:spChg>
        <pc:spChg chg="mod topLvl">
          <ac:chgData name="Triebold  Nicolas" userId="8414fac6-5c62-4ef6-aa02-b49f3eb7f0da" providerId="ADAL" clId="{1EDDB457-4A40-4B56-9F65-AA639F2CCECD}" dt="2022-11-20T16:53:00.082" v="12592" actId="1035"/>
          <ac:spMkLst>
            <pc:docMk/>
            <pc:sldMk cId="3449176267" sldId="289"/>
            <ac:spMk id="12" creationId="{1DBCDC62-D949-622D-0E5A-520068BF4C7D}"/>
          </ac:spMkLst>
        </pc:spChg>
        <pc:spChg chg="mod topLvl">
          <ac:chgData name="Triebold  Nicolas" userId="8414fac6-5c62-4ef6-aa02-b49f3eb7f0da" providerId="ADAL" clId="{1EDDB457-4A40-4B56-9F65-AA639F2CCECD}" dt="2022-11-20T16:53:00.082" v="12592" actId="1035"/>
          <ac:spMkLst>
            <pc:docMk/>
            <pc:sldMk cId="3449176267" sldId="289"/>
            <ac:spMk id="13" creationId="{0D0E2B4D-992F-7311-BF64-F6D95A18BC2C}"/>
          </ac:spMkLst>
        </pc:spChg>
        <pc:spChg chg="mod topLvl">
          <ac:chgData name="Triebold  Nicolas" userId="8414fac6-5c62-4ef6-aa02-b49f3eb7f0da" providerId="ADAL" clId="{1EDDB457-4A40-4B56-9F65-AA639F2CCECD}" dt="2022-11-20T16:53:00.082" v="12592" actId="1035"/>
          <ac:spMkLst>
            <pc:docMk/>
            <pc:sldMk cId="3449176267" sldId="289"/>
            <ac:spMk id="14" creationId="{DC3F6B97-2A90-2B95-96EC-DB84A76C58DC}"/>
          </ac:spMkLst>
        </pc:spChg>
        <pc:spChg chg="mod topLvl">
          <ac:chgData name="Triebold  Nicolas" userId="8414fac6-5c62-4ef6-aa02-b49f3eb7f0da" providerId="ADAL" clId="{1EDDB457-4A40-4B56-9F65-AA639F2CCECD}" dt="2022-11-20T16:53:00.082" v="12592" actId="1035"/>
          <ac:spMkLst>
            <pc:docMk/>
            <pc:sldMk cId="3449176267" sldId="289"/>
            <ac:spMk id="15" creationId="{B897796C-9263-54B6-1325-8B0A66E2B4F8}"/>
          </ac:spMkLst>
        </pc:spChg>
        <pc:spChg chg="mod topLvl">
          <ac:chgData name="Triebold  Nicolas" userId="8414fac6-5c62-4ef6-aa02-b49f3eb7f0da" providerId="ADAL" clId="{1EDDB457-4A40-4B56-9F65-AA639F2CCECD}" dt="2022-11-20T16:53:00.082" v="12592" actId="1035"/>
          <ac:spMkLst>
            <pc:docMk/>
            <pc:sldMk cId="3449176267" sldId="289"/>
            <ac:spMk id="16" creationId="{BE383319-5A16-4E3B-FA64-301054B94C70}"/>
          </ac:spMkLst>
        </pc:spChg>
        <pc:spChg chg="mod topLvl">
          <ac:chgData name="Triebold  Nicolas" userId="8414fac6-5c62-4ef6-aa02-b49f3eb7f0da" providerId="ADAL" clId="{1EDDB457-4A40-4B56-9F65-AA639F2CCECD}" dt="2022-11-20T16:53:21.025" v="12595" actId="14100"/>
          <ac:spMkLst>
            <pc:docMk/>
            <pc:sldMk cId="3449176267" sldId="289"/>
            <ac:spMk id="32" creationId="{2B68F290-C551-448D-824C-E2BBC9AF9F07}"/>
          </ac:spMkLst>
        </pc:spChg>
        <pc:spChg chg="mod topLvl">
          <ac:chgData name="Triebold  Nicolas" userId="8414fac6-5c62-4ef6-aa02-b49f3eb7f0da" providerId="ADAL" clId="{1EDDB457-4A40-4B56-9F65-AA639F2CCECD}" dt="2022-11-20T16:53:00.082" v="12592" actId="1035"/>
          <ac:spMkLst>
            <pc:docMk/>
            <pc:sldMk cId="3449176267" sldId="289"/>
            <ac:spMk id="33" creationId="{D1CD44AE-CA62-4832-B73D-9972036AD0EF}"/>
          </ac:spMkLst>
        </pc:spChg>
        <pc:spChg chg="add del mod topLvl">
          <ac:chgData name="Triebold  Nicolas" userId="8414fac6-5c62-4ef6-aa02-b49f3eb7f0da" providerId="ADAL" clId="{1EDDB457-4A40-4B56-9F65-AA639F2CCECD}" dt="2022-11-20T16:53:00.082" v="12592" actId="1035"/>
          <ac:spMkLst>
            <pc:docMk/>
            <pc:sldMk cId="3449176267" sldId="289"/>
            <ac:spMk id="34" creationId="{F87FA21D-66DA-636B-379E-75EFB7BD35FB}"/>
          </ac:spMkLst>
        </pc:spChg>
        <pc:spChg chg="add del mod topLvl">
          <ac:chgData name="Triebold  Nicolas" userId="8414fac6-5c62-4ef6-aa02-b49f3eb7f0da" providerId="ADAL" clId="{1EDDB457-4A40-4B56-9F65-AA639F2CCECD}" dt="2022-11-20T16:53:00.082" v="12592" actId="1035"/>
          <ac:spMkLst>
            <pc:docMk/>
            <pc:sldMk cId="3449176267" sldId="289"/>
            <ac:spMk id="35" creationId="{8D79AB0F-8A41-9FF3-C3F1-9B2829186CFF}"/>
          </ac:spMkLst>
        </pc:spChg>
        <pc:spChg chg="mod topLvl">
          <ac:chgData name="Triebold  Nicolas" userId="8414fac6-5c62-4ef6-aa02-b49f3eb7f0da" providerId="ADAL" clId="{1EDDB457-4A40-4B56-9F65-AA639F2CCECD}" dt="2022-11-20T16:53:00.082" v="12592" actId="1035"/>
          <ac:spMkLst>
            <pc:docMk/>
            <pc:sldMk cId="3449176267" sldId="289"/>
            <ac:spMk id="36" creationId="{09FCC17E-60FD-4F68-EE6D-CC9E3A0337FF}"/>
          </ac:spMkLst>
        </pc:spChg>
        <pc:spChg chg="del mod topLvl">
          <ac:chgData name="Triebold  Nicolas" userId="8414fac6-5c62-4ef6-aa02-b49f3eb7f0da" providerId="ADAL" clId="{1EDDB457-4A40-4B56-9F65-AA639F2CCECD}" dt="2022-11-19T22:58:24.459" v="11508" actId="478"/>
          <ac:spMkLst>
            <pc:docMk/>
            <pc:sldMk cId="3449176267" sldId="289"/>
            <ac:spMk id="37" creationId="{A2E3FCFA-E12B-4882-8BF4-DC6C0BD6FFF1}"/>
          </ac:spMkLst>
        </pc:spChg>
        <pc:spChg chg="mod topLvl">
          <ac:chgData name="Triebold  Nicolas" userId="8414fac6-5c62-4ef6-aa02-b49f3eb7f0da" providerId="ADAL" clId="{1EDDB457-4A40-4B56-9F65-AA639F2CCECD}" dt="2022-11-20T16:53:00.082" v="12592" actId="1035"/>
          <ac:spMkLst>
            <pc:docMk/>
            <pc:sldMk cId="3449176267" sldId="289"/>
            <ac:spMk id="44" creationId="{A501CBF5-7F8C-4324-8476-B83E36C1385B}"/>
          </ac:spMkLst>
        </pc:spChg>
        <pc:spChg chg="mod topLvl">
          <ac:chgData name="Triebold  Nicolas" userId="8414fac6-5c62-4ef6-aa02-b49f3eb7f0da" providerId="ADAL" clId="{1EDDB457-4A40-4B56-9F65-AA639F2CCECD}" dt="2022-11-20T16:52:43.235" v="12565" actId="14100"/>
          <ac:spMkLst>
            <pc:docMk/>
            <pc:sldMk cId="3449176267" sldId="289"/>
            <ac:spMk id="45" creationId="{B8670D5C-C421-F8C8-FB68-EDC842363D7A}"/>
          </ac:spMkLst>
        </pc:spChg>
        <pc:spChg chg="del">
          <ac:chgData name="Triebold  Nicolas" userId="8414fac6-5c62-4ef6-aa02-b49f3eb7f0da" providerId="ADAL" clId="{1EDDB457-4A40-4B56-9F65-AA639F2CCECD}" dt="2022-11-19T22:56:21.282" v="11464" actId="478"/>
          <ac:spMkLst>
            <pc:docMk/>
            <pc:sldMk cId="3449176267" sldId="289"/>
            <ac:spMk id="59" creationId="{8846323E-33E3-4D46-91CD-CC41456FFB86}"/>
          </ac:spMkLst>
        </pc:spChg>
        <pc:spChg chg="del">
          <ac:chgData name="Triebold  Nicolas" userId="8414fac6-5c62-4ef6-aa02-b49f3eb7f0da" providerId="ADAL" clId="{1EDDB457-4A40-4B56-9F65-AA639F2CCECD}" dt="2022-11-19T22:56:21.282" v="11464" actId="478"/>
          <ac:spMkLst>
            <pc:docMk/>
            <pc:sldMk cId="3449176267" sldId="289"/>
            <ac:spMk id="64" creationId="{FB622A61-8648-44AD-BC8E-C1C3C844D1EC}"/>
          </ac:spMkLst>
        </pc:spChg>
        <pc:spChg chg="add mod">
          <ac:chgData name="Triebold  Nicolas" userId="8414fac6-5c62-4ef6-aa02-b49f3eb7f0da" providerId="ADAL" clId="{1EDDB457-4A40-4B56-9F65-AA639F2CCECD}" dt="2022-11-20T16:53:24.579" v="12597" actId="14100"/>
          <ac:spMkLst>
            <pc:docMk/>
            <pc:sldMk cId="3449176267" sldId="289"/>
            <ac:spMk id="72" creationId="{73FC2A63-EBC6-4A93-8FDE-58F7A16565E0}"/>
          </ac:spMkLst>
        </pc:spChg>
        <pc:spChg chg="mod">
          <ac:chgData name="Triebold  Nicolas" userId="8414fac6-5c62-4ef6-aa02-b49f3eb7f0da" providerId="ADAL" clId="{1EDDB457-4A40-4B56-9F65-AA639F2CCECD}" dt="2022-11-20T18:31:37.803" v="14934"/>
          <ac:spMkLst>
            <pc:docMk/>
            <pc:sldMk cId="3449176267" sldId="289"/>
            <ac:spMk id="91" creationId="{A8BDE88C-1C48-4109-AF79-B3C78F49213A}"/>
          </ac:spMkLst>
        </pc:spChg>
        <pc:spChg chg="mod">
          <ac:chgData name="Triebold  Nicolas" userId="8414fac6-5c62-4ef6-aa02-b49f3eb7f0da" providerId="ADAL" clId="{1EDDB457-4A40-4B56-9F65-AA639F2CCECD}" dt="2022-11-20T18:31:37.803" v="14934"/>
          <ac:spMkLst>
            <pc:docMk/>
            <pc:sldMk cId="3449176267" sldId="289"/>
            <ac:spMk id="94" creationId="{8A69F1A4-08EA-40B9-B5E5-C0D4DBC7AD39}"/>
          </ac:spMkLst>
        </pc:spChg>
        <pc:spChg chg="mod">
          <ac:chgData name="Triebold  Nicolas" userId="8414fac6-5c62-4ef6-aa02-b49f3eb7f0da" providerId="ADAL" clId="{1EDDB457-4A40-4B56-9F65-AA639F2CCECD}" dt="2022-11-20T18:31:37.803" v="14934"/>
          <ac:spMkLst>
            <pc:docMk/>
            <pc:sldMk cId="3449176267" sldId="289"/>
            <ac:spMk id="95" creationId="{34AA1F0B-8D08-4CAF-8AF7-4AE6C3F7BCF7}"/>
          </ac:spMkLst>
        </pc:spChg>
        <pc:spChg chg="mod">
          <ac:chgData name="Triebold  Nicolas" userId="8414fac6-5c62-4ef6-aa02-b49f3eb7f0da" providerId="ADAL" clId="{1EDDB457-4A40-4B56-9F65-AA639F2CCECD}" dt="2022-11-20T18:31:37.803" v="14934"/>
          <ac:spMkLst>
            <pc:docMk/>
            <pc:sldMk cId="3449176267" sldId="289"/>
            <ac:spMk id="98" creationId="{C024416D-6185-4373-B0BC-F1570DABD0C9}"/>
          </ac:spMkLst>
        </pc:spChg>
        <pc:spChg chg="mod">
          <ac:chgData name="Triebold  Nicolas" userId="8414fac6-5c62-4ef6-aa02-b49f3eb7f0da" providerId="ADAL" clId="{1EDDB457-4A40-4B56-9F65-AA639F2CCECD}" dt="2022-11-20T18:31:37.803" v="14934"/>
          <ac:spMkLst>
            <pc:docMk/>
            <pc:sldMk cId="3449176267" sldId="289"/>
            <ac:spMk id="107" creationId="{FD2DDBEA-2867-480A-A12A-5B7CFF4D85C8}"/>
          </ac:spMkLst>
        </pc:spChg>
        <pc:spChg chg="mod">
          <ac:chgData name="Triebold  Nicolas" userId="8414fac6-5c62-4ef6-aa02-b49f3eb7f0da" providerId="ADAL" clId="{1EDDB457-4A40-4B56-9F65-AA639F2CCECD}" dt="2022-11-20T18:31:37.803" v="14934"/>
          <ac:spMkLst>
            <pc:docMk/>
            <pc:sldMk cId="3449176267" sldId="289"/>
            <ac:spMk id="113" creationId="{9F1D1881-26F9-4C7E-BD03-E9E0E70859D9}"/>
          </ac:spMkLst>
        </pc:spChg>
        <pc:spChg chg="mod">
          <ac:chgData name="Triebold  Nicolas" userId="8414fac6-5c62-4ef6-aa02-b49f3eb7f0da" providerId="ADAL" clId="{1EDDB457-4A40-4B56-9F65-AA639F2CCECD}" dt="2022-11-20T18:31:37.803" v="14934"/>
          <ac:spMkLst>
            <pc:docMk/>
            <pc:sldMk cId="3449176267" sldId="289"/>
            <ac:spMk id="114" creationId="{2AFDEB7F-755F-45E7-A7BA-8417365655AA}"/>
          </ac:spMkLst>
        </pc:spChg>
        <pc:grpChg chg="del mod topLvl">
          <ac:chgData name="Triebold  Nicolas" userId="8414fac6-5c62-4ef6-aa02-b49f3eb7f0da" providerId="ADAL" clId="{1EDDB457-4A40-4B56-9F65-AA639F2CCECD}" dt="2022-11-20T15:39:32.245" v="12111" actId="165"/>
          <ac:grpSpMkLst>
            <pc:docMk/>
            <pc:sldMk cId="3449176267" sldId="289"/>
            <ac:grpSpMk id="3" creationId="{6F27DB3A-3E88-969A-D033-84C721B22FC7}"/>
          </ac:grpSpMkLst>
        </pc:grpChg>
        <pc:grpChg chg="del mod topLvl">
          <ac:chgData name="Triebold  Nicolas" userId="8414fac6-5c62-4ef6-aa02-b49f3eb7f0da" providerId="ADAL" clId="{1EDDB457-4A40-4B56-9F65-AA639F2CCECD}" dt="2022-11-16T21:58:17.817" v="6981" actId="165"/>
          <ac:grpSpMkLst>
            <pc:docMk/>
            <pc:sldMk cId="3449176267" sldId="289"/>
            <ac:grpSpMk id="7" creationId="{17BDEAAB-54CD-414A-986D-BC0BA25691B7}"/>
          </ac:grpSpMkLst>
        </pc:grpChg>
        <pc:grpChg chg="del mod topLvl">
          <ac:chgData name="Triebold  Nicolas" userId="8414fac6-5c62-4ef6-aa02-b49f3eb7f0da" providerId="ADAL" clId="{1EDDB457-4A40-4B56-9F65-AA639F2CCECD}" dt="2022-11-16T21:58:12.868" v="6980" actId="165"/>
          <ac:grpSpMkLst>
            <pc:docMk/>
            <pc:sldMk cId="3449176267" sldId="289"/>
            <ac:grpSpMk id="20" creationId="{518C4B3A-9D0F-4D67-BB3E-530E321C1A67}"/>
          </ac:grpSpMkLst>
        </pc:grpChg>
        <pc:grpChg chg="del mod topLvl">
          <ac:chgData name="Triebold  Nicolas" userId="8414fac6-5c62-4ef6-aa02-b49f3eb7f0da" providerId="ADAL" clId="{1EDDB457-4A40-4B56-9F65-AA639F2CCECD}" dt="2022-11-16T21:58:06.599" v="6979" actId="165"/>
          <ac:grpSpMkLst>
            <pc:docMk/>
            <pc:sldMk cId="3449176267" sldId="289"/>
            <ac:grpSpMk id="21" creationId="{EF4660A9-4D7B-4328-B0E9-31A5C5806BAB}"/>
          </ac:grpSpMkLst>
        </pc:grpChg>
        <pc:grpChg chg="del">
          <ac:chgData name="Triebold  Nicolas" userId="8414fac6-5c62-4ef6-aa02-b49f3eb7f0da" providerId="ADAL" clId="{1EDDB457-4A40-4B56-9F65-AA639F2CCECD}" dt="2022-11-16T21:57:53.969" v="6977" actId="165"/>
          <ac:grpSpMkLst>
            <pc:docMk/>
            <pc:sldMk cId="3449176267" sldId="289"/>
            <ac:grpSpMk id="83" creationId="{57232321-A660-4671-A2D5-33BD3D2EEB40}"/>
          </ac:grpSpMkLst>
        </pc:grpChg>
        <pc:grpChg chg="add mod">
          <ac:chgData name="Triebold  Nicolas" userId="8414fac6-5c62-4ef6-aa02-b49f3eb7f0da" providerId="ADAL" clId="{1EDDB457-4A40-4B56-9F65-AA639F2CCECD}" dt="2022-11-20T16:53:00.082" v="12592" actId="1035"/>
          <ac:grpSpMkLst>
            <pc:docMk/>
            <pc:sldMk cId="3449176267" sldId="289"/>
            <ac:grpSpMk id="85" creationId="{1E925AA8-A7EE-4469-A9B1-BC20AD90CB7A}"/>
          </ac:grpSpMkLst>
        </pc:grpChg>
        <pc:grpChg chg="add mod">
          <ac:chgData name="Triebold  Nicolas" userId="8414fac6-5c62-4ef6-aa02-b49f3eb7f0da" providerId="ADAL" clId="{1EDDB457-4A40-4B56-9F65-AA639F2CCECD}" dt="2022-11-20T18:31:37.803" v="14934"/>
          <ac:grpSpMkLst>
            <pc:docMk/>
            <pc:sldMk cId="3449176267" sldId="289"/>
            <ac:grpSpMk id="89" creationId="{B8B20FDC-6C16-40AF-82BD-61342D9D0C2C}"/>
          </ac:grpSpMkLst>
        </pc:grpChg>
        <pc:grpChg chg="add mod">
          <ac:chgData name="Triebold  Nicolas" userId="8414fac6-5c62-4ef6-aa02-b49f3eb7f0da" providerId="ADAL" clId="{1EDDB457-4A40-4B56-9F65-AA639F2CCECD}" dt="2022-11-20T18:31:37.803" v="14934"/>
          <ac:grpSpMkLst>
            <pc:docMk/>
            <pc:sldMk cId="3449176267" sldId="289"/>
            <ac:grpSpMk id="96" creationId="{D2BF59C3-B4BF-4CFC-98F8-908910B5BC28}"/>
          </ac:grpSpMkLst>
        </pc:grpChg>
        <pc:grpChg chg="add mod">
          <ac:chgData name="Triebold  Nicolas" userId="8414fac6-5c62-4ef6-aa02-b49f3eb7f0da" providerId="ADAL" clId="{1EDDB457-4A40-4B56-9F65-AA639F2CCECD}" dt="2022-11-20T18:31:37.803" v="14934"/>
          <ac:grpSpMkLst>
            <pc:docMk/>
            <pc:sldMk cId="3449176267" sldId="289"/>
            <ac:grpSpMk id="104" creationId="{C8A0002A-7A58-45A8-9816-96B3D6868E0D}"/>
          </ac:grpSpMkLst>
        </pc:grpChg>
        <pc:grpChg chg="mod">
          <ac:chgData name="Triebold  Nicolas" userId="8414fac6-5c62-4ef6-aa02-b49f3eb7f0da" providerId="ADAL" clId="{1EDDB457-4A40-4B56-9F65-AA639F2CCECD}" dt="2022-11-20T18:31:37.803" v="14934"/>
          <ac:grpSpMkLst>
            <pc:docMk/>
            <pc:sldMk cId="3449176267" sldId="289"/>
            <ac:grpSpMk id="106" creationId="{BC21F498-FDB8-4304-A870-1AD28D7F5B09}"/>
          </ac:grpSpMkLst>
        </pc:grpChg>
        <pc:picChg chg="mod">
          <ac:chgData name="Triebold  Nicolas" userId="8414fac6-5c62-4ef6-aa02-b49f3eb7f0da" providerId="ADAL" clId="{1EDDB457-4A40-4B56-9F65-AA639F2CCECD}" dt="2022-11-20T18:31:37.803" v="14934"/>
          <ac:picMkLst>
            <pc:docMk/>
            <pc:sldMk cId="3449176267" sldId="289"/>
            <ac:picMk id="90" creationId="{7AA2608F-BDC2-490C-AA4B-60BC26318C8C}"/>
          </ac:picMkLst>
        </pc:picChg>
        <pc:picChg chg="mod">
          <ac:chgData name="Triebold  Nicolas" userId="8414fac6-5c62-4ef6-aa02-b49f3eb7f0da" providerId="ADAL" clId="{1EDDB457-4A40-4B56-9F65-AA639F2CCECD}" dt="2022-11-20T18:31:37.803" v="14934"/>
          <ac:picMkLst>
            <pc:docMk/>
            <pc:sldMk cId="3449176267" sldId="289"/>
            <ac:picMk id="97" creationId="{4DE57759-6433-4F26-A6E5-047A41CB803C}"/>
          </ac:picMkLst>
        </pc:picChg>
        <pc:picChg chg="mod">
          <ac:chgData name="Triebold  Nicolas" userId="8414fac6-5c62-4ef6-aa02-b49f3eb7f0da" providerId="ADAL" clId="{1EDDB457-4A40-4B56-9F65-AA639F2CCECD}" dt="2022-11-20T18:31:37.803" v="14934"/>
          <ac:picMkLst>
            <pc:docMk/>
            <pc:sldMk cId="3449176267" sldId="289"/>
            <ac:picMk id="105" creationId="{189CE6B1-9EE5-40B3-9218-F7B40A107B89}"/>
          </ac:picMkLst>
        </pc:picChg>
        <pc:cxnChg chg="mod topLvl">
          <ac:chgData name="Triebold  Nicolas" userId="8414fac6-5c62-4ef6-aa02-b49f3eb7f0da" providerId="ADAL" clId="{1EDDB457-4A40-4B56-9F65-AA639F2CCECD}" dt="2022-11-20T16:53:22.866" v="12596" actId="14100"/>
          <ac:cxnSpMkLst>
            <pc:docMk/>
            <pc:sldMk cId="3449176267" sldId="289"/>
            <ac:cxnSpMk id="18" creationId="{CC773321-F9F2-A6B9-A371-E37D66D170B4}"/>
          </ac:cxnSpMkLst>
        </pc:cxnChg>
        <pc:cxnChg chg="mod topLvl">
          <ac:chgData name="Triebold  Nicolas" userId="8414fac6-5c62-4ef6-aa02-b49f3eb7f0da" providerId="ADAL" clId="{1EDDB457-4A40-4B56-9F65-AA639F2CCECD}" dt="2022-11-20T16:53:00.082" v="12592" actId="1035"/>
          <ac:cxnSpMkLst>
            <pc:docMk/>
            <pc:sldMk cId="3449176267" sldId="289"/>
            <ac:cxnSpMk id="19" creationId="{65127833-EE62-448F-2DAB-3B6768599E19}"/>
          </ac:cxnSpMkLst>
        </pc:cxnChg>
        <pc:cxnChg chg="mod topLvl">
          <ac:chgData name="Triebold  Nicolas" userId="8414fac6-5c62-4ef6-aa02-b49f3eb7f0da" providerId="ADAL" clId="{1EDDB457-4A40-4B56-9F65-AA639F2CCECD}" dt="2022-11-20T16:53:00.082" v="12592" actId="1035"/>
          <ac:cxnSpMkLst>
            <pc:docMk/>
            <pc:sldMk cId="3449176267" sldId="289"/>
            <ac:cxnSpMk id="22" creationId="{7AD17A44-A0AD-A5C6-3C55-6EE19540B054}"/>
          </ac:cxnSpMkLst>
        </pc:cxnChg>
        <pc:cxnChg chg="del mod">
          <ac:chgData name="Triebold  Nicolas" userId="8414fac6-5c62-4ef6-aa02-b49f3eb7f0da" providerId="ADAL" clId="{1EDDB457-4A40-4B56-9F65-AA639F2CCECD}" dt="2022-11-20T15:37:09.288" v="12084" actId="478"/>
          <ac:cxnSpMkLst>
            <pc:docMk/>
            <pc:sldMk cId="3449176267" sldId="289"/>
            <ac:cxnSpMk id="25" creationId="{DDE33F32-E550-AAC6-8912-338A83D910E8}"/>
          </ac:cxnSpMkLst>
        </pc:cxnChg>
        <pc:cxnChg chg="del mod">
          <ac:chgData name="Triebold  Nicolas" userId="8414fac6-5c62-4ef6-aa02-b49f3eb7f0da" providerId="ADAL" clId="{1EDDB457-4A40-4B56-9F65-AA639F2CCECD}" dt="2022-11-20T15:35:09.802" v="12063" actId="478"/>
          <ac:cxnSpMkLst>
            <pc:docMk/>
            <pc:sldMk cId="3449176267" sldId="289"/>
            <ac:cxnSpMk id="28" creationId="{606FCD1D-C1A8-B484-0A54-FD533F53C47A}"/>
          </ac:cxnSpMkLst>
        </pc:cxnChg>
        <pc:cxnChg chg="mod topLvl">
          <ac:chgData name="Triebold  Nicolas" userId="8414fac6-5c62-4ef6-aa02-b49f3eb7f0da" providerId="ADAL" clId="{1EDDB457-4A40-4B56-9F65-AA639F2CCECD}" dt="2022-11-20T16:53:00.082" v="12592" actId="1035"/>
          <ac:cxnSpMkLst>
            <pc:docMk/>
            <pc:sldMk cId="3449176267" sldId="289"/>
            <ac:cxnSpMk id="31" creationId="{8CAA2048-333A-93DB-44AF-05AE0C9D9EC3}"/>
          </ac:cxnSpMkLst>
        </pc:cxnChg>
        <pc:cxnChg chg="del mod topLvl">
          <ac:chgData name="Triebold  Nicolas" userId="8414fac6-5c62-4ef6-aa02-b49f3eb7f0da" providerId="ADAL" clId="{1EDDB457-4A40-4B56-9F65-AA639F2CCECD}" dt="2022-11-20T15:40:20.500" v="12142" actId="478"/>
          <ac:cxnSpMkLst>
            <pc:docMk/>
            <pc:sldMk cId="3449176267" sldId="289"/>
            <ac:cxnSpMk id="38" creationId="{414126C5-8089-463F-822C-093F56CAB2A9}"/>
          </ac:cxnSpMkLst>
        </pc:cxnChg>
        <pc:cxnChg chg="del mod topLvl">
          <ac:chgData name="Triebold  Nicolas" userId="8414fac6-5c62-4ef6-aa02-b49f3eb7f0da" providerId="ADAL" clId="{1EDDB457-4A40-4B56-9F65-AA639F2CCECD}" dt="2022-11-20T15:40:20.500" v="12142" actId="478"/>
          <ac:cxnSpMkLst>
            <pc:docMk/>
            <pc:sldMk cId="3449176267" sldId="289"/>
            <ac:cxnSpMk id="39" creationId="{FCD6D26D-5613-4CA7-8DD8-A40EA9870B8A}"/>
          </ac:cxnSpMkLst>
        </pc:cxnChg>
        <pc:cxnChg chg="del mod topLvl">
          <ac:chgData name="Triebold  Nicolas" userId="8414fac6-5c62-4ef6-aa02-b49f3eb7f0da" providerId="ADAL" clId="{1EDDB457-4A40-4B56-9F65-AA639F2CCECD}" dt="2022-11-20T15:40:23.412" v="12143" actId="478"/>
          <ac:cxnSpMkLst>
            <pc:docMk/>
            <pc:sldMk cId="3449176267" sldId="289"/>
            <ac:cxnSpMk id="40" creationId="{CBD95C59-9574-4197-8ECD-E2242BC21788}"/>
          </ac:cxnSpMkLst>
        </pc:cxnChg>
        <pc:cxnChg chg="del mod topLvl">
          <ac:chgData name="Triebold  Nicolas" userId="8414fac6-5c62-4ef6-aa02-b49f3eb7f0da" providerId="ADAL" clId="{1EDDB457-4A40-4B56-9F65-AA639F2CCECD}" dt="2022-11-20T15:40:23.412" v="12143" actId="478"/>
          <ac:cxnSpMkLst>
            <pc:docMk/>
            <pc:sldMk cId="3449176267" sldId="289"/>
            <ac:cxnSpMk id="41" creationId="{941EF78C-F3B7-4C85-B0F5-6FEB8383AF1C}"/>
          </ac:cxnSpMkLst>
        </pc:cxnChg>
        <pc:cxnChg chg="del mod topLvl">
          <ac:chgData name="Triebold  Nicolas" userId="8414fac6-5c62-4ef6-aa02-b49f3eb7f0da" providerId="ADAL" clId="{1EDDB457-4A40-4B56-9F65-AA639F2CCECD}" dt="2022-11-20T15:36:56.589" v="12081" actId="478"/>
          <ac:cxnSpMkLst>
            <pc:docMk/>
            <pc:sldMk cId="3449176267" sldId="289"/>
            <ac:cxnSpMk id="42" creationId="{1477908F-B991-4E1C-A539-5B67ABF30017}"/>
          </ac:cxnSpMkLst>
        </pc:cxnChg>
        <pc:cxnChg chg="del mod topLvl">
          <ac:chgData name="Triebold  Nicolas" userId="8414fac6-5c62-4ef6-aa02-b49f3eb7f0da" providerId="ADAL" clId="{1EDDB457-4A40-4B56-9F65-AA639F2CCECD}" dt="2022-11-20T15:36:56.589" v="12081" actId="478"/>
          <ac:cxnSpMkLst>
            <pc:docMk/>
            <pc:sldMk cId="3449176267" sldId="289"/>
            <ac:cxnSpMk id="43" creationId="{D8B3E80A-B269-47EE-A299-5A07991383DC}"/>
          </ac:cxnSpMkLst>
        </pc:cxnChg>
        <pc:cxnChg chg="add mod">
          <ac:chgData name="Triebold  Nicolas" userId="8414fac6-5c62-4ef6-aa02-b49f3eb7f0da" providerId="ADAL" clId="{1EDDB457-4A40-4B56-9F65-AA639F2CCECD}" dt="2022-11-20T16:53:24.579" v="12597" actId="14100"/>
          <ac:cxnSpMkLst>
            <pc:docMk/>
            <pc:sldMk cId="3449176267" sldId="289"/>
            <ac:cxnSpMk id="47" creationId="{6D9FB5B2-F34C-4EDB-A59B-4A01DD3E1B2A}"/>
          </ac:cxnSpMkLst>
        </pc:cxnChg>
        <pc:cxnChg chg="del mod topLvl">
          <ac:chgData name="Triebold  Nicolas" userId="8414fac6-5c62-4ef6-aa02-b49f3eb7f0da" providerId="ADAL" clId="{1EDDB457-4A40-4B56-9F65-AA639F2CCECD}" dt="2022-11-20T15:36:59.934" v="12082" actId="478"/>
          <ac:cxnSpMkLst>
            <pc:docMk/>
            <pc:sldMk cId="3449176267" sldId="289"/>
            <ac:cxnSpMk id="48" creationId="{94AF152E-E378-4332-882B-407E97E49E2B}"/>
          </ac:cxnSpMkLst>
        </pc:cxnChg>
        <pc:cxnChg chg="del mod topLvl">
          <ac:chgData name="Triebold  Nicolas" userId="8414fac6-5c62-4ef6-aa02-b49f3eb7f0da" providerId="ADAL" clId="{1EDDB457-4A40-4B56-9F65-AA639F2CCECD}" dt="2022-11-20T15:36:59.934" v="12082" actId="478"/>
          <ac:cxnSpMkLst>
            <pc:docMk/>
            <pc:sldMk cId="3449176267" sldId="289"/>
            <ac:cxnSpMk id="49" creationId="{C644FCF3-0CA9-401D-BB5F-2164EA8FB622}"/>
          </ac:cxnSpMkLst>
        </pc:cxnChg>
        <pc:cxnChg chg="add mod">
          <ac:chgData name="Triebold  Nicolas" userId="8414fac6-5c62-4ef6-aa02-b49f3eb7f0da" providerId="ADAL" clId="{1EDDB457-4A40-4B56-9F65-AA639F2CCECD}" dt="2022-11-20T16:53:00.082" v="12592" actId="1035"/>
          <ac:cxnSpMkLst>
            <pc:docMk/>
            <pc:sldMk cId="3449176267" sldId="289"/>
            <ac:cxnSpMk id="53" creationId="{F4E6F0B1-05CA-48FC-9316-3888FDE6A46C}"/>
          </ac:cxnSpMkLst>
        </pc:cxnChg>
        <pc:cxnChg chg="del">
          <ac:chgData name="Triebold  Nicolas" userId="8414fac6-5c62-4ef6-aa02-b49f3eb7f0da" providerId="ADAL" clId="{1EDDB457-4A40-4B56-9F65-AA639F2CCECD}" dt="2022-11-19T22:56:21.282" v="11464" actId="478"/>
          <ac:cxnSpMkLst>
            <pc:docMk/>
            <pc:sldMk cId="3449176267" sldId="289"/>
            <ac:cxnSpMk id="62" creationId="{BD83E418-4409-4A23-9BA3-0D15B3ABF8E5}"/>
          </ac:cxnSpMkLst>
        </pc:cxnChg>
        <pc:cxnChg chg="del">
          <ac:chgData name="Triebold  Nicolas" userId="8414fac6-5c62-4ef6-aa02-b49f3eb7f0da" providerId="ADAL" clId="{1EDDB457-4A40-4B56-9F65-AA639F2CCECD}" dt="2022-11-19T22:56:21.282" v="11464" actId="478"/>
          <ac:cxnSpMkLst>
            <pc:docMk/>
            <pc:sldMk cId="3449176267" sldId="289"/>
            <ac:cxnSpMk id="63" creationId="{9CACFD6B-DB59-4FAE-A41A-0CB9BD605BAC}"/>
          </ac:cxnSpMkLst>
        </pc:cxnChg>
        <pc:cxnChg chg="del">
          <ac:chgData name="Triebold  Nicolas" userId="8414fac6-5c62-4ef6-aa02-b49f3eb7f0da" providerId="ADAL" clId="{1EDDB457-4A40-4B56-9F65-AA639F2CCECD}" dt="2022-11-19T22:56:21.282" v="11464" actId="478"/>
          <ac:cxnSpMkLst>
            <pc:docMk/>
            <pc:sldMk cId="3449176267" sldId="289"/>
            <ac:cxnSpMk id="65" creationId="{277D964E-2C84-4BC0-A67E-326BDFBF54B6}"/>
          </ac:cxnSpMkLst>
        </pc:cxnChg>
        <pc:cxnChg chg="del">
          <ac:chgData name="Triebold  Nicolas" userId="8414fac6-5c62-4ef6-aa02-b49f3eb7f0da" providerId="ADAL" clId="{1EDDB457-4A40-4B56-9F65-AA639F2CCECD}" dt="2022-11-19T22:56:21.282" v="11464" actId="478"/>
          <ac:cxnSpMkLst>
            <pc:docMk/>
            <pc:sldMk cId="3449176267" sldId="289"/>
            <ac:cxnSpMk id="66" creationId="{1639B3BF-E34B-4BF8-AA64-E68D9941EFBD}"/>
          </ac:cxnSpMkLst>
        </pc:cxnChg>
        <pc:cxnChg chg="add del mod">
          <ac:chgData name="Triebold  Nicolas" userId="8414fac6-5c62-4ef6-aa02-b49f3eb7f0da" providerId="ADAL" clId="{1EDDB457-4A40-4B56-9F65-AA639F2CCECD}" dt="2022-11-20T15:41:22.124" v="12158" actId="478"/>
          <ac:cxnSpMkLst>
            <pc:docMk/>
            <pc:sldMk cId="3449176267" sldId="289"/>
            <ac:cxnSpMk id="75" creationId="{D4FA6622-3A57-4C53-9C7F-D4725EA9C518}"/>
          </ac:cxnSpMkLst>
        </pc:cxnChg>
        <pc:cxnChg chg="mod topLvl">
          <ac:chgData name="Triebold  Nicolas" userId="8414fac6-5c62-4ef6-aa02-b49f3eb7f0da" providerId="ADAL" clId="{1EDDB457-4A40-4B56-9F65-AA639F2CCECD}" dt="2022-11-20T15:42:17.680" v="12172" actId="164"/>
          <ac:cxnSpMkLst>
            <pc:docMk/>
            <pc:sldMk cId="3449176267" sldId="289"/>
            <ac:cxnSpMk id="80" creationId="{D75E77B8-B07B-4581-9E37-8FCA5AB95299}"/>
          </ac:cxnSpMkLst>
        </pc:cxnChg>
        <pc:cxnChg chg="mod topLvl">
          <ac:chgData name="Triebold  Nicolas" userId="8414fac6-5c62-4ef6-aa02-b49f3eb7f0da" providerId="ADAL" clId="{1EDDB457-4A40-4B56-9F65-AA639F2CCECD}" dt="2022-11-20T15:42:17.680" v="12172" actId="164"/>
          <ac:cxnSpMkLst>
            <pc:docMk/>
            <pc:sldMk cId="3449176267" sldId="289"/>
            <ac:cxnSpMk id="81" creationId="{A43C46CC-37E8-478D-872E-E671C3B3E5FA}"/>
          </ac:cxnSpMkLst>
        </pc:cxnChg>
        <pc:cxnChg chg="add del mod">
          <ac:chgData name="Triebold  Nicolas" userId="8414fac6-5c62-4ef6-aa02-b49f3eb7f0da" providerId="ADAL" clId="{1EDDB457-4A40-4B56-9F65-AA639F2CCECD}" dt="2022-11-20T15:41:23.954" v="12159" actId="478"/>
          <ac:cxnSpMkLst>
            <pc:docMk/>
            <pc:sldMk cId="3449176267" sldId="289"/>
            <ac:cxnSpMk id="82" creationId="{7E7BD66A-3966-4EC5-AE04-1A5E259C53CF}"/>
          </ac:cxnSpMkLst>
        </pc:cxnChg>
        <pc:cxnChg chg="mod">
          <ac:chgData name="Triebold  Nicolas" userId="8414fac6-5c62-4ef6-aa02-b49f3eb7f0da" providerId="ADAL" clId="{1EDDB457-4A40-4B56-9F65-AA639F2CCECD}" dt="2022-11-20T18:31:37.803" v="14934"/>
          <ac:cxnSpMkLst>
            <pc:docMk/>
            <pc:sldMk cId="3449176267" sldId="289"/>
            <ac:cxnSpMk id="92" creationId="{A631389E-B3B0-4006-B5B1-3361A82D3B08}"/>
          </ac:cxnSpMkLst>
        </pc:cxnChg>
        <pc:cxnChg chg="mod">
          <ac:chgData name="Triebold  Nicolas" userId="8414fac6-5c62-4ef6-aa02-b49f3eb7f0da" providerId="ADAL" clId="{1EDDB457-4A40-4B56-9F65-AA639F2CCECD}" dt="2022-11-20T18:31:37.803" v="14934"/>
          <ac:cxnSpMkLst>
            <pc:docMk/>
            <pc:sldMk cId="3449176267" sldId="289"/>
            <ac:cxnSpMk id="93" creationId="{CD943D1D-3957-4371-98E4-D306BD823565}"/>
          </ac:cxnSpMkLst>
        </pc:cxnChg>
        <pc:cxnChg chg="mod">
          <ac:chgData name="Triebold  Nicolas" userId="8414fac6-5c62-4ef6-aa02-b49f3eb7f0da" providerId="ADAL" clId="{1EDDB457-4A40-4B56-9F65-AA639F2CCECD}" dt="2022-11-20T18:31:37.803" v="14934"/>
          <ac:cxnSpMkLst>
            <pc:docMk/>
            <pc:sldMk cId="3449176267" sldId="289"/>
            <ac:cxnSpMk id="99" creationId="{ECB48E66-9B0F-4FAD-AF6D-355EFAA43F8F}"/>
          </ac:cxnSpMkLst>
        </pc:cxnChg>
        <pc:cxnChg chg="mod">
          <ac:chgData name="Triebold  Nicolas" userId="8414fac6-5c62-4ef6-aa02-b49f3eb7f0da" providerId="ADAL" clId="{1EDDB457-4A40-4B56-9F65-AA639F2CCECD}" dt="2022-11-20T18:31:37.803" v="14934"/>
          <ac:cxnSpMkLst>
            <pc:docMk/>
            <pc:sldMk cId="3449176267" sldId="289"/>
            <ac:cxnSpMk id="100" creationId="{7914CBBF-00A4-42CB-9FF6-462AE4DD72F4}"/>
          </ac:cxnSpMkLst>
        </pc:cxnChg>
        <pc:cxnChg chg="mod">
          <ac:chgData name="Triebold  Nicolas" userId="8414fac6-5c62-4ef6-aa02-b49f3eb7f0da" providerId="ADAL" clId="{1EDDB457-4A40-4B56-9F65-AA639F2CCECD}" dt="2022-11-20T18:31:37.803" v="14934"/>
          <ac:cxnSpMkLst>
            <pc:docMk/>
            <pc:sldMk cId="3449176267" sldId="289"/>
            <ac:cxnSpMk id="101" creationId="{841E63F6-1E99-4E60-AA6C-C0EB57B81668}"/>
          </ac:cxnSpMkLst>
        </pc:cxnChg>
        <pc:cxnChg chg="mod">
          <ac:chgData name="Triebold  Nicolas" userId="8414fac6-5c62-4ef6-aa02-b49f3eb7f0da" providerId="ADAL" clId="{1EDDB457-4A40-4B56-9F65-AA639F2CCECD}" dt="2022-11-20T18:31:37.803" v="14934"/>
          <ac:cxnSpMkLst>
            <pc:docMk/>
            <pc:sldMk cId="3449176267" sldId="289"/>
            <ac:cxnSpMk id="102" creationId="{7BD3BA6B-EE39-4B77-A852-55CC7B538A80}"/>
          </ac:cxnSpMkLst>
        </pc:cxnChg>
        <pc:cxnChg chg="mod">
          <ac:chgData name="Triebold  Nicolas" userId="8414fac6-5c62-4ef6-aa02-b49f3eb7f0da" providerId="ADAL" clId="{1EDDB457-4A40-4B56-9F65-AA639F2CCECD}" dt="2022-11-20T18:31:37.803" v="14934"/>
          <ac:cxnSpMkLst>
            <pc:docMk/>
            <pc:sldMk cId="3449176267" sldId="289"/>
            <ac:cxnSpMk id="103" creationId="{66E68646-B33B-4CDC-8240-EE1DEBB7008A}"/>
          </ac:cxnSpMkLst>
        </pc:cxnChg>
        <pc:cxnChg chg="mod">
          <ac:chgData name="Triebold  Nicolas" userId="8414fac6-5c62-4ef6-aa02-b49f3eb7f0da" providerId="ADAL" clId="{1EDDB457-4A40-4B56-9F65-AA639F2CCECD}" dt="2022-11-20T18:31:37.803" v="14934"/>
          <ac:cxnSpMkLst>
            <pc:docMk/>
            <pc:sldMk cId="3449176267" sldId="289"/>
            <ac:cxnSpMk id="108" creationId="{C3D02877-A494-4838-8BDF-BED900122390}"/>
          </ac:cxnSpMkLst>
        </pc:cxnChg>
        <pc:cxnChg chg="mod">
          <ac:chgData name="Triebold  Nicolas" userId="8414fac6-5c62-4ef6-aa02-b49f3eb7f0da" providerId="ADAL" clId="{1EDDB457-4A40-4B56-9F65-AA639F2CCECD}" dt="2022-11-20T18:31:37.803" v="14934"/>
          <ac:cxnSpMkLst>
            <pc:docMk/>
            <pc:sldMk cId="3449176267" sldId="289"/>
            <ac:cxnSpMk id="109" creationId="{CD22645E-7B7F-4A91-8863-7DAAEFD06FEC}"/>
          </ac:cxnSpMkLst>
        </pc:cxnChg>
        <pc:cxnChg chg="mod">
          <ac:chgData name="Triebold  Nicolas" userId="8414fac6-5c62-4ef6-aa02-b49f3eb7f0da" providerId="ADAL" clId="{1EDDB457-4A40-4B56-9F65-AA639F2CCECD}" dt="2022-11-20T18:31:37.803" v="14934"/>
          <ac:cxnSpMkLst>
            <pc:docMk/>
            <pc:sldMk cId="3449176267" sldId="289"/>
            <ac:cxnSpMk id="110" creationId="{B0452CF7-28ED-4583-AB38-71D8FB7DAF55}"/>
          </ac:cxnSpMkLst>
        </pc:cxnChg>
        <pc:cxnChg chg="mod">
          <ac:chgData name="Triebold  Nicolas" userId="8414fac6-5c62-4ef6-aa02-b49f3eb7f0da" providerId="ADAL" clId="{1EDDB457-4A40-4B56-9F65-AA639F2CCECD}" dt="2022-11-20T18:31:37.803" v="14934"/>
          <ac:cxnSpMkLst>
            <pc:docMk/>
            <pc:sldMk cId="3449176267" sldId="289"/>
            <ac:cxnSpMk id="111" creationId="{483953A2-BE20-4B4B-B08D-4395299CA97F}"/>
          </ac:cxnSpMkLst>
        </pc:cxnChg>
        <pc:cxnChg chg="mod">
          <ac:chgData name="Triebold  Nicolas" userId="8414fac6-5c62-4ef6-aa02-b49f3eb7f0da" providerId="ADAL" clId="{1EDDB457-4A40-4B56-9F65-AA639F2CCECD}" dt="2022-11-20T18:31:37.803" v="14934"/>
          <ac:cxnSpMkLst>
            <pc:docMk/>
            <pc:sldMk cId="3449176267" sldId="289"/>
            <ac:cxnSpMk id="112" creationId="{C2B25FD2-5D6A-4DD4-881F-8D50A7C1B17F}"/>
          </ac:cxnSpMkLst>
        </pc:cxnChg>
      </pc:sldChg>
      <pc:sldChg chg="add del">
        <pc:chgData name="Triebold  Nicolas" userId="8414fac6-5c62-4ef6-aa02-b49f3eb7f0da" providerId="ADAL" clId="{1EDDB457-4A40-4B56-9F65-AA639F2CCECD}" dt="2022-11-16T22:11:57.444" v="7232"/>
        <pc:sldMkLst>
          <pc:docMk/>
          <pc:sldMk cId="2003339429" sldId="290"/>
        </pc:sldMkLst>
      </pc:sldChg>
      <pc:sldChg chg="modSp add mod ord modShow">
        <pc:chgData name="Triebold  Nicolas" userId="8414fac6-5c62-4ef6-aa02-b49f3eb7f0da" providerId="ADAL" clId="{1EDDB457-4A40-4B56-9F65-AA639F2CCECD}" dt="2022-11-16T22:22:48.214" v="7726" actId="729"/>
        <pc:sldMkLst>
          <pc:docMk/>
          <pc:sldMk cId="2258089351" sldId="290"/>
        </pc:sldMkLst>
        <pc:graphicFrameChg chg="modGraphic">
          <ac:chgData name="Triebold  Nicolas" userId="8414fac6-5c62-4ef6-aa02-b49f3eb7f0da" providerId="ADAL" clId="{1EDDB457-4A40-4B56-9F65-AA639F2CCECD}" dt="2022-11-16T22:17:08.263" v="7280" actId="2162"/>
          <ac:graphicFrameMkLst>
            <pc:docMk/>
            <pc:sldMk cId="2258089351" sldId="290"/>
            <ac:graphicFrameMk id="7" creationId="{6700CBA6-B97B-78BA-A36B-04E8814B1A3F}"/>
          </ac:graphicFrameMkLst>
        </pc:graphicFrameChg>
      </pc:sldChg>
      <pc:sldChg chg="addSp delSp modSp add mod ord delAnim modAnim modShow">
        <pc:chgData name="Triebold  Nicolas" userId="8414fac6-5c62-4ef6-aa02-b49f3eb7f0da" providerId="ADAL" clId="{1EDDB457-4A40-4B56-9F65-AA639F2CCECD}" dt="2022-11-21T18:27:33.840" v="23284" actId="729"/>
        <pc:sldMkLst>
          <pc:docMk/>
          <pc:sldMk cId="2402976893" sldId="291"/>
        </pc:sldMkLst>
        <pc:spChg chg="mod">
          <ac:chgData name="Triebold  Nicolas" userId="8414fac6-5c62-4ef6-aa02-b49f3eb7f0da" providerId="ADAL" clId="{1EDDB457-4A40-4B56-9F65-AA639F2CCECD}" dt="2022-11-16T22:29:13.592" v="7870" actId="20577"/>
          <ac:spMkLst>
            <pc:docMk/>
            <pc:sldMk cId="2402976893" sldId="291"/>
            <ac:spMk id="2" creationId="{B2FE22A1-56F7-4FF9-8A90-D307E67331DC}"/>
          </ac:spMkLst>
        </pc:spChg>
        <pc:spChg chg="mod">
          <ac:chgData name="Triebold  Nicolas" userId="8414fac6-5c62-4ef6-aa02-b49f3eb7f0da" providerId="ADAL" clId="{1EDDB457-4A40-4B56-9F65-AA639F2CCECD}" dt="2022-11-21T00:29:58.751" v="22468" actId="20577"/>
          <ac:spMkLst>
            <pc:docMk/>
            <pc:sldMk cId="2402976893" sldId="291"/>
            <ac:spMk id="3" creationId="{56BD7DC3-17C3-4B09-9D8E-F143A82B205E}"/>
          </ac:spMkLst>
        </pc:spChg>
        <pc:spChg chg="add del">
          <ac:chgData name="Triebold  Nicolas" userId="8414fac6-5c62-4ef6-aa02-b49f3eb7f0da" providerId="ADAL" clId="{1EDDB457-4A40-4B56-9F65-AA639F2CCECD}" dt="2022-11-20T17:05:36.839" v="12987" actId="478"/>
          <ac:spMkLst>
            <pc:docMk/>
            <pc:sldMk cId="2402976893" sldId="291"/>
            <ac:spMk id="9" creationId="{FF30E9F3-5E24-9261-BFA5-59C36669F30E}"/>
          </ac:spMkLst>
        </pc:spChg>
        <pc:spChg chg="del mod">
          <ac:chgData name="Triebold  Nicolas" userId="8414fac6-5c62-4ef6-aa02-b49f3eb7f0da" providerId="ADAL" clId="{1EDDB457-4A40-4B56-9F65-AA639F2CCECD}" dt="2022-11-21T00:29:03.461" v="22446" actId="478"/>
          <ac:spMkLst>
            <pc:docMk/>
            <pc:sldMk cId="2402976893" sldId="291"/>
            <ac:spMk id="38" creationId="{3AA1F6F7-BC50-4DE6-AA73-F823104EDAF2}"/>
          </ac:spMkLst>
        </pc:spChg>
        <pc:spChg chg="mod">
          <ac:chgData name="Triebold  Nicolas" userId="8414fac6-5c62-4ef6-aa02-b49f3eb7f0da" providerId="ADAL" clId="{1EDDB457-4A40-4B56-9F65-AA639F2CCECD}" dt="2022-11-20T17:32:02.127" v="13757"/>
          <ac:spMkLst>
            <pc:docMk/>
            <pc:sldMk cId="2402976893" sldId="291"/>
            <ac:spMk id="44" creationId="{22DECE0D-F2D2-4119-83D2-A9982553F9B8}"/>
          </ac:spMkLst>
        </pc:spChg>
        <pc:spChg chg="mod">
          <ac:chgData name="Triebold  Nicolas" userId="8414fac6-5c62-4ef6-aa02-b49f3eb7f0da" providerId="ADAL" clId="{1EDDB457-4A40-4B56-9F65-AA639F2CCECD}" dt="2022-11-20T17:32:02.127" v="13757"/>
          <ac:spMkLst>
            <pc:docMk/>
            <pc:sldMk cId="2402976893" sldId="291"/>
            <ac:spMk id="47" creationId="{839B8ECA-B91C-41BB-B477-45752A7637C7}"/>
          </ac:spMkLst>
        </pc:spChg>
        <pc:spChg chg="mod">
          <ac:chgData name="Triebold  Nicolas" userId="8414fac6-5c62-4ef6-aa02-b49f3eb7f0da" providerId="ADAL" clId="{1EDDB457-4A40-4B56-9F65-AA639F2CCECD}" dt="2022-11-20T17:32:02.127" v="13757"/>
          <ac:spMkLst>
            <pc:docMk/>
            <pc:sldMk cId="2402976893" sldId="291"/>
            <ac:spMk id="51" creationId="{BD40F309-0FB2-444F-A175-532DFBB803FF}"/>
          </ac:spMkLst>
        </pc:spChg>
        <pc:spChg chg="mod">
          <ac:chgData name="Triebold  Nicolas" userId="8414fac6-5c62-4ef6-aa02-b49f3eb7f0da" providerId="ADAL" clId="{1EDDB457-4A40-4B56-9F65-AA639F2CCECD}" dt="2022-11-20T17:32:02.127" v="13757"/>
          <ac:spMkLst>
            <pc:docMk/>
            <pc:sldMk cId="2402976893" sldId="291"/>
            <ac:spMk id="54" creationId="{53A41E2D-8300-47A0-ADFF-2C76E2751698}"/>
          </ac:spMkLst>
        </pc:spChg>
        <pc:spChg chg="mod">
          <ac:chgData name="Triebold  Nicolas" userId="8414fac6-5c62-4ef6-aa02-b49f3eb7f0da" providerId="ADAL" clId="{1EDDB457-4A40-4B56-9F65-AA639F2CCECD}" dt="2022-11-20T17:32:02.127" v="13757"/>
          <ac:spMkLst>
            <pc:docMk/>
            <pc:sldMk cId="2402976893" sldId="291"/>
            <ac:spMk id="55" creationId="{81E5D0DB-4928-4550-8176-30E943D0C8D7}"/>
          </ac:spMkLst>
        </pc:spChg>
        <pc:spChg chg="mod">
          <ac:chgData name="Triebold  Nicolas" userId="8414fac6-5c62-4ef6-aa02-b49f3eb7f0da" providerId="ADAL" clId="{1EDDB457-4A40-4B56-9F65-AA639F2CCECD}" dt="2022-11-20T17:32:02.127" v="13757"/>
          <ac:spMkLst>
            <pc:docMk/>
            <pc:sldMk cId="2402976893" sldId="291"/>
            <ac:spMk id="59" creationId="{866B241E-1806-4238-ABEC-86806FAE9F90}"/>
          </ac:spMkLst>
        </pc:spChg>
        <pc:spChg chg="mod">
          <ac:chgData name="Triebold  Nicolas" userId="8414fac6-5c62-4ef6-aa02-b49f3eb7f0da" providerId="ADAL" clId="{1EDDB457-4A40-4B56-9F65-AA639F2CCECD}" dt="2022-11-20T17:32:02.127" v="13757"/>
          <ac:spMkLst>
            <pc:docMk/>
            <pc:sldMk cId="2402976893" sldId="291"/>
            <ac:spMk id="62" creationId="{41DAAF29-2789-4700-A839-1D790A93AEE8}"/>
          </ac:spMkLst>
        </pc:spChg>
        <pc:grpChg chg="add del mod">
          <ac:chgData name="Triebold  Nicolas" userId="8414fac6-5c62-4ef6-aa02-b49f3eb7f0da" providerId="ADAL" clId="{1EDDB457-4A40-4B56-9F65-AA639F2CCECD}" dt="2022-11-20T17:32:01.511" v="13756" actId="478"/>
          <ac:grpSpMkLst>
            <pc:docMk/>
            <pc:sldMk cId="2402976893" sldId="291"/>
            <ac:grpSpMk id="12" creationId="{BA45D9C6-12DC-481D-8DE7-F03257B2BB7E}"/>
          </ac:grpSpMkLst>
        </pc:grpChg>
        <pc:grpChg chg="add del mod">
          <ac:chgData name="Triebold  Nicolas" userId="8414fac6-5c62-4ef6-aa02-b49f3eb7f0da" providerId="ADAL" clId="{1EDDB457-4A40-4B56-9F65-AA639F2CCECD}" dt="2022-11-20T17:32:01.511" v="13756" actId="478"/>
          <ac:grpSpMkLst>
            <pc:docMk/>
            <pc:sldMk cId="2402976893" sldId="291"/>
            <ac:grpSpMk id="27" creationId="{30BFC1E0-BBFA-4E6B-8B04-4E54349DD11D}"/>
          </ac:grpSpMkLst>
        </pc:grpChg>
        <pc:grpChg chg="add del mod">
          <ac:chgData name="Triebold  Nicolas" userId="8414fac6-5c62-4ef6-aa02-b49f3eb7f0da" providerId="ADAL" clId="{1EDDB457-4A40-4B56-9F65-AA639F2CCECD}" dt="2022-11-21T00:27:59.847" v="22423" actId="478"/>
          <ac:grpSpMkLst>
            <pc:docMk/>
            <pc:sldMk cId="2402976893" sldId="291"/>
            <ac:grpSpMk id="39" creationId="{D98C5415-32C8-4191-AF93-12D86A2F3C14}"/>
          </ac:grpSpMkLst>
        </pc:grpChg>
        <pc:grpChg chg="mod">
          <ac:chgData name="Triebold  Nicolas" userId="8414fac6-5c62-4ef6-aa02-b49f3eb7f0da" providerId="ADAL" clId="{1EDDB457-4A40-4B56-9F65-AA639F2CCECD}" dt="2022-11-20T17:32:02.127" v="13757"/>
          <ac:grpSpMkLst>
            <pc:docMk/>
            <pc:sldMk cId="2402976893" sldId="291"/>
            <ac:grpSpMk id="43" creationId="{70597D56-3546-4919-B6F0-CB77390EBC0A}"/>
          </ac:grpSpMkLst>
        </pc:grpChg>
        <pc:grpChg chg="mod">
          <ac:chgData name="Triebold  Nicolas" userId="8414fac6-5c62-4ef6-aa02-b49f3eb7f0da" providerId="ADAL" clId="{1EDDB457-4A40-4B56-9F65-AA639F2CCECD}" dt="2022-11-20T17:32:02.127" v="13757"/>
          <ac:grpSpMkLst>
            <pc:docMk/>
            <pc:sldMk cId="2402976893" sldId="291"/>
            <ac:grpSpMk id="46" creationId="{07330964-C07C-469B-BA41-C7359CF31010}"/>
          </ac:grpSpMkLst>
        </pc:grpChg>
        <pc:grpChg chg="add del mod">
          <ac:chgData name="Triebold  Nicolas" userId="8414fac6-5c62-4ef6-aa02-b49f3eb7f0da" providerId="ADAL" clId="{1EDDB457-4A40-4B56-9F65-AA639F2CCECD}" dt="2022-11-21T00:27:59.847" v="22423" actId="478"/>
          <ac:grpSpMkLst>
            <pc:docMk/>
            <pc:sldMk cId="2402976893" sldId="291"/>
            <ac:grpSpMk id="56" creationId="{DB24B0BD-267C-499A-A049-929633F1A10A}"/>
          </ac:grpSpMkLst>
        </pc:grpChg>
        <pc:grpChg chg="mod">
          <ac:chgData name="Triebold  Nicolas" userId="8414fac6-5c62-4ef6-aa02-b49f3eb7f0da" providerId="ADAL" clId="{1EDDB457-4A40-4B56-9F65-AA639F2CCECD}" dt="2022-11-20T17:32:02.127" v="13757"/>
          <ac:grpSpMkLst>
            <pc:docMk/>
            <pc:sldMk cId="2402976893" sldId="291"/>
            <ac:grpSpMk id="57" creationId="{95669F9B-4819-4142-A549-66CA61BF8F3E}"/>
          </ac:grpSpMkLst>
        </pc:grpChg>
        <pc:picChg chg="add del">
          <ac:chgData name="Triebold  Nicolas" userId="8414fac6-5c62-4ef6-aa02-b49f3eb7f0da" providerId="ADAL" clId="{1EDDB457-4A40-4B56-9F65-AA639F2CCECD}" dt="2022-11-20T17:05:36.839" v="12987" actId="478"/>
          <ac:picMkLst>
            <pc:docMk/>
            <pc:sldMk cId="2402976893" sldId="291"/>
            <ac:picMk id="7" creationId="{B514CDF0-8A6E-FE7E-CFBE-FF4F16029B2D}"/>
          </ac:picMkLst>
        </pc:picChg>
        <pc:picChg chg="mod">
          <ac:chgData name="Triebold  Nicolas" userId="8414fac6-5c62-4ef6-aa02-b49f3eb7f0da" providerId="ADAL" clId="{1EDDB457-4A40-4B56-9F65-AA639F2CCECD}" dt="2022-11-20T17:32:02.127" v="13757"/>
          <ac:picMkLst>
            <pc:docMk/>
            <pc:sldMk cId="2402976893" sldId="291"/>
            <ac:picMk id="50" creationId="{70D8F632-063E-49DC-BA2E-BB8D8BFCAC90}"/>
          </ac:picMkLst>
        </pc:picChg>
        <pc:picChg chg="mod">
          <ac:chgData name="Triebold  Nicolas" userId="8414fac6-5c62-4ef6-aa02-b49f3eb7f0da" providerId="ADAL" clId="{1EDDB457-4A40-4B56-9F65-AA639F2CCECD}" dt="2022-11-20T17:32:02.127" v="13757"/>
          <ac:picMkLst>
            <pc:docMk/>
            <pc:sldMk cId="2402976893" sldId="291"/>
            <ac:picMk id="61" creationId="{7FAEA0D4-FAEE-49D4-94B7-8BEFEC8E731D}"/>
          </ac:picMkLst>
        </pc:picChg>
        <pc:cxnChg chg="mod">
          <ac:chgData name="Triebold  Nicolas" userId="8414fac6-5c62-4ef6-aa02-b49f3eb7f0da" providerId="ADAL" clId="{1EDDB457-4A40-4B56-9F65-AA639F2CCECD}" dt="2022-11-20T17:32:01.511" v="13756" actId="478"/>
          <ac:cxnSpMkLst>
            <pc:docMk/>
            <pc:sldMk cId="2402976893" sldId="291"/>
            <ac:cxnSpMk id="15" creationId="{8B976BDE-8AB1-46F0-B9DE-4CF08F7E8A32}"/>
          </ac:cxnSpMkLst>
        </pc:cxnChg>
        <pc:cxnChg chg="mod">
          <ac:chgData name="Triebold  Nicolas" userId="8414fac6-5c62-4ef6-aa02-b49f3eb7f0da" providerId="ADAL" clId="{1EDDB457-4A40-4B56-9F65-AA639F2CCECD}" dt="2022-11-20T17:32:01.511" v="13756" actId="478"/>
          <ac:cxnSpMkLst>
            <pc:docMk/>
            <pc:sldMk cId="2402976893" sldId="291"/>
            <ac:cxnSpMk id="16" creationId="{F7DA5152-0D15-4D1B-9404-6D5F3051F40E}"/>
          </ac:cxnSpMkLst>
        </pc:cxnChg>
        <pc:cxnChg chg="mod">
          <ac:chgData name="Triebold  Nicolas" userId="8414fac6-5c62-4ef6-aa02-b49f3eb7f0da" providerId="ADAL" clId="{1EDDB457-4A40-4B56-9F65-AA639F2CCECD}" dt="2022-11-20T17:32:01.511" v="13756" actId="478"/>
          <ac:cxnSpMkLst>
            <pc:docMk/>
            <pc:sldMk cId="2402976893" sldId="291"/>
            <ac:cxnSpMk id="30" creationId="{1BD00579-3B73-4726-BDAA-1F394FB70CDD}"/>
          </ac:cxnSpMkLst>
        </pc:cxnChg>
        <pc:cxnChg chg="mod">
          <ac:chgData name="Triebold  Nicolas" userId="8414fac6-5c62-4ef6-aa02-b49f3eb7f0da" providerId="ADAL" clId="{1EDDB457-4A40-4B56-9F65-AA639F2CCECD}" dt="2022-11-20T17:32:01.511" v="13756" actId="478"/>
          <ac:cxnSpMkLst>
            <pc:docMk/>
            <pc:sldMk cId="2402976893" sldId="291"/>
            <ac:cxnSpMk id="31" creationId="{3FE2F239-512E-48C5-A398-8B5E040E0C6E}"/>
          </ac:cxnSpMkLst>
        </pc:cxnChg>
        <pc:cxnChg chg="add del mod">
          <ac:chgData name="Triebold  Nicolas" userId="8414fac6-5c62-4ef6-aa02-b49f3eb7f0da" providerId="ADAL" clId="{1EDDB457-4A40-4B56-9F65-AA639F2CCECD}" dt="2022-11-21T00:28:03.043" v="22424" actId="478"/>
          <ac:cxnSpMkLst>
            <pc:docMk/>
            <pc:sldMk cId="2402976893" sldId="291"/>
            <ac:cxnSpMk id="40" creationId="{8584E507-053D-47B8-B619-C844811FFA06}"/>
          </ac:cxnSpMkLst>
        </pc:cxnChg>
        <pc:cxnChg chg="del">
          <ac:chgData name="Triebold  Nicolas" userId="8414fac6-5c62-4ef6-aa02-b49f3eb7f0da" providerId="ADAL" clId="{1EDDB457-4A40-4B56-9F65-AA639F2CCECD}" dt="2022-11-21T00:28:03.788" v="22425" actId="478"/>
          <ac:cxnSpMkLst>
            <pc:docMk/>
            <pc:sldMk cId="2402976893" sldId="291"/>
            <ac:cxnSpMk id="41" creationId="{95D5C108-2E61-4665-B9C6-66DB86203EDC}"/>
          </ac:cxnSpMkLst>
        </pc:cxnChg>
        <pc:cxnChg chg="mod">
          <ac:chgData name="Triebold  Nicolas" userId="8414fac6-5c62-4ef6-aa02-b49f3eb7f0da" providerId="ADAL" clId="{1EDDB457-4A40-4B56-9F65-AA639F2CCECD}" dt="2022-11-21T00:27:59.847" v="22423" actId="478"/>
          <ac:cxnSpMkLst>
            <pc:docMk/>
            <pc:sldMk cId="2402976893" sldId="291"/>
            <ac:cxnSpMk id="42" creationId="{082F7C32-72D7-4970-A997-5E638E68DB34}"/>
          </ac:cxnSpMkLst>
        </pc:cxnChg>
        <pc:cxnChg chg="mod">
          <ac:chgData name="Triebold  Nicolas" userId="8414fac6-5c62-4ef6-aa02-b49f3eb7f0da" providerId="ADAL" clId="{1EDDB457-4A40-4B56-9F65-AA639F2CCECD}" dt="2022-11-21T00:27:59.847" v="22423" actId="478"/>
          <ac:cxnSpMkLst>
            <pc:docMk/>
            <pc:sldMk cId="2402976893" sldId="291"/>
            <ac:cxnSpMk id="45" creationId="{28F2B451-B0AE-4D9F-A2AD-C88319B423BA}"/>
          </ac:cxnSpMkLst>
        </pc:cxnChg>
        <pc:cxnChg chg="mod">
          <ac:chgData name="Triebold  Nicolas" userId="8414fac6-5c62-4ef6-aa02-b49f3eb7f0da" providerId="ADAL" clId="{1EDDB457-4A40-4B56-9F65-AA639F2CCECD}" dt="2022-11-21T00:27:59.847" v="22423" actId="478"/>
          <ac:cxnSpMkLst>
            <pc:docMk/>
            <pc:sldMk cId="2402976893" sldId="291"/>
            <ac:cxnSpMk id="48" creationId="{00E0B2CD-3209-4515-BB66-51056B796868}"/>
          </ac:cxnSpMkLst>
        </pc:cxnChg>
        <pc:cxnChg chg="mod">
          <ac:chgData name="Triebold  Nicolas" userId="8414fac6-5c62-4ef6-aa02-b49f3eb7f0da" providerId="ADAL" clId="{1EDDB457-4A40-4B56-9F65-AA639F2CCECD}" dt="2022-11-21T00:27:59.847" v="22423" actId="478"/>
          <ac:cxnSpMkLst>
            <pc:docMk/>
            <pc:sldMk cId="2402976893" sldId="291"/>
            <ac:cxnSpMk id="49" creationId="{539A7705-90B1-4D5D-8693-DBA3FDA3094F}"/>
          </ac:cxnSpMkLst>
        </pc:cxnChg>
        <pc:cxnChg chg="mod">
          <ac:chgData name="Triebold  Nicolas" userId="8414fac6-5c62-4ef6-aa02-b49f3eb7f0da" providerId="ADAL" clId="{1EDDB457-4A40-4B56-9F65-AA639F2CCECD}" dt="2022-11-20T17:32:02.127" v="13757"/>
          <ac:cxnSpMkLst>
            <pc:docMk/>
            <pc:sldMk cId="2402976893" sldId="291"/>
            <ac:cxnSpMk id="52" creationId="{6D9CC4EB-0F83-4943-B20A-974F0C506723}"/>
          </ac:cxnSpMkLst>
        </pc:cxnChg>
        <pc:cxnChg chg="mod">
          <ac:chgData name="Triebold  Nicolas" userId="8414fac6-5c62-4ef6-aa02-b49f3eb7f0da" providerId="ADAL" clId="{1EDDB457-4A40-4B56-9F65-AA639F2CCECD}" dt="2022-11-20T17:32:02.127" v="13757"/>
          <ac:cxnSpMkLst>
            <pc:docMk/>
            <pc:sldMk cId="2402976893" sldId="291"/>
            <ac:cxnSpMk id="53" creationId="{7FD362F0-C2A5-405A-A1E9-5278DB0CB8E9}"/>
          </ac:cxnSpMkLst>
        </pc:cxnChg>
        <pc:cxnChg chg="mod">
          <ac:chgData name="Triebold  Nicolas" userId="8414fac6-5c62-4ef6-aa02-b49f3eb7f0da" providerId="ADAL" clId="{1EDDB457-4A40-4B56-9F65-AA639F2CCECD}" dt="2022-11-21T00:27:59.847" v="22423" actId="478"/>
          <ac:cxnSpMkLst>
            <pc:docMk/>
            <pc:sldMk cId="2402976893" sldId="291"/>
            <ac:cxnSpMk id="58" creationId="{A61BBBA3-D81A-40E1-B3D2-42088B380C78}"/>
          </ac:cxnSpMkLst>
        </pc:cxnChg>
        <pc:cxnChg chg="mod">
          <ac:chgData name="Triebold  Nicolas" userId="8414fac6-5c62-4ef6-aa02-b49f3eb7f0da" providerId="ADAL" clId="{1EDDB457-4A40-4B56-9F65-AA639F2CCECD}" dt="2022-11-21T00:27:59.847" v="22423" actId="478"/>
          <ac:cxnSpMkLst>
            <pc:docMk/>
            <pc:sldMk cId="2402976893" sldId="291"/>
            <ac:cxnSpMk id="60" creationId="{372597F4-426C-4361-8950-8FF9F90EB35D}"/>
          </ac:cxnSpMkLst>
        </pc:cxnChg>
        <pc:cxnChg chg="mod">
          <ac:chgData name="Triebold  Nicolas" userId="8414fac6-5c62-4ef6-aa02-b49f3eb7f0da" providerId="ADAL" clId="{1EDDB457-4A40-4B56-9F65-AA639F2CCECD}" dt="2022-11-21T00:27:59.847" v="22423" actId="478"/>
          <ac:cxnSpMkLst>
            <pc:docMk/>
            <pc:sldMk cId="2402976893" sldId="291"/>
            <ac:cxnSpMk id="63" creationId="{DC28F149-892B-4792-B480-CC078B8F328D}"/>
          </ac:cxnSpMkLst>
        </pc:cxnChg>
        <pc:cxnChg chg="mod">
          <ac:chgData name="Triebold  Nicolas" userId="8414fac6-5c62-4ef6-aa02-b49f3eb7f0da" providerId="ADAL" clId="{1EDDB457-4A40-4B56-9F65-AA639F2CCECD}" dt="2022-11-21T00:27:59.847" v="22423" actId="478"/>
          <ac:cxnSpMkLst>
            <pc:docMk/>
            <pc:sldMk cId="2402976893" sldId="291"/>
            <ac:cxnSpMk id="64" creationId="{CF37869C-29E6-415C-8296-EBAD30CD776C}"/>
          </ac:cxnSpMkLst>
        </pc:cxnChg>
      </pc:sldChg>
      <pc:sldChg chg="addSp delSp modSp add mod modAnim">
        <pc:chgData name="Triebold  Nicolas" userId="8414fac6-5c62-4ef6-aa02-b49f3eb7f0da" providerId="ADAL" clId="{1EDDB457-4A40-4B56-9F65-AA639F2CCECD}" dt="2022-11-18T12:02:21.369" v="10280"/>
        <pc:sldMkLst>
          <pc:docMk/>
          <pc:sldMk cId="3306470185" sldId="292"/>
        </pc:sldMkLst>
        <pc:spChg chg="del">
          <ac:chgData name="Triebold  Nicolas" userId="8414fac6-5c62-4ef6-aa02-b49f3eb7f0da" providerId="ADAL" clId="{1EDDB457-4A40-4B56-9F65-AA639F2CCECD}" dt="2022-11-16T22:34:59.922" v="8040" actId="478"/>
          <ac:spMkLst>
            <pc:docMk/>
            <pc:sldMk cId="3306470185" sldId="292"/>
            <ac:spMk id="3" creationId="{9EE0A683-618F-4D75-846F-0DB536B4E502}"/>
          </ac:spMkLst>
        </pc:spChg>
        <pc:spChg chg="add del mod">
          <ac:chgData name="Triebold  Nicolas" userId="8414fac6-5c62-4ef6-aa02-b49f3eb7f0da" providerId="ADAL" clId="{1EDDB457-4A40-4B56-9F65-AA639F2CCECD}" dt="2022-11-16T22:35:22.421" v="8060" actId="478"/>
          <ac:spMkLst>
            <pc:docMk/>
            <pc:sldMk cId="3306470185" sldId="292"/>
            <ac:spMk id="7" creationId="{112C3801-ABAA-4AE8-954D-AFDF3DAA9A55}"/>
          </ac:spMkLst>
        </pc:spChg>
        <pc:spChg chg="mod">
          <ac:chgData name="Triebold  Nicolas" userId="8414fac6-5c62-4ef6-aa02-b49f3eb7f0da" providerId="ADAL" clId="{1EDDB457-4A40-4B56-9F65-AA639F2CCECD}" dt="2022-11-18T12:00:39.426" v="10256" actId="20577"/>
          <ac:spMkLst>
            <pc:docMk/>
            <pc:sldMk cId="3306470185" sldId="292"/>
            <ac:spMk id="9" creationId="{0077A682-F5AB-9E39-B687-D682FA548D2C}"/>
          </ac:spMkLst>
        </pc:spChg>
        <pc:spChg chg="mod">
          <ac:chgData name="Triebold  Nicolas" userId="8414fac6-5c62-4ef6-aa02-b49f3eb7f0da" providerId="ADAL" clId="{1EDDB457-4A40-4B56-9F65-AA639F2CCECD}" dt="2022-11-16T22:35:32.191" v="8061"/>
          <ac:spMkLst>
            <pc:docMk/>
            <pc:sldMk cId="3306470185" sldId="292"/>
            <ac:spMk id="13" creationId="{33DF1D76-2D5D-4F33-B4F9-D92FF0945B28}"/>
          </ac:spMkLst>
        </pc:spChg>
        <pc:spChg chg="mod">
          <ac:chgData name="Triebold  Nicolas" userId="8414fac6-5c62-4ef6-aa02-b49f3eb7f0da" providerId="ADAL" clId="{1EDDB457-4A40-4B56-9F65-AA639F2CCECD}" dt="2022-11-16T22:35:32.191" v="8061"/>
          <ac:spMkLst>
            <pc:docMk/>
            <pc:sldMk cId="3306470185" sldId="292"/>
            <ac:spMk id="14" creationId="{FCAE9DDB-878D-41A6-A95F-C57265B85750}"/>
          </ac:spMkLst>
        </pc:spChg>
        <pc:spChg chg="mod">
          <ac:chgData name="Triebold  Nicolas" userId="8414fac6-5c62-4ef6-aa02-b49f3eb7f0da" providerId="ADAL" clId="{1EDDB457-4A40-4B56-9F65-AA639F2CCECD}" dt="2022-11-16T22:35:32.191" v="8061"/>
          <ac:spMkLst>
            <pc:docMk/>
            <pc:sldMk cId="3306470185" sldId="292"/>
            <ac:spMk id="15" creationId="{4261005C-7DF0-426C-8492-FA23523D07F6}"/>
          </ac:spMkLst>
        </pc:spChg>
        <pc:spChg chg="mod">
          <ac:chgData name="Triebold  Nicolas" userId="8414fac6-5c62-4ef6-aa02-b49f3eb7f0da" providerId="ADAL" clId="{1EDDB457-4A40-4B56-9F65-AA639F2CCECD}" dt="2022-11-16T22:35:32.191" v="8061"/>
          <ac:spMkLst>
            <pc:docMk/>
            <pc:sldMk cId="3306470185" sldId="292"/>
            <ac:spMk id="16" creationId="{AA61F194-ABF3-4CDB-9DCF-DE7E18549957}"/>
          </ac:spMkLst>
        </pc:spChg>
        <pc:spChg chg="mod">
          <ac:chgData name="Triebold  Nicolas" userId="8414fac6-5c62-4ef6-aa02-b49f3eb7f0da" providerId="ADAL" clId="{1EDDB457-4A40-4B56-9F65-AA639F2CCECD}" dt="2022-11-16T22:35:32.191" v="8061"/>
          <ac:spMkLst>
            <pc:docMk/>
            <pc:sldMk cId="3306470185" sldId="292"/>
            <ac:spMk id="18" creationId="{AB0AAA7F-0119-4B79-A7AD-9C6C14EFFF15}"/>
          </ac:spMkLst>
        </pc:spChg>
        <pc:spChg chg="mod">
          <ac:chgData name="Triebold  Nicolas" userId="8414fac6-5c62-4ef6-aa02-b49f3eb7f0da" providerId="ADAL" clId="{1EDDB457-4A40-4B56-9F65-AA639F2CCECD}" dt="2022-11-16T22:35:32.191" v="8061"/>
          <ac:spMkLst>
            <pc:docMk/>
            <pc:sldMk cId="3306470185" sldId="292"/>
            <ac:spMk id="19" creationId="{76D7ABEB-FE21-4E31-BEF2-D384A354AC30}"/>
          </ac:spMkLst>
        </pc:spChg>
        <pc:spChg chg="mod">
          <ac:chgData name="Triebold  Nicolas" userId="8414fac6-5c62-4ef6-aa02-b49f3eb7f0da" providerId="ADAL" clId="{1EDDB457-4A40-4B56-9F65-AA639F2CCECD}" dt="2022-11-16T22:35:32.191" v="8061"/>
          <ac:spMkLst>
            <pc:docMk/>
            <pc:sldMk cId="3306470185" sldId="292"/>
            <ac:spMk id="20" creationId="{7B93709D-E778-413D-9E47-74B1EF3C8265}"/>
          </ac:spMkLst>
        </pc:spChg>
        <pc:spChg chg="mod">
          <ac:chgData name="Triebold  Nicolas" userId="8414fac6-5c62-4ef6-aa02-b49f3eb7f0da" providerId="ADAL" clId="{1EDDB457-4A40-4B56-9F65-AA639F2CCECD}" dt="2022-11-16T22:35:32.191" v="8061"/>
          <ac:spMkLst>
            <pc:docMk/>
            <pc:sldMk cId="3306470185" sldId="292"/>
            <ac:spMk id="21" creationId="{8E79B911-4B77-4137-A039-25151F7B17DD}"/>
          </ac:spMkLst>
        </pc:spChg>
        <pc:spChg chg="mod">
          <ac:chgData name="Triebold  Nicolas" userId="8414fac6-5c62-4ef6-aa02-b49f3eb7f0da" providerId="ADAL" clId="{1EDDB457-4A40-4B56-9F65-AA639F2CCECD}" dt="2022-11-16T22:35:32.191" v="8061"/>
          <ac:spMkLst>
            <pc:docMk/>
            <pc:sldMk cId="3306470185" sldId="292"/>
            <ac:spMk id="22" creationId="{3126EA8D-F607-4539-82B8-765DD3CDCBC4}"/>
          </ac:spMkLst>
        </pc:spChg>
        <pc:spChg chg="mod">
          <ac:chgData name="Triebold  Nicolas" userId="8414fac6-5c62-4ef6-aa02-b49f3eb7f0da" providerId="ADAL" clId="{1EDDB457-4A40-4B56-9F65-AA639F2CCECD}" dt="2022-11-16T22:35:32.191" v="8061"/>
          <ac:spMkLst>
            <pc:docMk/>
            <pc:sldMk cId="3306470185" sldId="292"/>
            <ac:spMk id="23" creationId="{FC79D9F4-8273-43BF-990E-1A3E3E464A96}"/>
          </ac:spMkLst>
        </pc:spChg>
        <pc:spChg chg="mod">
          <ac:chgData name="Triebold  Nicolas" userId="8414fac6-5c62-4ef6-aa02-b49f3eb7f0da" providerId="ADAL" clId="{1EDDB457-4A40-4B56-9F65-AA639F2CCECD}" dt="2022-11-16T22:41:17.148" v="8124" actId="1035"/>
          <ac:spMkLst>
            <pc:docMk/>
            <pc:sldMk cId="3306470185" sldId="292"/>
            <ac:spMk id="25" creationId="{338BD1C9-09AA-42CA-BE96-52BAE7951D44}"/>
          </ac:spMkLst>
        </pc:spChg>
        <pc:spChg chg="mod">
          <ac:chgData name="Triebold  Nicolas" userId="8414fac6-5c62-4ef6-aa02-b49f3eb7f0da" providerId="ADAL" clId="{1EDDB457-4A40-4B56-9F65-AA639F2CCECD}" dt="2022-11-16T22:35:32.191" v="8061"/>
          <ac:spMkLst>
            <pc:docMk/>
            <pc:sldMk cId="3306470185" sldId="292"/>
            <ac:spMk id="26" creationId="{64931153-E4AE-4C77-AC75-452E8BBC4A00}"/>
          </ac:spMkLst>
        </pc:spChg>
        <pc:spChg chg="mod">
          <ac:chgData name="Triebold  Nicolas" userId="8414fac6-5c62-4ef6-aa02-b49f3eb7f0da" providerId="ADAL" clId="{1EDDB457-4A40-4B56-9F65-AA639F2CCECD}" dt="2022-11-16T22:38:33.742" v="8094"/>
          <ac:spMkLst>
            <pc:docMk/>
            <pc:sldMk cId="3306470185" sldId="292"/>
            <ac:spMk id="34" creationId="{F30C63B0-A72C-4A6F-82E4-4B7C3878904F}"/>
          </ac:spMkLst>
        </pc:spChg>
        <pc:spChg chg="mod">
          <ac:chgData name="Triebold  Nicolas" userId="8414fac6-5c62-4ef6-aa02-b49f3eb7f0da" providerId="ADAL" clId="{1EDDB457-4A40-4B56-9F65-AA639F2CCECD}" dt="2022-11-16T22:38:33.742" v="8094"/>
          <ac:spMkLst>
            <pc:docMk/>
            <pc:sldMk cId="3306470185" sldId="292"/>
            <ac:spMk id="37" creationId="{490E6903-2238-4723-9315-8A5CD21BDDC8}"/>
          </ac:spMkLst>
        </pc:spChg>
        <pc:spChg chg="mod">
          <ac:chgData name="Triebold  Nicolas" userId="8414fac6-5c62-4ef6-aa02-b49f3eb7f0da" providerId="ADAL" clId="{1EDDB457-4A40-4B56-9F65-AA639F2CCECD}" dt="2022-11-16T22:38:33.742" v="8094"/>
          <ac:spMkLst>
            <pc:docMk/>
            <pc:sldMk cId="3306470185" sldId="292"/>
            <ac:spMk id="38" creationId="{ADD58037-74B1-44C9-9907-76476AC44EE1}"/>
          </ac:spMkLst>
        </pc:spChg>
        <pc:spChg chg="mod">
          <ac:chgData name="Triebold  Nicolas" userId="8414fac6-5c62-4ef6-aa02-b49f3eb7f0da" providerId="ADAL" clId="{1EDDB457-4A40-4B56-9F65-AA639F2CCECD}" dt="2022-11-16T22:38:33.742" v="8094"/>
          <ac:spMkLst>
            <pc:docMk/>
            <pc:sldMk cId="3306470185" sldId="292"/>
            <ac:spMk id="41" creationId="{3E2E2889-95F5-4206-A55E-2581754E9779}"/>
          </ac:spMkLst>
        </pc:spChg>
        <pc:spChg chg="mod">
          <ac:chgData name="Triebold  Nicolas" userId="8414fac6-5c62-4ef6-aa02-b49f3eb7f0da" providerId="ADAL" clId="{1EDDB457-4A40-4B56-9F65-AA639F2CCECD}" dt="2022-11-16T22:38:33.742" v="8094"/>
          <ac:spMkLst>
            <pc:docMk/>
            <pc:sldMk cId="3306470185" sldId="292"/>
            <ac:spMk id="50" creationId="{316D9FC3-B1E2-4FD0-9154-6717421F5DAF}"/>
          </ac:spMkLst>
        </pc:spChg>
        <pc:spChg chg="mod">
          <ac:chgData name="Triebold  Nicolas" userId="8414fac6-5c62-4ef6-aa02-b49f3eb7f0da" providerId="ADAL" clId="{1EDDB457-4A40-4B56-9F65-AA639F2CCECD}" dt="2022-11-16T22:38:33.742" v="8094"/>
          <ac:spMkLst>
            <pc:docMk/>
            <pc:sldMk cId="3306470185" sldId="292"/>
            <ac:spMk id="56" creationId="{EB78228D-4382-4E41-8873-DCE203E139C5}"/>
          </ac:spMkLst>
        </pc:spChg>
        <pc:spChg chg="mod">
          <ac:chgData name="Triebold  Nicolas" userId="8414fac6-5c62-4ef6-aa02-b49f3eb7f0da" providerId="ADAL" clId="{1EDDB457-4A40-4B56-9F65-AA639F2CCECD}" dt="2022-11-16T22:38:33.742" v="8094"/>
          <ac:spMkLst>
            <pc:docMk/>
            <pc:sldMk cId="3306470185" sldId="292"/>
            <ac:spMk id="57" creationId="{6F36B4AE-2192-4E66-A7FB-62FAEA54B8E6}"/>
          </ac:spMkLst>
        </pc:spChg>
        <pc:spChg chg="add mod">
          <ac:chgData name="Triebold  Nicolas" userId="8414fac6-5c62-4ef6-aa02-b49f3eb7f0da" providerId="ADAL" clId="{1EDDB457-4A40-4B56-9F65-AA639F2CCECD}" dt="2022-11-16T22:45:14.699" v="8281" actId="1037"/>
          <ac:spMkLst>
            <pc:docMk/>
            <pc:sldMk cId="3306470185" sldId="292"/>
            <ac:spMk id="58" creationId="{E8CFC9F5-1547-440E-963B-B75F3F638EBF}"/>
          </ac:spMkLst>
        </pc:spChg>
        <pc:spChg chg="add mod">
          <ac:chgData name="Triebold  Nicolas" userId="8414fac6-5c62-4ef6-aa02-b49f3eb7f0da" providerId="ADAL" clId="{1EDDB457-4A40-4B56-9F65-AA639F2CCECD}" dt="2022-11-18T12:00:32.208" v="10255" actId="1076"/>
          <ac:spMkLst>
            <pc:docMk/>
            <pc:sldMk cId="3306470185" sldId="292"/>
            <ac:spMk id="59" creationId="{BB7ECDAD-288D-449C-968D-FC9EC79AA13F}"/>
          </ac:spMkLst>
        </pc:spChg>
        <pc:spChg chg="add mod">
          <ac:chgData name="Triebold  Nicolas" userId="8414fac6-5c62-4ef6-aa02-b49f3eb7f0da" providerId="ADAL" clId="{1EDDB457-4A40-4B56-9F65-AA639F2CCECD}" dt="2022-11-18T12:02:04.973" v="10278" actId="122"/>
          <ac:spMkLst>
            <pc:docMk/>
            <pc:sldMk cId="3306470185" sldId="292"/>
            <ac:spMk id="60" creationId="{3B4EFFB8-0850-4A88-8481-A11626E3DF13}"/>
          </ac:spMkLst>
        </pc:spChg>
        <pc:grpChg chg="add mod">
          <ac:chgData name="Triebold  Nicolas" userId="8414fac6-5c62-4ef6-aa02-b49f3eb7f0da" providerId="ADAL" clId="{1EDDB457-4A40-4B56-9F65-AA639F2CCECD}" dt="2022-11-16T22:36:44.369" v="8071" actId="164"/>
          <ac:grpSpMkLst>
            <pc:docMk/>
            <pc:sldMk cId="3306470185" sldId="292"/>
            <ac:grpSpMk id="11" creationId="{C2DFD375-C35D-4039-9F9D-64F6E933F411}"/>
          </ac:grpSpMkLst>
        </pc:grpChg>
        <pc:grpChg chg="mod">
          <ac:chgData name="Triebold  Nicolas" userId="8414fac6-5c62-4ef6-aa02-b49f3eb7f0da" providerId="ADAL" clId="{1EDDB457-4A40-4B56-9F65-AA639F2CCECD}" dt="2022-11-16T22:35:32.191" v="8061"/>
          <ac:grpSpMkLst>
            <pc:docMk/>
            <pc:sldMk cId="3306470185" sldId="292"/>
            <ac:grpSpMk id="12" creationId="{634BC9EC-6FEE-4681-8321-69BD3242784C}"/>
          </ac:grpSpMkLst>
        </pc:grpChg>
        <pc:grpChg chg="mod">
          <ac:chgData name="Triebold  Nicolas" userId="8414fac6-5c62-4ef6-aa02-b49f3eb7f0da" providerId="ADAL" clId="{1EDDB457-4A40-4B56-9F65-AA639F2CCECD}" dt="2022-11-16T22:35:32.191" v="8061"/>
          <ac:grpSpMkLst>
            <pc:docMk/>
            <pc:sldMk cId="3306470185" sldId="292"/>
            <ac:grpSpMk id="17" creationId="{3375E9D5-2FD5-404A-A019-FB1516A7AD66}"/>
          </ac:grpSpMkLst>
        </pc:grpChg>
        <pc:grpChg chg="add mod">
          <ac:chgData name="Triebold  Nicolas" userId="8414fac6-5c62-4ef6-aa02-b49f3eb7f0da" providerId="ADAL" clId="{1EDDB457-4A40-4B56-9F65-AA639F2CCECD}" dt="2022-11-16T22:36:44.369" v="8071" actId="164"/>
          <ac:grpSpMkLst>
            <pc:docMk/>
            <pc:sldMk cId="3306470185" sldId="292"/>
            <ac:grpSpMk id="24" creationId="{7827EC6A-A636-46ED-9EFB-99DF17B80377}"/>
          </ac:grpSpMkLst>
        </pc:grpChg>
        <pc:grpChg chg="add mod">
          <ac:chgData name="Triebold  Nicolas" userId="8414fac6-5c62-4ef6-aa02-b49f3eb7f0da" providerId="ADAL" clId="{1EDDB457-4A40-4B56-9F65-AA639F2CCECD}" dt="2022-11-16T22:44:20.902" v="8216" actId="14100"/>
          <ac:grpSpMkLst>
            <pc:docMk/>
            <pc:sldMk cId="3306470185" sldId="292"/>
            <ac:grpSpMk id="29" creationId="{D32065E6-0885-4FB9-BE20-02A6BB37E599}"/>
          </ac:grpSpMkLst>
        </pc:grpChg>
        <pc:grpChg chg="add mod">
          <ac:chgData name="Triebold  Nicolas" userId="8414fac6-5c62-4ef6-aa02-b49f3eb7f0da" providerId="ADAL" clId="{1EDDB457-4A40-4B56-9F65-AA639F2CCECD}" dt="2022-11-16T22:39:01.851" v="8098" actId="1076"/>
          <ac:grpSpMkLst>
            <pc:docMk/>
            <pc:sldMk cId="3306470185" sldId="292"/>
            <ac:grpSpMk id="32" creationId="{0D0281C0-BB04-48F4-9195-76E72A448D66}"/>
          </ac:grpSpMkLst>
        </pc:grpChg>
        <pc:grpChg chg="add mod">
          <ac:chgData name="Triebold  Nicolas" userId="8414fac6-5c62-4ef6-aa02-b49f3eb7f0da" providerId="ADAL" clId="{1EDDB457-4A40-4B56-9F65-AA639F2CCECD}" dt="2022-11-16T22:39:01.851" v="8098" actId="1076"/>
          <ac:grpSpMkLst>
            <pc:docMk/>
            <pc:sldMk cId="3306470185" sldId="292"/>
            <ac:grpSpMk id="39" creationId="{D0932E71-A925-4F79-83BD-F441A7466706}"/>
          </ac:grpSpMkLst>
        </pc:grpChg>
        <pc:grpChg chg="add mod">
          <ac:chgData name="Triebold  Nicolas" userId="8414fac6-5c62-4ef6-aa02-b49f3eb7f0da" providerId="ADAL" clId="{1EDDB457-4A40-4B56-9F65-AA639F2CCECD}" dt="2022-11-16T22:39:01.851" v="8098" actId="1076"/>
          <ac:grpSpMkLst>
            <pc:docMk/>
            <pc:sldMk cId="3306470185" sldId="292"/>
            <ac:grpSpMk id="47" creationId="{7A52BC16-872D-4177-91A6-659F917DC71D}"/>
          </ac:grpSpMkLst>
        </pc:grpChg>
        <pc:grpChg chg="mod">
          <ac:chgData name="Triebold  Nicolas" userId="8414fac6-5c62-4ef6-aa02-b49f3eb7f0da" providerId="ADAL" clId="{1EDDB457-4A40-4B56-9F65-AA639F2CCECD}" dt="2022-11-16T22:38:33.742" v="8094"/>
          <ac:grpSpMkLst>
            <pc:docMk/>
            <pc:sldMk cId="3306470185" sldId="292"/>
            <ac:grpSpMk id="49" creationId="{27FF3B4F-F171-4A6A-ACF8-AF6EB3B56EEB}"/>
          </ac:grpSpMkLst>
        </pc:grpChg>
        <pc:picChg chg="add mod">
          <ac:chgData name="Triebold  Nicolas" userId="8414fac6-5c62-4ef6-aa02-b49f3eb7f0da" providerId="ADAL" clId="{1EDDB457-4A40-4B56-9F65-AA639F2CCECD}" dt="2022-11-16T22:41:12.445" v="8099" actId="14100"/>
          <ac:picMkLst>
            <pc:docMk/>
            <pc:sldMk cId="3306470185" sldId="292"/>
            <ac:picMk id="10" creationId="{F85B8306-B9CE-4F27-9170-1CB746CDCF6F}"/>
          </ac:picMkLst>
        </pc:picChg>
        <pc:picChg chg="add mod">
          <ac:chgData name="Triebold  Nicolas" userId="8414fac6-5c62-4ef6-aa02-b49f3eb7f0da" providerId="ADAL" clId="{1EDDB457-4A40-4B56-9F65-AA639F2CCECD}" dt="2022-11-16T22:41:17.148" v="8124" actId="1035"/>
          <ac:picMkLst>
            <pc:docMk/>
            <pc:sldMk cId="3306470185" sldId="292"/>
            <ac:picMk id="27" creationId="{A7C4D731-E64A-4BD9-B9A6-02E641D7FB87}"/>
          </ac:picMkLst>
        </pc:picChg>
        <pc:picChg chg="add mod">
          <ac:chgData name="Triebold  Nicolas" userId="8414fac6-5c62-4ef6-aa02-b49f3eb7f0da" providerId="ADAL" clId="{1EDDB457-4A40-4B56-9F65-AA639F2CCECD}" dt="2022-11-16T22:37:22.790" v="8084" actId="14100"/>
          <ac:picMkLst>
            <pc:docMk/>
            <pc:sldMk cId="3306470185" sldId="292"/>
            <ac:picMk id="28" creationId="{B24ACDEF-9D62-4368-9A81-7ECE45D4EDB7}"/>
          </ac:picMkLst>
        </pc:picChg>
        <pc:picChg chg="add mod">
          <ac:chgData name="Triebold  Nicolas" userId="8414fac6-5c62-4ef6-aa02-b49f3eb7f0da" providerId="ADAL" clId="{1EDDB457-4A40-4B56-9F65-AA639F2CCECD}" dt="2022-11-16T22:38:10.062" v="8093" actId="14100"/>
          <ac:picMkLst>
            <pc:docMk/>
            <pc:sldMk cId="3306470185" sldId="292"/>
            <ac:picMk id="31" creationId="{83374A48-7C27-4B88-AF4F-9E330611489B}"/>
          </ac:picMkLst>
        </pc:picChg>
        <pc:picChg chg="mod">
          <ac:chgData name="Triebold  Nicolas" userId="8414fac6-5c62-4ef6-aa02-b49f3eb7f0da" providerId="ADAL" clId="{1EDDB457-4A40-4B56-9F65-AA639F2CCECD}" dt="2022-11-16T22:38:33.742" v="8094"/>
          <ac:picMkLst>
            <pc:docMk/>
            <pc:sldMk cId="3306470185" sldId="292"/>
            <ac:picMk id="33" creationId="{704A74E4-DA42-4237-BEC9-414AC4D85CD1}"/>
          </ac:picMkLst>
        </pc:picChg>
        <pc:picChg chg="mod">
          <ac:chgData name="Triebold  Nicolas" userId="8414fac6-5c62-4ef6-aa02-b49f3eb7f0da" providerId="ADAL" clId="{1EDDB457-4A40-4B56-9F65-AA639F2CCECD}" dt="2022-11-16T22:38:33.742" v="8094"/>
          <ac:picMkLst>
            <pc:docMk/>
            <pc:sldMk cId="3306470185" sldId="292"/>
            <ac:picMk id="40" creationId="{4C1E0B87-E57D-40D5-BDCB-651BBFD4825F}"/>
          </ac:picMkLst>
        </pc:picChg>
        <pc:picChg chg="mod">
          <ac:chgData name="Triebold  Nicolas" userId="8414fac6-5c62-4ef6-aa02-b49f3eb7f0da" providerId="ADAL" clId="{1EDDB457-4A40-4B56-9F65-AA639F2CCECD}" dt="2022-11-16T22:38:33.742" v="8094"/>
          <ac:picMkLst>
            <pc:docMk/>
            <pc:sldMk cId="3306470185" sldId="292"/>
            <ac:picMk id="48" creationId="{69CF7E90-A1D4-4797-BB7E-E3579CBF5A8F}"/>
          </ac:picMkLst>
        </pc:picChg>
        <pc:cxnChg chg="mod">
          <ac:chgData name="Triebold  Nicolas" userId="8414fac6-5c62-4ef6-aa02-b49f3eb7f0da" providerId="ADAL" clId="{1EDDB457-4A40-4B56-9F65-AA639F2CCECD}" dt="2022-11-16T22:38:33.742" v="8094"/>
          <ac:cxnSpMkLst>
            <pc:docMk/>
            <pc:sldMk cId="3306470185" sldId="292"/>
            <ac:cxnSpMk id="35" creationId="{AFF262EB-EE5A-4EC5-BC45-821195C25596}"/>
          </ac:cxnSpMkLst>
        </pc:cxnChg>
        <pc:cxnChg chg="mod">
          <ac:chgData name="Triebold  Nicolas" userId="8414fac6-5c62-4ef6-aa02-b49f3eb7f0da" providerId="ADAL" clId="{1EDDB457-4A40-4B56-9F65-AA639F2CCECD}" dt="2022-11-16T22:38:33.742" v="8094"/>
          <ac:cxnSpMkLst>
            <pc:docMk/>
            <pc:sldMk cId="3306470185" sldId="292"/>
            <ac:cxnSpMk id="36" creationId="{5A4D7633-EDD8-4565-8947-2DE75A4729CE}"/>
          </ac:cxnSpMkLst>
        </pc:cxnChg>
        <pc:cxnChg chg="mod">
          <ac:chgData name="Triebold  Nicolas" userId="8414fac6-5c62-4ef6-aa02-b49f3eb7f0da" providerId="ADAL" clId="{1EDDB457-4A40-4B56-9F65-AA639F2CCECD}" dt="2022-11-16T22:38:33.742" v="8094"/>
          <ac:cxnSpMkLst>
            <pc:docMk/>
            <pc:sldMk cId="3306470185" sldId="292"/>
            <ac:cxnSpMk id="42" creationId="{D78540D4-54BD-4661-AACB-B0C49EC91D56}"/>
          </ac:cxnSpMkLst>
        </pc:cxnChg>
        <pc:cxnChg chg="mod">
          <ac:chgData name="Triebold  Nicolas" userId="8414fac6-5c62-4ef6-aa02-b49f3eb7f0da" providerId="ADAL" clId="{1EDDB457-4A40-4B56-9F65-AA639F2CCECD}" dt="2022-11-16T22:38:33.742" v="8094"/>
          <ac:cxnSpMkLst>
            <pc:docMk/>
            <pc:sldMk cId="3306470185" sldId="292"/>
            <ac:cxnSpMk id="43" creationId="{53296F88-2C19-4F9A-B6E0-BCAA2C791041}"/>
          </ac:cxnSpMkLst>
        </pc:cxnChg>
        <pc:cxnChg chg="mod">
          <ac:chgData name="Triebold  Nicolas" userId="8414fac6-5c62-4ef6-aa02-b49f3eb7f0da" providerId="ADAL" clId="{1EDDB457-4A40-4B56-9F65-AA639F2CCECD}" dt="2022-11-16T22:38:33.742" v="8094"/>
          <ac:cxnSpMkLst>
            <pc:docMk/>
            <pc:sldMk cId="3306470185" sldId="292"/>
            <ac:cxnSpMk id="44" creationId="{E2428D91-0CE2-4893-BAF2-E4B2FD3D26A6}"/>
          </ac:cxnSpMkLst>
        </pc:cxnChg>
        <pc:cxnChg chg="mod">
          <ac:chgData name="Triebold  Nicolas" userId="8414fac6-5c62-4ef6-aa02-b49f3eb7f0da" providerId="ADAL" clId="{1EDDB457-4A40-4B56-9F65-AA639F2CCECD}" dt="2022-11-16T22:38:33.742" v="8094"/>
          <ac:cxnSpMkLst>
            <pc:docMk/>
            <pc:sldMk cId="3306470185" sldId="292"/>
            <ac:cxnSpMk id="45" creationId="{9098A0AA-952C-4DB8-AB0D-1A0AEDF886CE}"/>
          </ac:cxnSpMkLst>
        </pc:cxnChg>
        <pc:cxnChg chg="mod">
          <ac:chgData name="Triebold  Nicolas" userId="8414fac6-5c62-4ef6-aa02-b49f3eb7f0da" providerId="ADAL" clId="{1EDDB457-4A40-4B56-9F65-AA639F2CCECD}" dt="2022-11-16T22:38:33.742" v="8094"/>
          <ac:cxnSpMkLst>
            <pc:docMk/>
            <pc:sldMk cId="3306470185" sldId="292"/>
            <ac:cxnSpMk id="46" creationId="{EBEE8118-3560-49E6-8D9E-63B2B182F6A9}"/>
          </ac:cxnSpMkLst>
        </pc:cxnChg>
        <pc:cxnChg chg="mod">
          <ac:chgData name="Triebold  Nicolas" userId="8414fac6-5c62-4ef6-aa02-b49f3eb7f0da" providerId="ADAL" clId="{1EDDB457-4A40-4B56-9F65-AA639F2CCECD}" dt="2022-11-16T22:38:33.742" v="8094"/>
          <ac:cxnSpMkLst>
            <pc:docMk/>
            <pc:sldMk cId="3306470185" sldId="292"/>
            <ac:cxnSpMk id="51" creationId="{FD715428-B1CD-4339-9BA4-E5D6C00138E3}"/>
          </ac:cxnSpMkLst>
        </pc:cxnChg>
        <pc:cxnChg chg="mod">
          <ac:chgData name="Triebold  Nicolas" userId="8414fac6-5c62-4ef6-aa02-b49f3eb7f0da" providerId="ADAL" clId="{1EDDB457-4A40-4B56-9F65-AA639F2CCECD}" dt="2022-11-16T22:38:33.742" v="8094"/>
          <ac:cxnSpMkLst>
            <pc:docMk/>
            <pc:sldMk cId="3306470185" sldId="292"/>
            <ac:cxnSpMk id="52" creationId="{3E0431F1-0F3C-4E73-AF1E-A0024C5C02C7}"/>
          </ac:cxnSpMkLst>
        </pc:cxnChg>
        <pc:cxnChg chg="mod">
          <ac:chgData name="Triebold  Nicolas" userId="8414fac6-5c62-4ef6-aa02-b49f3eb7f0da" providerId="ADAL" clId="{1EDDB457-4A40-4B56-9F65-AA639F2CCECD}" dt="2022-11-16T22:38:33.742" v="8094"/>
          <ac:cxnSpMkLst>
            <pc:docMk/>
            <pc:sldMk cId="3306470185" sldId="292"/>
            <ac:cxnSpMk id="53" creationId="{27846FD8-B074-4A8F-95B5-3F19BBD1F3F1}"/>
          </ac:cxnSpMkLst>
        </pc:cxnChg>
        <pc:cxnChg chg="mod">
          <ac:chgData name="Triebold  Nicolas" userId="8414fac6-5c62-4ef6-aa02-b49f3eb7f0da" providerId="ADAL" clId="{1EDDB457-4A40-4B56-9F65-AA639F2CCECD}" dt="2022-11-16T22:38:33.742" v="8094"/>
          <ac:cxnSpMkLst>
            <pc:docMk/>
            <pc:sldMk cId="3306470185" sldId="292"/>
            <ac:cxnSpMk id="54" creationId="{0EEAD38A-9243-4546-98BF-897C6E133A8C}"/>
          </ac:cxnSpMkLst>
        </pc:cxnChg>
        <pc:cxnChg chg="mod">
          <ac:chgData name="Triebold  Nicolas" userId="8414fac6-5c62-4ef6-aa02-b49f3eb7f0da" providerId="ADAL" clId="{1EDDB457-4A40-4B56-9F65-AA639F2CCECD}" dt="2022-11-16T22:38:33.742" v="8094"/>
          <ac:cxnSpMkLst>
            <pc:docMk/>
            <pc:sldMk cId="3306470185" sldId="292"/>
            <ac:cxnSpMk id="55" creationId="{76B2802F-9C48-4029-A6E0-BE6118FA89C1}"/>
          </ac:cxnSpMkLst>
        </pc:cxnChg>
      </pc:sldChg>
      <pc:sldChg chg="addSp delSp modSp mod delAnim modAnim modCm">
        <pc:chgData name="Triebold  Nicolas" userId="8414fac6-5c62-4ef6-aa02-b49f3eb7f0da" providerId="ADAL" clId="{1EDDB457-4A40-4B56-9F65-AA639F2CCECD}" dt="2022-11-22T21:29:47.657" v="28364" actId="20577"/>
        <pc:sldMkLst>
          <pc:docMk/>
          <pc:sldMk cId="842084125" sldId="304"/>
        </pc:sldMkLst>
        <pc:spChg chg="mod topLvl">
          <ac:chgData name="Triebold  Nicolas" userId="8414fac6-5c62-4ef6-aa02-b49f3eb7f0da" providerId="ADAL" clId="{1EDDB457-4A40-4B56-9F65-AA639F2CCECD}" dt="2022-11-20T18:30:10.024" v="14922" actId="1038"/>
          <ac:spMkLst>
            <pc:docMk/>
            <pc:sldMk cId="842084125" sldId="304"/>
            <ac:spMk id="2" creationId="{570CE0C0-8976-55E8-6671-B0F65C74902B}"/>
          </ac:spMkLst>
        </pc:spChg>
        <pc:spChg chg="mod">
          <ac:chgData name="Triebold  Nicolas" userId="8414fac6-5c62-4ef6-aa02-b49f3eb7f0da" providerId="ADAL" clId="{1EDDB457-4A40-4B56-9F65-AA639F2CCECD}" dt="2022-11-21T18:50:37.151" v="24104" actId="20577"/>
          <ac:spMkLst>
            <pc:docMk/>
            <pc:sldMk cId="842084125" sldId="304"/>
            <ac:spMk id="9" creationId="{0077A682-F5AB-9E39-B687-D682FA548D2C}"/>
          </ac:spMkLst>
        </pc:spChg>
        <pc:spChg chg="mod topLvl">
          <ac:chgData name="Triebold  Nicolas" userId="8414fac6-5c62-4ef6-aa02-b49f3eb7f0da" providerId="ADAL" clId="{1EDDB457-4A40-4B56-9F65-AA639F2CCECD}" dt="2022-11-20T18:30:10.024" v="14922" actId="1038"/>
          <ac:spMkLst>
            <pc:docMk/>
            <pc:sldMk cId="842084125" sldId="304"/>
            <ac:spMk id="13" creationId="{31118881-54B5-D067-5668-0233D51301E7}"/>
          </ac:spMkLst>
        </pc:spChg>
        <pc:spChg chg="mod topLvl">
          <ac:chgData name="Triebold  Nicolas" userId="8414fac6-5c62-4ef6-aa02-b49f3eb7f0da" providerId="ADAL" clId="{1EDDB457-4A40-4B56-9F65-AA639F2CCECD}" dt="2022-11-20T18:30:10.024" v="14922" actId="1038"/>
          <ac:spMkLst>
            <pc:docMk/>
            <pc:sldMk cId="842084125" sldId="304"/>
            <ac:spMk id="14" creationId="{AC171D09-EF66-ED51-5A36-C3103F92962E}"/>
          </ac:spMkLst>
        </pc:spChg>
        <pc:spChg chg="del mod topLvl">
          <ac:chgData name="Triebold  Nicolas" userId="8414fac6-5c62-4ef6-aa02-b49f3eb7f0da" providerId="ADAL" clId="{1EDDB457-4A40-4B56-9F65-AA639F2CCECD}" dt="2022-11-20T18:26:30.921" v="14804" actId="478"/>
          <ac:spMkLst>
            <pc:docMk/>
            <pc:sldMk cId="842084125" sldId="304"/>
            <ac:spMk id="15" creationId="{5EC4DD2D-B2F4-2E95-12E3-0A84A30E4A6D}"/>
          </ac:spMkLst>
        </pc:spChg>
        <pc:spChg chg="mod topLvl">
          <ac:chgData name="Triebold  Nicolas" userId="8414fac6-5c62-4ef6-aa02-b49f3eb7f0da" providerId="ADAL" clId="{1EDDB457-4A40-4B56-9F65-AA639F2CCECD}" dt="2022-11-20T18:30:10.024" v="14922" actId="1038"/>
          <ac:spMkLst>
            <pc:docMk/>
            <pc:sldMk cId="842084125" sldId="304"/>
            <ac:spMk id="17" creationId="{F1CC2D4A-8EB8-2967-5ACC-C2D5874B8BAD}"/>
          </ac:spMkLst>
        </pc:spChg>
        <pc:spChg chg="mod topLvl">
          <ac:chgData name="Triebold  Nicolas" userId="8414fac6-5c62-4ef6-aa02-b49f3eb7f0da" providerId="ADAL" clId="{1EDDB457-4A40-4B56-9F65-AA639F2CCECD}" dt="2022-11-20T18:30:10.024" v="14922" actId="1038"/>
          <ac:spMkLst>
            <pc:docMk/>
            <pc:sldMk cId="842084125" sldId="304"/>
            <ac:spMk id="18" creationId="{84F0C764-C461-5D19-D014-31E8E450B9EC}"/>
          </ac:spMkLst>
        </pc:spChg>
        <pc:spChg chg="mod topLvl">
          <ac:chgData name="Triebold  Nicolas" userId="8414fac6-5c62-4ef6-aa02-b49f3eb7f0da" providerId="ADAL" clId="{1EDDB457-4A40-4B56-9F65-AA639F2CCECD}" dt="2022-11-21T00:42:02.887" v="22634" actId="1037"/>
          <ac:spMkLst>
            <pc:docMk/>
            <pc:sldMk cId="842084125" sldId="304"/>
            <ac:spMk id="22" creationId="{05877545-F9D6-D7ED-09D0-AA2379065A1C}"/>
          </ac:spMkLst>
        </pc:spChg>
        <pc:spChg chg="mod">
          <ac:chgData name="Triebold  Nicolas" userId="8414fac6-5c62-4ef6-aa02-b49f3eb7f0da" providerId="ADAL" clId="{1EDDB457-4A40-4B56-9F65-AA639F2CCECD}" dt="2022-11-20T18:29:40.880" v="14879" actId="164"/>
          <ac:spMkLst>
            <pc:docMk/>
            <pc:sldMk cId="842084125" sldId="304"/>
            <ac:spMk id="30" creationId="{41CD3CD6-CF4C-84BF-D5D5-46F7B8CB4064}"/>
          </ac:spMkLst>
        </pc:spChg>
        <pc:spChg chg="mod">
          <ac:chgData name="Triebold  Nicolas" userId="8414fac6-5c62-4ef6-aa02-b49f3eb7f0da" providerId="ADAL" clId="{1EDDB457-4A40-4B56-9F65-AA639F2CCECD}" dt="2022-11-20T18:29:40.880" v="14879" actId="164"/>
          <ac:spMkLst>
            <pc:docMk/>
            <pc:sldMk cId="842084125" sldId="304"/>
            <ac:spMk id="34" creationId="{1DE05AC9-7361-51AF-FD21-CA9476ECC96A}"/>
          </ac:spMkLst>
        </pc:spChg>
        <pc:spChg chg="mod topLvl">
          <ac:chgData name="Triebold  Nicolas" userId="8414fac6-5c62-4ef6-aa02-b49f3eb7f0da" providerId="ADAL" clId="{1EDDB457-4A40-4B56-9F65-AA639F2CCECD}" dt="2022-11-20T18:30:10.024" v="14922" actId="1038"/>
          <ac:spMkLst>
            <pc:docMk/>
            <pc:sldMk cId="842084125" sldId="304"/>
            <ac:spMk id="36" creationId="{5327F909-AFD4-2555-46D4-65C2E897FDE5}"/>
          </ac:spMkLst>
        </pc:spChg>
        <pc:spChg chg="mod topLvl">
          <ac:chgData name="Triebold  Nicolas" userId="8414fac6-5c62-4ef6-aa02-b49f3eb7f0da" providerId="ADAL" clId="{1EDDB457-4A40-4B56-9F65-AA639F2CCECD}" dt="2022-11-20T18:30:10.024" v="14922" actId="1038"/>
          <ac:spMkLst>
            <pc:docMk/>
            <pc:sldMk cId="842084125" sldId="304"/>
            <ac:spMk id="37" creationId="{B2BC1AFA-7023-20BD-9EB4-7BF87E77B868}"/>
          </ac:spMkLst>
        </pc:spChg>
        <pc:spChg chg="mod topLvl">
          <ac:chgData name="Triebold  Nicolas" userId="8414fac6-5c62-4ef6-aa02-b49f3eb7f0da" providerId="ADAL" clId="{1EDDB457-4A40-4B56-9F65-AA639F2CCECD}" dt="2022-11-20T18:30:10.024" v="14922" actId="1038"/>
          <ac:spMkLst>
            <pc:docMk/>
            <pc:sldMk cId="842084125" sldId="304"/>
            <ac:spMk id="38" creationId="{74CAA979-62F1-B52D-8189-24049588B2A8}"/>
          </ac:spMkLst>
        </pc:spChg>
        <pc:spChg chg="mod">
          <ac:chgData name="Triebold  Nicolas" userId="8414fac6-5c62-4ef6-aa02-b49f3eb7f0da" providerId="ADAL" clId="{1EDDB457-4A40-4B56-9F65-AA639F2CCECD}" dt="2022-11-22T21:29:47.657" v="28364" actId="20577"/>
          <ac:spMkLst>
            <pc:docMk/>
            <pc:sldMk cId="842084125" sldId="304"/>
            <ac:spMk id="39" creationId="{60C03E34-88D6-F7DA-3154-F6B5307A1498}"/>
          </ac:spMkLst>
        </pc:spChg>
        <pc:spChg chg="mod">
          <ac:chgData name="Triebold  Nicolas" userId="8414fac6-5c62-4ef6-aa02-b49f3eb7f0da" providerId="ADAL" clId="{1EDDB457-4A40-4B56-9F65-AA639F2CCECD}" dt="2022-11-20T18:29:40.880" v="14879" actId="164"/>
          <ac:spMkLst>
            <pc:docMk/>
            <pc:sldMk cId="842084125" sldId="304"/>
            <ac:spMk id="43" creationId="{C34C6BD1-DDDA-40E5-95F5-12CBCE6E902F}"/>
          </ac:spMkLst>
        </pc:spChg>
        <pc:spChg chg="add mod topLvl">
          <ac:chgData name="Triebold  Nicolas" userId="8414fac6-5c62-4ef6-aa02-b49f3eb7f0da" providerId="ADAL" clId="{1EDDB457-4A40-4B56-9F65-AA639F2CCECD}" dt="2022-11-20T18:30:10.024" v="14922" actId="1038"/>
          <ac:spMkLst>
            <pc:docMk/>
            <pc:sldMk cId="842084125" sldId="304"/>
            <ac:spMk id="44" creationId="{1A5F18C7-60E8-4066-BA7A-517CE50DA257}"/>
          </ac:spMkLst>
        </pc:spChg>
        <pc:spChg chg="add mod topLvl">
          <ac:chgData name="Triebold  Nicolas" userId="8414fac6-5c62-4ef6-aa02-b49f3eb7f0da" providerId="ADAL" clId="{1EDDB457-4A40-4B56-9F65-AA639F2CCECD}" dt="2022-11-20T18:30:10.024" v="14922" actId="1038"/>
          <ac:spMkLst>
            <pc:docMk/>
            <pc:sldMk cId="842084125" sldId="304"/>
            <ac:spMk id="45" creationId="{027FFC34-E124-4678-B9DD-B9344059D7A0}"/>
          </ac:spMkLst>
        </pc:spChg>
        <pc:spChg chg="add mod topLvl">
          <ac:chgData name="Triebold  Nicolas" userId="8414fac6-5c62-4ef6-aa02-b49f3eb7f0da" providerId="ADAL" clId="{1EDDB457-4A40-4B56-9F65-AA639F2CCECD}" dt="2022-11-20T18:30:10.024" v="14922" actId="1038"/>
          <ac:spMkLst>
            <pc:docMk/>
            <pc:sldMk cId="842084125" sldId="304"/>
            <ac:spMk id="46" creationId="{E77C6F7C-87F6-49AC-9E1A-26E5D9C6EC90}"/>
          </ac:spMkLst>
        </pc:spChg>
        <pc:spChg chg="add mod topLvl">
          <ac:chgData name="Triebold  Nicolas" userId="8414fac6-5c62-4ef6-aa02-b49f3eb7f0da" providerId="ADAL" clId="{1EDDB457-4A40-4B56-9F65-AA639F2CCECD}" dt="2022-11-20T18:30:10.024" v="14922" actId="1038"/>
          <ac:spMkLst>
            <pc:docMk/>
            <pc:sldMk cId="842084125" sldId="304"/>
            <ac:spMk id="47" creationId="{C6EB5B4C-2C12-494E-94FB-33D408A25B32}"/>
          </ac:spMkLst>
        </pc:spChg>
        <pc:spChg chg="add mod topLvl">
          <ac:chgData name="Triebold  Nicolas" userId="8414fac6-5c62-4ef6-aa02-b49f3eb7f0da" providerId="ADAL" clId="{1EDDB457-4A40-4B56-9F65-AA639F2CCECD}" dt="2022-11-20T18:30:10.024" v="14922" actId="1038"/>
          <ac:spMkLst>
            <pc:docMk/>
            <pc:sldMk cId="842084125" sldId="304"/>
            <ac:spMk id="49" creationId="{C5A5FCBC-CFDA-4E52-A231-3CB4B8E5DB12}"/>
          </ac:spMkLst>
        </pc:spChg>
        <pc:spChg chg="add del mod">
          <ac:chgData name="Triebold  Nicolas" userId="8414fac6-5c62-4ef6-aa02-b49f3eb7f0da" providerId="ADAL" clId="{1EDDB457-4A40-4B56-9F65-AA639F2CCECD}" dt="2022-11-20T18:26:47.776" v="14809" actId="478"/>
          <ac:spMkLst>
            <pc:docMk/>
            <pc:sldMk cId="842084125" sldId="304"/>
            <ac:spMk id="74" creationId="{BD0C9F73-CC15-4506-9C1A-CFB560407BDB}"/>
          </ac:spMkLst>
        </pc:spChg>
        <pc:spChg chg="mod">
          <ac:chgData name="Triebold  Nicolas" userId="8414fac6-5c62-4ef6-aa02-b49f3eb7f0da" providerId="ADAL" clId="{1EDDB457-4A40-4B56-9F65-AA639F2CCECD}" dt="2022-11-20T18:31:40.408" v="14936"/>
          <ac:spMkLst>
            <pc:docMk/>
            <pc:sldMk cId="842084125" sldId="304"/>
            <ac:spMk id="83" creationId="{79021159-FF56-423D-8798-39BCE1783248}"/>
          </ac:spMkLst>
        </pc:spChg>
        <pc:spChg chg="mod">
          <ac:chgData name="Triebold  Nicolas" userId="8414fac6-5c62-4ef6-aa02-b49f3eb7f0da" providerId="ADAL" clId="{1EDDB457-4A40-4B56-9F65-AA639F2CCECD}" dt="2022-11-20T18:31:40.408" v="14936"/>
          <ac:spMkLst>
            <pc:docMk/>
            <pc:sldMk cId="842084125" sldId="304"/>
            <ac:spMk id="86" creationId="{89804EF8-02E4-4DC2-A51F-692F9B37CD96}"/>
          </ac:spMkLst>
        </pc:spChg>
        <pc:spChg chg="mod">
          <ac:chgData name="Triebold  Nicolas" userId="8414fac6-5c62-4ef6-aa02-b49f3eb7f0da" providerId="ADAL" clId="{1EDDB457-4A40-4B56-9F65-AA639F2CCECD}" dt="2022-11-20T18:31:40.408" v="14936"/>
          <ac:spMkLst>
            <pc:docMk/>
            <pc:sldMk cId="842084125" sldId="304"/>
            <ac:spMk id="87" creationId="{50AD7999-E28C-4069-9221-1C7C6714A899}"/>
          </ac:spMkLst>
        </pc:spChg>
        <pc:spChg chg="mod">
          <ac:chgData name="Triebold  Nicolas" userId="8414fac6-5c62-4ef6-aa02-b49f3eb7f0da" providerId="ADAL" clId="{1EDDB457-4A40-4B56-9F65-AA639F2CCECD}" dt="2022-11-20T18:31:40.408" v="14936"/>
          <ac:spMkLst>
            <pc:docMk/>
            <pc:sldMk cId="842084125" sldId="304"/>
            <ac:spMk id="90" creationId="{97E3A430-91B7-4BC3-82C7-A9BE4A150998}"/>
          </ac:spMkLst>
        </pc:spChg>
        <pc:spChg chg="mod">
          <ac:chgData name="Triebold  Nicolas" userId="8414fac6-5c62-4ef6-aa02-b49f3eb7f0da" providerId="ADAL" clId="{1EDDB457-4A40-4B56-9F65-AA639F2CCECD}" dt="2022-11-20T18:31:40.408" v="14936"/>
          <ac:spMkLst>
            <pc:docMk/>
            <pc:sldMk cId="842084125" sldId="304"/>
            <ac:spMk id="99" creationId="{814393C9-CB9E-4071-BC5F-A6CF7EEBDD8A}"/>
          </ac:spMkLst>
        </pc:spChg>
        <pc:spChg chg="mod">
          <ac:chgData name="Triebold  Nicolas" userId="8414fac6-5c62-4ef6-aa02-b49f3eb7f0da" providerId="ADAL" clId="{1EDDB457-4A40-4B56-9F65-AA639F2CCECD}" dt="2022-11-20T18:31:40.408" v="14936"/>
          <ac:spMkLst>
            <pc:docMk/>
            <pc:sldMk cId="842084125" sldId="304"/>
            <ac:spMk id="105" creationId="{AC7C0B0F-D96A-458C-8A5E-A86746FF66E4}"/>
          </ac:spMkLst>
        </pc:spChg>
        <pc:spChg chg="mod">
          <ac:chgData name="Triebold  Nicolas" userId="8414fac6-5c62-4ef6-aa02-b49f3eb7f0da" providerId="ADAL" clId="{1EDDB457-4A40-4B56-9F65-AA639F2CCECD}" dt="2022-11-20T18:31:40.408" v="14936"/>
          <ac:spMkLst>
            <pc:docMk/>
            <pc:sldMk cId="842084125" sldId="304"/>
            <ac:spMk id="106" creationId="{9B6334A4-D353-4FE2-8E7C-02DA4F9F41D6}"/>
          </ac:spMkLst>
        </pc:spChg>
        <pc:grpChg chg="add del mod topLvl">
          <ac:chgData name="Triebold  Nicolas" userId="8414fac6-5c62-4ef6-aa02-b49f3eb7f0da" providerId="ADAL" clId="{1EDDB457-4A40-4B56-9F65-AA639F2CCECD}" dt="2022-11-20T18:22:33.957" v="14738" actId="165"/>
          <ac:grpSpMkLst>
            <pc:docMk/>
            <pc:sldMk cId="842084125" sldId="304"/>
            <ac:grpSpMk id="16" creationId="{1B1823EE-E885-4920-B695-45919A3517CB}"/>
          </ac:grpSpMkLst>
        </pc:grpChg>
        <pc:grpChg chg="mod topLvl">
          <ac:chgData name="Triebold  Nicolas" userId="8414fac6-5c62-4ef6-aa02-b49f3eb7f0da" providerId="ADAL" clId="{1EDDB457-4A40-4B56-9F65-AA639F2CCECD}" dt="2022-11-20T18:30:10.024" v="14922" actId="1038"/>
          <ac:grpSpMkLst>
            <pc:docMk/>
            <pc:sldMk cId="842084125" sldId="304"/>
            <ac:grpSpMk id="31" creationId="{AD83FE42-13E7-8747-A3FD-9B20B243F47C}"/>
          </ac:grpSpMkLst>
        </pc:grpChg>
        <pc:grpChg chg="mod topLvl">
          <ac:chgData name="Triebold  Nicolas" userId="8414fac6-5c62-4ef6-aa02-b49f3eb7f0da" providerId="ADAL" clId="{1EDDB457-4A40-4B56-9F65-AA639F2CCECD}" dt="2022-11-20T18:30:10.024" v="14922" actId="1038"/>
          <ac:grpSpMkLst>
            <pc:docMk/>
            <pc:sldMk cId="842084125" sldId="304"/>
            <ac:grpSpMk id="35" creationId="{ABE9DF19-F7E8-7778-BFEA-EE64D4D22E3E}"/>
          </ac:grpSpMkLst>
        </pc:grpChg>
        <pc:grpChg chg="add mod topLvl">
          <ac:chgData name="Triebold  Nicolas" userId="8414fac6-5c62-4ef6-aa02-b49f3eb7f0da" providerId="ADAL" clId="{1EDDB457-4A40-4B56-9F65-AA639F2CCECD}" dt="2022-11-20T18:30:10.024" v="14922" actId="1038"/>
          <ac:grpSpMkLst>
            <pc:docMk/>
            <pc:sldMk cId="842084125" sldId="304"/>
            <ac:grpSpMk id="40" creationId="{71BDB2E0-DA9D-4433-9CD5-95EA417858DD}"/>
          </ac:grpSpMkLst>
        </pc:grpChg>
        <pc:grpChg chg="add del mod">
          <ac:chgData name="Triebold  Nicolas" userId="8414fac6-5c62-4ef6-aa02-b49f3eb7f0da" providerId="ADAL" clId="{1EDDB457-4A40-4B56-9F65-AA639F2CCECD}" dt="2022-11-20T18:22:31.578" v="14737" actId="165"/>
          <ac:grpSpMkLst>
            <pc:docMk/>
            <pc:sldMk cId="842084125" sldId="304"/>
            <ac:grpSpMk id="65" creationId="{E74AA847-18D3-4B00-9B49-2878880C74AF}"/>
          </ac:grpSpMkLst>
        </pc:grpChg>
        <pc:grpChg chg="add mod">
          <ac:chgData name="Triebold  Nicolas" userId="8414fac6-5c62-4ef6-aa02-b49f3eb7f0da" providerId="ADAL" clId="{1EDDB457-4A40-4B56-9F65-AA639F2CCECD}" dt="2022-11-20T18:29:40.880" v="14879" actId="164"/>
          <ac:grpSpMkLst>
            <pc:docMk/>
            <pc:sldMk cId="842084125" sldId="304"/>
            <ac:grpSpMk id="80" creationId="{9AB950B4-4CFE-46A2-96F7-C57BAC42EC65}"/>
          </ac:grpSpMkLst>
        </pc:grpChg>
        <pc:grpChg chg="add mod">
          <ac:chgData name="Triebold  Nicolas" userId="8414fac6-5c62-4ef6-aa02-b49f3eb7f0da" providerId="ADAL" clId="{1EDDB457-4A40-4B56-9F65-AA639F2CCECD}" dt="2022-11-20T18:31:40.408" v="14936"/>
          <ac:grpSpMkLst>
            <pc:docMk/>
            <pc:sldMk cId="842084125" sldId="304"/>
            <ac:grpSpMk id="81" creationId="{9DC255F9-1B95-4FD9-9164-EBAAD67F2DC2}"/>
          </ac:grpSpMkLst>
        </pc:grpChg>
        <pc:grpChg chg="add mod">
          <ac:chgData name="Triebold  Nicolas" userId="8414fac6-5c62-4ef6-aa02-b49f3eb7f0da" providerId="ADAL" clId="{1EDDB457-4A40-4B56-9F65-AA639F2CCECD}" dt="2022-11-20T18:31:40.408" v="14936"/>
          <ac:grpSpMkLst>
            <pc:docMk/>
            <pc:sldMk cId="842084125" sldId="304"/>
            <ac:grpSpMk id="88" creationId="{8A9530FC-6CFA-41D9-A641-58D2252E7C17}"/>
          </ac:grpSpMkLst>
        </pc:grpChg>
        <pc:grpChg chg="add mod">
          <ac:chgData name="Triebold  Nicolas" userId="8414fac6-5c62-4ef6-aa02-b49f3eb7f0da" providerId="ADAL" clId="{1EDDB457-4A40-4B56-9F65-AA639F2CCECD}" dt="2022-11-20T18:31:40.408" v="14936"/>
          <ac:grpSpMkLst>
            <pc:docMk/>
            <pc:sldMk cId="842084125" sldId="304"/>
            <ac:grpSpMk id="96" creationId="{48C9BA03-06AE-4332-ACEE-0A14FD13E23D}"/>
          </ac:grpSpMkLst>
        </pc:grpChg>
        <pc:grpChg chg="mod">
          <ac:chgData name="Triebold  Nicolas" userId="8414fac6-5c62-4ef6-aa02-b49f3eb7f0da" providerId="ADAL" clId="{1EDDB457-4A40-4B56-9F65-AA639F2CCECD}" dt="2022-11-20T18:31:40.408" v="14936"/>
          <ac:grpSpMkLst>
            <pc:docMk/>
            <pc:sldMk cId="842084125" sldId="304"/>
            <ac:grpSpMk id="98" creationId="{A92C1E2A-C000-4E22-BDC4-3FC463071D5E}"/>
          </ac:grpSpMkLst>
        </pc:grpChg>
        <pc:picChg chg="mod">
          <ac:chgData name="Triebold  Nicolas" userId="8414fac6-5c62-4ef6-aa02-b49f3eb7f0da" providerId="ADAL" clId="{1EDDB457-4A40-4B56-9F65-AA639F2CCECD}" dt="2022-11-20T18:31:40.408" v="14936"/>
          <ac:picMkLst>
            <pc:docMk/>
            <pc:sldMk cId="842084125" sldId="304"/>
            <ac:picMk id="82" creationId="{19ABA40F-FBC4-4C67-A96C-65F914B67931}"/>
          </ac:picMkLst>
        </pc:picChg>
        <pc:picChg chg="mod">
          <ac:chgData name="Triebold  Nicolas" userId="8414fac6-5c62-4ef6-aa02-b49f3eb7f0da" providerId="ADAL" clId="{1EDDB457-4A40-4B56-9F65-AA639F2CCECD}" dt="2022-11-20T18:31:40.408" v="14936"/>
          <ac:picMkLst>
            <pc:docMk/>
            <pc:sldMk cId="842084125" sldId="304"/>
            <ac:picMk id="89" creationId="{31C3851B-D932-47F8-BC1E-B9B58455B341}"/>
          </ac:picMkLst>
        </pc:picChg>
        <pc:picChg chg="mod">
          <ac:chgData name="Triebold  Nicolas" userId="8414fac6-5c62-4ef6-aa02-b49f3eb7f0da" providerId="ADAL" clId="{1EDDB457-4A40-4B56-9F65-AA639F2CCECD}" dt="2022-11-20T18:31:40.408" v="14936"/>
          <ac:picMkLst>
            <pc:docMk/>
            <pc:sldMk cId="842084125" sldId="304"/>
            <ac:picMk id="97" creationId="{AD850276-8794-43BB-B69A-0673365FD157}"/>
          </ac:picMkLst>
        </pc:picChg>
        <pc:cxnChg chg="mod topLvl">
          <ac:chgData name="Triebold  Nicolas" userId="8414fac6-5c62-4ef6-aa02-b49f3eb7f0da" providerId="ADAL" clId="{1EDDB457-4A40-4B56-9F65-AA639F2CCECD}" dt="2022-11-20T18:30:10.024" v="14922" actId="1038"/>
          <ac:cxnSpMkLst>
            <pc:docMk/>
            <pc:sldMk cId="842084125" sldId="304"/>
            <ac:cxnSpMk id="7" creationId="{4E414809-BF2C-48D2-8E40-974FB0B81BB2}"/>
          </ac:cxnSpMkLst>
        </pc:cxnChg>
        <pc:cxnChg chg="del mod">
          <ac:chgData name="Triebold  Nicolas" userId="8414fac6-5c62-4ef6-aa02-b49f3eb7f0da" providerId="ADAL" clId="{1EDDB457-4A40-4B56-9F65-AA639F2CCECD}" dt="2022-11-20T18:14:56.948" v="14216" actId="478"/>
          <ac:cxnSpMkLst>
            <pc:docMk/>
            <pc:sldMk cId="842084125" sldId="304"/>
            <ac:cxnSpMk id="8" creationId="{BE8FCAF6-8651-77FA-8D66-70904C71773E}"/>
          </ac:cxnSpMkLst>
        </pc:cxnChg>
        <pc:cxnChg chg="del mod topLvl">
          <ac:chgData name="Triebold  Nicolas" userId="8414fac6-5c62-4ef6-aa02-b49f3eb7f0da" providerId="ADAL" clId="{1EDDB457-4A40-4B56-9F65-AA639F2CCECD}" dt="2022-11-20T18:26:55.586" v="14810" actId="478"/>
          <ac:cxnSpMkLst>
            <pc:docMk/>
            <pc:sldMk cId="842084125" sldId="304"/>
            <ac:cxnSpMk id="10" creationId="{85051D4F-2BE3-DBA4-168B-E9AC64E39F58}"/>
          </ac:cxnSpMkLst>
        </pc:cxnChg>
        <pc:cxnChg chg="mod topLvl">
          <ac:chgData name="Triebold  Nicolas" userId="8414fac6-5c62-4ef6-aa02-b49f3eb7f0da" providerId="ADAL" clId="{1EDDB457-4A40-4B56-9F65-AA639F2CCECD}" dt="2022-11-21T00:41:59.060" v="22633" actId="14100"/>
          <ac:cxnSpMkLst>
            <pc:docMk/>
            <pc:sldMk cId="842084125" sldId="304"/>
            <ac:cxnSpMk id="21" creationId="{F84CDE29-A2FA-F291-8607-505A6A10DA3E}"/>
          </ac:cxnSpMkLst>
        </pc:cxnChg>
        <pc:cxnChg chg="del mod">
          <ac:chgData name="Triebold  Nicolas" userId="8414fac6-5c62-4ef6-aa02-b49f3eb7f0da" providerId="ADAL" clId="{1EDDB457-4A40-4B56-9F65-AA639F2CCECD}" dt="2022-11-20T18:04:45.846" v="13806" actId="478"/>
          <ac:cxnSpMkLst>
            <pc:docMk/>
            <pc:sldMk cId="842084125" sldId="304"/>
            <ac:cxnSpMk id="28" creationId="{237A8749-991B-2978-1E60-1FA9FAA9FEC5}"/>
          </ac:cxnSpMkLst>
        </pc:cxnChg>
        <pc:cxnChg chg="mod">
          <ac:chgData name="Triebold  Nicolas" userId="8414fac6-5c62-4ef6-aa02-b49f3eb7f0da" providerId="ADAL" clId="{1EDDB457-4A40-4B56-9F65-AA639F2CCECD}" dt="2022-11-20T18:29:40.880" v="14879" actId="164"/>
          <ac:cxnSpMkLst>
            <pc:docMk/>
            <pc:sldMk cId="842084125" sldId="304"/>
            <ac:cxnSpMk id="29" creationId="{1AA70020-1782-EFFE-B9CC-5D1DC1C58112}"/>
          </ac:cxnSpMkLst>
        </pc:cxnChg>
        <pc:cxnChg chg="mod">
          <ac:chgData name="Triebold  Nicolas" userId="8414fac6-5c62-4ef6-aa02-b49f3eb7f0da" providerId="ADAL" clId="{1EDDB457-4A40-4B56-9F65-AA639F2CCECD}" dt="2022-11-20T18:29:40.880" v="14879" actId="164"/>
          <ac:cxnSpMkLst>
            <pc:docMk/>
            <pc:sldMk cId="842084125" sldId="304"/>
            <ac:cxnSpMk id="32" creationId="{EBF0728C-C66F-5D24-D028-424D058B5C9B}"/>
          </ac:cxnSpMkLst>
        </pc:cxnChg>
        <pc:cxnChg chg="del mod">
          <ac:chgData name="Triebold  Nicolas" userId="8414fac6-5c62-4ef6-aa02-b49f3eb7f0da" providerId="ADAL" clId="{1EDDB457-4A40-4B56-9F65-AA639F2CCECD}" dt="2022-11-20T18:13:47.921" v="14145" actId="478"/>
          <ac:cxnSpMkLst>
            <pc:docMk/>
            <pc:sldMk cId="842084125" sldId="304"/>
            <ac:cxnSpMk id="33" creationId="{009FEA07-414C-D661-F8DF-5AF8B27211D4}"/>
          </ac:cxnSpMkLst>
        </pc:cxnChg>
        <pc:cxnChg chg="mod">
          <ac:chgData name="Triebold  Nicolas" userId="8414fac6-5c62-4ef6-aa02-b49f3eb7f0da" providerId="ADAL" clId="{1EDDB457-4A40-4B56-9F65-AA639F2CCECD}" dt="2022-11-20T18:29:40.880" v="14879" actId="164"/>
          <ac:cxnSpMkLst>
            <pc:docMk/>
            <pc:sldMk cId="842084125" sldId="304"/>
            <ac:cxnSpMk id="41" creationId="{0DF0A784-D063-489E-956E-2FFC7A9BE950}"/>
          </ac:cxnSpMkLst>
        </pc:cxnChg>
        <pc:cxnChg chg="mod">
          <ac:chgData name="Triebold  Nicolas" userId="8414fac6-5c62-4ef6-aa02-b49f3eb7f0da" providerId="ADAL" clId="{1EDDB457-4A40-4B56-9F65-AA639F2CCECD}" dt="2022-11-20T18:29:40.880" v="14879" actId="164"/>
          <ac:cxnSpMkLst>
            <pc:docMk/>
            <pc:sldMk cId="842084125" sldId="304"/>
            <ac:cxnSpMk id="42" creationId="{3CFECCFD-55BB-4D56-867D-CE0EB6ECC386}"/>
          </ac:cxnSpMkLst>
        </pc:cxnChg>
        <pc:cxnChg chg="add del mod">
          <ac:chgData name="Triebold  Nicolas" userId="8414fac6-5c62-4ef6-aa02-b49f3eb7f0da" providerId="ADAL" clId="{1EDDB457-4A40-4B56-9F65-AA639F2CCECD}" dt="2022-11-20T18:19:18.581" v="14553" actId="478"/>
          <ac:cxnSpMkLst>
            <pc:docMk/>
            <pc:sldMk cId="842084125" sldId="304"/>
            <ac:cxnSpMk id="48" creationId="{83AA5AEF-5029-4900-AFCD-5395AB9E84B0}"/>
          </ac:cxnSpMkLst>
        </pc:cxnChg>
        <pc:cxnChg chg="add mod topLvl">
          <ac:chgData name="Triebold  Nicolas" userId="8414fac6-5c62-4ef6-aa02-b49f3eb7f0da" providerId="ADAL" clId="{1EDDB457-4A40-4B56-9F65-AA639F2CCECD}" dt="2022-11-21T00:41:41.413" v="22630" actId="1038"/>
          <ac:cxnSpMkLst>
            <pc:docMk/>
            <pc:sldMk cId="842084125" sldId="304"/>
            <ac:cxnSpMk id="50" creationId="{FEF51AAB-CFDD-42F3-831E-6F570CCE8C20}"/>
          </ac:cxnSpMkLst>
        </pc:cxnChg>
        <pc:cxnChg chg="add mod topLvl">
          <ac:chgData name="Triebold  Nicolas" userId="8414fac6-5c62-4ef6-aa02-b49f3eb7f0da" providerId="ADAL" clId="{1EDDB457-4A40-4B56-9F65-AA639F2CCECD}" dt="2022-11-20T18:30:10.024" v="14922" actId="1038"/>
          <ac:cxnSpMkLst>
            <pc:docMk/>
            <pc:sldMk cId="842084125" sldId="304"/>
            <ac:cxnSpMk id="56" creationId="{A8A33E3E-1C4D-43B2-8F02-4A9A4260D4E6}"/>
          </ac:cxnSpMkLst>
        </pc:cxnChg>
        <pc:cxnChg chg="add mod">
          <ac:chgData name="Triebold  Nicolas" userId="8414fac6-5c62-4ef6-aa02-b49f3eb7f0da" providerId="ADAL" clId="{1EDDB457-4A40-4B56-9F65-AA639F2CCECD}" dt="2022-11-21T00:41:21.060" v="22628" actId="1037"/>
          <ac:cxnSpMkLst>
            <pc:docMk/>
            <pc:sldMk cId="842084125" sldId="304"/>
            <ac:cxnSpMk id="63" creationId="{DDBB13C9-E988-417E-B43E-DC9D0A9A94B5}"/>
          </ac:cxnSpMkLst>
        </pc:cxnChg>
        <pc:cxnChg chg="add mod">
          <ac:chgData name="Triebold  Nicolas" userId="8414fac6-5c62-4ef6-aa02-b49f3eb7f0da" providerId="ADAL" clId="{1EDDB457-4A40-4B56-9F65-AA639F2CCECD}" dt="2022-11-20T18:30:10.024" v="14922" actId="1038"/>
          <ac:cxnSpMkLst>
            <pc:docMk/>
            <pc:sldMk cId="842084125" sldId="304"/>
            <ac:cxnSpMk id="66" creationId="{F5782D6A-65AF-4886-B3E0-902378171175}"/>
          </ac:cxnSpMkLst>
        </pc:cxnChg>
        <pc:cxnChg chg="add mod">
          <ac:chgData name="Triebold  Nicolas" userId="8414fac6-5c62-4ef6-aa02-b49f3eb7f0da" providerId="ADAL" clId="{1EDDB457-4A40-4B56-9F65-AA639F2CCECD}" dt="2022-11-20T18:30:10.024" v="14922" actId="1038"/>
          <ac:cxnSpMkLst>
            <pc:docMk/>
            <pc:sldMk cId="842084125" sldId="304"/>
            <ac:cxnSpMk id="76" creationId="{FC6A6309-7644-4724-99A6-F1763172E86B}"/>
          </ac:cxnSpMkLst>
        </pc:cxnChg>
        <pc:cxnChg chg="add del mod">
          <ac:chgData name="Triebold  Nicolas" userId="8414fac6-5c62-4ef6-aa02-b49f3eb7f0da" providerId="ADAL" clId="{1EDDB457-4A40-4B56-9F65-AA639F2CCECD}" dt="2022-11-20T18:28:50.223" v="14854" actId="478"/>
          <ac:cxnSpMkLst>
            <pc:docMk/>
            <pc:sldMk cId="842084125" sldId="304"/>
            <ac:cxnSpMk id="77" creationId="{BB5F175F-B7FD-4ACE-A8A3-3BB3564C7DB8}"/>
          </ac:cxnSpMkLst>
        </pc:cxnChg>
        <pc:cxnChg chg="mod">
          <ac:chgData name="Triebold  Nicolas" userId="8414fac6-5c62-4ef6-aa02-b49f3eb7f0da" providerId="ADAL" clId="{1EDDB457-4A40-4B56-9F65-AA639F2CCECD}" dt="2022-11-20T18:31:40.408" v="14936"/>
          <ac:cxnSpMkLst>
            <pc:docMk/>
            <pc:sldMk cId="842084125" sldId="304"/>
            <ac:cxnSpMk id="84" creationId="{2EE83502-5206-4F91-A8DD-680FA9640BB0}"/>
          </ac:cxnSpMkLst>
        </pc:cxnChg>
        <pc:cxnChg chg="mod">
          <ac:chgData name="Triebold  Nicolas" userId="8414fac6-5c62-4ef6-aa02-b49f3eb7f0da" providerId="ADAL" clId="{1EDDB457-4A40-4B56-9F65-AA639F2CCECD}" dt="2022-11-20T18:31:40.408" v="14936"/>
          <ac:cxnSpMkLst>
            <pc:docMk/>
            <pc:sldMk cId="842084125" sldId="304"/>
            <ac:cxnSpMk id="85" creationId="{1E396A7F-3A9B-4170-AABC-2D2613E9BD96}"/>
          </ac:cxnSpMkLst>
        </pc:cxnChg>
        <pc:cxnChg chg="mod">
          <ac:chgData name="Triebold  Nicolas" userId="8414fac6-5c62-4ef6-aa02-b49f3eb7f0da" providerId="ADAL" clId="{1EDDB457-4A40-4B56-9F65-AA639F2CCECD}" dt="2022-11-20T18:31:40.408" v="14936"/>
          <ac:cxnSpMkLst>
            <pc:docMk/>
            <pc:sldMk cId="842084125" sldId="304"/>
            <ac:cxnSpMk id="91" creationId="{DB031634-B985-4D54-8C9C-71B238B15AC1}"/>
          </ac:cxnSpMkLst>
        </pc:cxnChg>
        <pc:cxnChg chg="mod">
          <ac:chgData name="Triebold  Nicolas" userId="8414fac6-5c62-4ef6-aa02-b49f3eb7f0da" providerId="ADAL" clId="{1EDDB457-4A40-4B56-9F65-AA639F2CCECD}" dt="2022-11-20T18:31:40.408" v="14936"/>
          <ac:cxnSpMkLst>
            <pc:docMk/>
            <pc:sldMk cId="842084125" sldId="304"/>
            <ac:cxnSpMk id="92" creationId="{9EA3C4CD-63F1-4928-A5E4-E62D585FDDD1}"/>
          </ac:cxnSpMkLst>
        </pc:cxnChg>
        <pc:cxnChg chg="mod">
          <ac:chgData name="Triebold  Nicolas" userId="8414fac6-5c62-4ef6-aa02-b49f3eb7f0da" providerId="ADAL" clId="{1EDDB457-4A40-4B56-9F65-AA639F2CCECD}" dt="2022-11-20T18:31:40.408" v="14936"/>
          <ac:cxnSpMkLst>
            <pc:docMk/>
            <pc:sldMk cId="842084125" sldId="304"/>
            <ac:cxnSpMk id="93" creationId="{22D1636C-9C9E-41F0-A859-18DACBED9CF7}"/>
          </ac:cxnSpMkLst>
        </pc:cxnChg>
        <pc:cxnChg chg="mod">
          <ac:chgData name="Triebold  Nicolas" userId="8414fac6-5c62-4ef6-aa02-b49f3eb7f0da" providerId="ADAL" clId="{1EDDB457-4A40-4B56-9F65-AA639F2CCECD}" dt="2022-11-20T18:31:40.408" v="14936"/>
          <ac:cxnSpMkLst>
            <pc:docMk/>
            <pc:sldMk cId="842084125" sldId="304"/>
            <ac:cxnSpMk id="94" creationId="{EC73111D-A75B-43E6-8E4E-3800908435DF}"/>
          </ac:cxnSpMkLst>
        </pc:cxnChg>
        <pc:cxnChg chg="mod">
          <ac:chgData name="Triebold  Nicolas" userId="8414fac6-5c62-4ef6-aa02-b49f3eb7f0da" providerId="ADAL" clId="{1EDDB457-4A40-4B56-9F65-AA639F2CCECD}" dt="2022-11-20T18:31:40.408" v="14936"/>
          <ac:cxnSpMkLst>
            <pc:docMk/>
            <pc:sldMk cId="842084125" sldId="304"/>
            <ac:cxnSpMk id="95" creationId="{773A2BF9-AD08-4BBE-882C-A275A8CCA392}"/>
          </ac:cxnSpMkLst>
        </pc:cxnChg>
        <pc:cxnChg chg="mod">
          <ac:chgData name="Triebold  Nicolas" userId="8414fac6-5c62-4ef6-aa02-b49f3eb7f0da" providerId="ADAL" clId="{1EDDB457-4A40-4B56-9F65-AA639F2CCECD}" dt="2022-11-20T18:31:40.408" v="14936"/>
          <ac:cxnSpMkLst>
            <pc:docMk/>
            <pc:sldMk cId="842084125" sldId="304"/>
            <ac:cxnSpMk id="100" creationId="{EAF1081A-8911-482F-9ADB-A1074AE90304}"/>
          </ac:cxnSpMkLst>
        </pc:cxnChg>
        <pc:cxnChg chg="mod">
          <ac:chgData name="Triebold  Nicolas" userId="8414fac6-5c62-4ef6-aa02-b49f3eb7f0da" providerId="ADAL" clId="{1EDDB457-4A40-4B56-9F65-AA639F2CCECD}" dt="2022-11-20T18:31:40.408" v="14936"/>
          <ac:cxnSpMkLst>
            <pc:docMk/>
            <pc:sldMk cId="842084125" sldId="304"/>
            <ac:cxnSpMk id="101" creationId="{59BFAA74-A7FA-4DC6-BECF-CAFC1C9850CC}"/>
          </ac:cxnSpMkLst>
        </pc:cxnChg>
        <pc:cxnChg chg="mod">
          <ac:chgData name="Triebold  Nicolas" userId="8414fac6-5c62-4ef6-aa02-b49f3eb7f0da" providerId="ADAL" clId="{1EDDB457-4A40-4B56-9F65-AA639F2CCECD}" dt="2022-11-20T18:31:40.408" v="14936"/>
          <ac:cxnSpMkLst>
            <pc:docMk/>
            <pc:sldMk cId="842084125" sldId="304"/>
            <ac:cxnSpMk id="102" creationId="{15A930F2-CB67-40A1-B6FD-F358880F7A70}"/>
          </ac:cxnSpMkLst>
        </pc:cxnChg>
        <pc:cxnChg chg="mod">
          <ac:chgData name="Triebold  Nicolas" userId="8414fac6-5c62-4ef6-aa02-b49f3eb7f0da" providerId="ADAL" clId="{1EDDB457-4A40-4B56-9F65-AA639F2CCECD}" dt="2022-11-20T18:31:40.408" v="14936"/>
          <ac:cxnSpMkLst>
            <pc:docMk/>
            <pc:sldMk cId="842084125" sldId="304"/>
            <ac:cxnSpMk id="103" creationId="{D8C8FF7D-DA8C-4315-B44F-8C2852A1A0BB}"/>
          </ac:cxnSpMkLst>
        </pc:cxnChg>
        <pc:cxnChg chg="mod">
          <ac:chgData name="Triebold  Nicolas" userId="8414fac6-5c62-4ef6-aa02-b49f3eb7f0da" providerId="ADAL" clId="{1EDDB457-4A40-4B56-9F65-AA639F2CCECD}" dt="2022-11-20T18:31:40.408" v="14936"/>
          <ac:cxnSpMkLst>
            <pc:docMk/>
            <pc:sldMk cId="842084125" sldId="304"/>
            <ac:cxnSpMk id="104" creationId="{35BC743D-85B7-4580-89A6-7E837B3453CB}"/>
          </ac:cxnSpMkLst>
        </pc:cxnChg>
      </pc:sldChg>
      <pc:sldChg chg="addSp delSp modSp mod">
        <pc:chgData name="Triebold  Nicolas" userId="8414fac6-5c62-4ef6-aa02-b49f3eb7f0da" providerId="ADAL" clId="{1EDDB457-4A40-4B56-9F65-AA639F2CCECD}" dt="2022-11-20T15:12:09.363" v="11762" actId="478"/>
        <pc:sldMkLst>
          <pc:docMk/>
          <pc:sldMk cId="2436239430" sldId="305"/>
        </pc:sldMkLst>
        <pc:spChg chg="add del mod">
          <ac:chgData name="Triebold  Nicolas" userId="8414fac6-5c62-4ef6-aa02-b49f3eb7f0da" providerId="ADAL" clId="{1EDDB457-4A40-4B56-9F65-AA639F2CCECD}" dt="2022-11-20T15:12:09.363" v="11762" actId="478"/>
          <ac:spMkLst>
            <pc:docMk/>
            <pc:sldMk cId="2436239430" sldId="305"/>
            <ac:spMk id="2" creationId="{E61036E2-A70D-46E2-A8F9-E5C34A334FD0}"/>
          </ac:spMkLst>
        </pc:spChg>
      </pc:sldChg>
      <pc:sldChg chg="addSp delSp modSp add del mod ord delAnim modAnim">
        <pc:chgData name="Triebold  Nicolas" userId="8414fac6-5c62-4ef6-aa02-b49f3eb7f0da" providerId="ADAL" clId="{1EDDB457-4A40-4B56-9F65-AA639F2CCECD}" dt="2022-11-20T22:10:50.152" v="17545" actId="47"/>
        <pc:sldMkLst>
          <pc:docMk/>
          <pc:sldMk cId="3614403876" sldId="306"/>
        </pc:sldMkLst>
        <pc:spChg chg="mod">
          <ac:chgData name="Triebold  Nicolas" userId="8414fac6-5c62-4ef6-aa02-b49f3eb7f0da" providerId="ADAL" clId="{1EDDB457-4A40-4B56-9F65-AA639F2CCECD}" dt="2022-11-20T22:06:52.128" v="17363" actId="21"/>
          <ac:spMkLst>
            <pc:docMk/>
            <pc:sldMk cId="3614403876" sldId="306"/>
            <ac:spMk id="3" creationId="{56BD7DC3-17C3-4B09-9D8E-F143A82B205E}"/>
          </ac:spMkLst>
        </pc:spChg>
        <pc:spChg chg="mod">
          <ac:chgData name="Triebold  Nicolas" userId="8414fac6-5c62-4ef6-aa02-b49f3eb7f0da" providerId="ADAL" clId="{1EDDB457-4A40-4B56-9F65-AA639F2CCECD}" dt="2022-11-20T22:02:41.176" v="17165" actId="1036"/>
          <ac:spMkLst>
            <pc:docMk/>
            <pc:sldMk cId="3614403876" sldId="306"/>
            <ac:spMk id="38" creationId="{3AA1F6F7-BC50-4DE6-AA73-F823104EDAF2}"/>
          </ac:spMkLst>
        </pc:spChg>
        <pc:spChg chg="del">
          <ac:chgData name="Triebold  Nicolas" userId="8414fac6-5c62-4ef6-aa02-b49f3eb7f0da" providerId="ADAL" clId="{1EDDB457-4A40-4B56-9F65-AA639F2CCECD}" dt="2022-11-19T21:40:14.636" v="10686" actId="478"/>
          <ac:spMkLst>
            <pc:docMk/>
            <pc:sldMk cId="3614403876" sldId="306"/>
            <ac:spMk id="39" creationId="{9F14E952-E031-4E15-B400-8D8FD7612AD5}"/>
          </ac:spMkLst>
        </pc:spChg>
        <pc:grpChg chg="del">
          <ac:chgData name="Triebold  Nicolas" userId="8414fac6-5c62-4ef6-aa02-b49f3eb7f0da" providerId="ADAL" clId="{1EDDB457-4A40-4B56-9F65-AA639F2CCECD}" dt="2022-11-19T21:39:33.094" v="10679" actId="478"/>
          <ac:grpSpMkLst>
            <pc:docMk/>
            <pc:sldMk cId="3614403876" sldId="306"/>
            <ac:grpSpMk id="12" creationId="{BA45D9C6-12DC-481D-8DE7-F03257B2BB7E}"/>
          </ac:grpSpMkLst>
        </pc:grpChg>
        <pc:grpChg chg="del">
          <ac:chgData name="Triebold  Nicolas" userId="8414fac6-5c62-4ef6-aa02-b49f3eb7f0da" providerId="ADAL" clId="{1EDDB457-4A40-4B56-9F65-AA639F2CCECD}" dt="2022-11-19T21:39:35.134" v="10681" actId="478"/>
          <ac:grpSpMkLst>
            <pc:docMk/>
            <pc:sldMk cId="3614403876" sldId="306"/>
            <ac:grpSpMk id="27" creationId="{30BFC1E0-BBFA-4E6B-8B04-4E54349DD11D}"/>
          </ac:grpSpMkLst>
        </pc:grpChg>
        <pc:picChg chg="del">
          <ac:chgData name="Triebold  Nicolas" userId="8414fac6-5c62-4ef6-aa02-b49f3eb7f0da" providerId="ADAL" clId="{1EDDB457-4A40-4B56-9F65-AA639F2CCECD}" dt="2022-11-19T21:39:32.294" v="10678" actId="478"/>
          <ac:picMkLst>
            <pc:docMk/>
            <pc:sldMk cId="3614403876" sldId="306"/>
            <ac:picMk id="8" creationId="{9F244E22-7A1C-49CD-9BC6-51798AD3E862}"/>
          </ac:picMkLst>
        </pc:picChg>
        <pc:cxnChg chg="add del mod">
          <ac:chgData name="Triebold  Nicolas" userId="8414fac6-5c62-4ef6-aa02-b49f3eb7f0da" providerId="ADAL" clId="{1EDDB457-4A40-4B56-9F65-AA639F2CCECD}" dt="2022-11-20T22:02:43.057" v="17166" actId="478"/>
          <ac:cxnSpMkLst>
            <pc:docMk/>
            <pc:sldMk cId="3614403876" sldId="306"/>
            <ac:cxnSpMk id="10" creationId="{2E7CCA4F-8CAB-484F-AAB1-BCEBBF7E68D9}"/>
          </ac:cxnSpMkLst>
        </pc:cxnChg>
        <pc:cxnChg chg="mod">
          <ac:chgData name="Triebold  Nicolas" userId="8414fac6-5c62-4ef6-aa02-b49f3eb7f0da" providerId="ADAL" clId="{1EDDB457-4A40-4B56-9F65-AA639F2CCECD}" dt="2022-11-19T21:39:33.094" v="10679" actId="478"/>
          <ac:cxnSpMkLst>
            <pc:docMk/>
            <pc:sldMk cId="3614403876" sldId="306"/>
            <ac:cxnSpMk id="15" creationId="{8B976BDE-8AB1-46F0-B9DE-4CF08F7E8A32}"/>
          </ac:cxnSpMkLst>
        </pc:cxnChg>
        <pc:cxnChg chg="mod">
          <ac:chgData name="Triebold  Nicolas" userId="8414fac6-5c62-4ef6-aa02-b49f3eb7f0da" providerId="ADAL" clId="{1EDDB457-4A40-4B56-9F65-AA639F2CCECD}" dt="2022-11-19T21:39:33.094" v="10679" actId="478"/>
          <ac:cxnSpMkLst>
            <pc:docMk/>
            <pc:sldMk cId="3614403876" sldId="306"/>
            <ac:cxnSpMk id="16" creationId="{F7DA5152-0D15-4D1B-9404-6D5F3051F40E}"/>
          </ac:cxnSpMkLst>
        </pc:cxnChg>
        <pc:cxnChg chg="mod">
          <ac:chgData name="Triebold  Nicolas" userId="8414fac6-5c62-4ef6-aa02-b49f3eb7f0da" providerId="ADAL" clId="{1EDDB457-4A40-4B56-9F65-AA639F2CCECD}" dt="2022-11-19T21:39:35.134" v="10681" actId="478"/>
          <ac:cxnSpMkLst>
            <pc:docMk/>
            <pc:sldMk cId="3614403876" sldId="306"/>
            <ac:cxnSpMk id="30" creationId="{1BD00579-3B73-4726-BDAA-1F394FB70CDD}"/>
          </ac:cxnSpMkLst>
        </pc:cxnChg>
        <pc:cxnChg chg="del mod">
          <ac:chgData name="Triebold  Nicolas" userId="8414fac6-5c62-4ef6-aa02-b49f3eb7f0da" providerId="ADAL" clId="{1EDDB457-4A40-4B56-9F65-AA639F2CCECD}" dt="2022-11-19T21:39:34.601" v="10680" actId="478"/>
          <ac:cxnSpMkLst>
            <pc:docMk/>
            <pc:sldMk cId="3614403876" sldId="306"/>
            <ac:cxnSpMk id="31" creationId="{3FE2F239-512E-48C5-A398-8B5E040E0C6E}"/>
          </ac:cxnSpMkLst>
        </pc:cxnChg>
        <pc:cxnChg chg="del">
          <ac:chgData name="Triebold  Nicolas" userId="8414fac6-5c62-4ef6-aa02-b49f3eb7f0da" providerId="ADAL" clId="{1EDDB457-4A40-4B56-9F65-AA639F2CCECD}" dt="2022-11-19T21:40:15.523" v="10687" actId="478"/>
          <ac:cxnSpMkLst>
            <pc:docMk/>
            <pc:sldMk cId="3614403876" sldId="306"/>
            <ac:cxnSpMk id="40" creationId="{8584E507-053D-47B8-B619-C844811FFA06}"/>
          </ac:cxnSpMkLst>
        </pc:cxnChg>
        <pc:cxnChg chg="mod">
          <ac:chgData name="Triebold  Nicolas" userId="8414fac6-5c62-4ef6-aa02-b49f3eb7f0da" providerId="ADAL" clId="{1EDDB457-4A40-4B56-9F65-AA639F2CCECD}" dt="2022-11-20T22:02:41.176" v="17165" actId="1036"/>
          <ac:cxnSpMkLst>
            <pc:docMk/>
            <pc:sldMk cId="3614403876" sldId="306"/>
            <ac:cxnSpMk id="41" creationId="{95D5C108-2E61-4665-B9C6-66DB86203EDC}"/>
          </ac:cxnSpMkLst>
        </pc:cxnChg>
      </pc:sldChg>
      <pc:sldChg chg="addSp delSp modSp add mod ord modShow">
        <pc:chgData name="Triebold  Nicolas" userId="8414fac6-5c62-4ef6-aa02-b49f3eb7f0da" providerId="ADAL" clId="{1EDDB457-4A40-4B56-9F65-AA639F2CCECD}" dt="2022-11-20T20:56:39.529" v="16608" actId="14100"/>
        <pc:sldMkLst>
          <pc:docMk/>
          <pc:sldMk cId="3308100720" sldId="307"/>
        </pc:sldMkLst>
        <pc:spChg chg="mod">
          <ac:chgData name="Triebold  Nicolas" userId="8414fac6-5c62-4ef6-aa02-b49f3eb7f0da" providerId="ADAL" clId="{1EDDB457-4A40-4B56-9F65-AA639F2CCECD}" dt="2022-11-19T22:40:13.691" v="11306" actId="1076"/>
          <ac:spMkLst>
            <pc:docMk/>
            <pc:sldMk cId="3308100720" sldId="307"/>
            <ac:spMk id="3" creationId="{9EE0A683-618F-4D75-846F-0DB536B4E502}"/>
          </ac:spMkLst>
        </pc:spChg>
        <pc:picChg chg="mod">
          <ac:chgData name="Triebold  Nicolas" userId="8414fac6-5c62-4ef6-aa02-b49f3eb7f0da" providerId="ADAL" clId="{1EDDB457-4A40-4B56-9F65-AA639F2CCECD}" dt="2022-11-20T20:56:39.529" v="16608" actId="14100"/>
          <ac:picMkLst>
            <pc:docMk/>
            <pc:sldMk cId="3308100720" sldId="307"/>
            <ac:picMk id="14" creationId="{DF831D45-F382-7813-317A-C8F752D3E853}"/>
          </ac:picMkLst>
        </pc:picChg>
        <pc:picChg chg="add del mod">
          <ac:chgData name="Triebold  Nicolas" userId="8414fac6-5c62-4ef6-aa02-b49f3eb7f0da" providerId="ADAL" clId="{1EDDB457-4A40-4B56-9F65-AA639F2CCECD}" dt="2022-11-20T15:18:16.279" v="11874"/>
          <ac:picMkLst>
            <pc:docMk/>
            <pc:sldMk cId="3308100720" sldId="307"/>
            <ac:picMk id="17" creationId="{9C039C3B-C273-4B70-AC8D-C92852B00152}"/>
          </ac:picMkLst>
        </pc:picChg>
      </pc:sldChg>
      <pc:sldChg chg="add del">
        <pc:chgData name="Triebold  Nicolas" userId="8414fac6-5c62-4ef6-aa02-b49f3eb7f0da" providerId="ADAL" clId="{1EDDB457-4A40-4B56-9F65-AA639F2CCECD}" dt="2022-11-19T22:05:27.206" v="10752" actId="47"/>
        <pc:sldMkLst>
          <pc:docMk/>
          <pc:sldMk cId="3860870758" sldId="307"/>
        </pc:sldMkLst>
      </pc:sldChg>
      <pc:sldChg chg="addSp modSp add mod ord modAnim modShow">
        <pc:chgData name="Triebold  Nicolas" userId="8414fac6-5c62-4ef6-aa02-b49f3eb7f0da" providerId="ADAL" clId="{1EDDB457-4A40-4B56-9F65-AA639F2CCECD}" dt="2022-11-22T00:07:10.661" v="26237"/>
        <pc:sldMkLst>
          <pc:docMk/>
          <pc:sldMk cId="3439153323" sldId="308"/>
        </pc:sldMkLst>
        <pc:spChg chg="mod">
          <ac:chgData name="Triebold  Nicolas" userId="8414fac6-5c62-4ef6-aa02-b49f3eb7f0da" providerId="ADAL" clId="{1EDDB457-4A40-4B56-9F65-AA639F2CCECD}" dt="2022-11-20T16:51:43.712" v="12531" actId="20577"/>
          <ac:spMkLst>
            <pc:docMk/>
            <pc:sldMk cId="3439153323" sldId="308"/>
            <ac:spMk id="2" creationId="{9FF31ECF-EF04-4AAA-9A8E-583E3D217F33}"/>
          </ac:spMkLst>
        </pc:spChg>
        <pc:spChg chg="mod">
          <ac:chgData name="Triebold  Nicolas" userId="8414fac6-5c62-4ef6-aa02-b49f3eb7f0da" providerId="ADAL" clId="{1EDDB457-4A40-4B56-9F65-AA639F2CCECD}" dt="2022-11-20T16:53:10.042" v="12594" actId="1035"/>
          <ac:spMkLst>
            <pc:docMk/>
            <pc:sldMk cId="3439153323" sldId="308"/>
            <ac:spMk id="10" creationId="{805D4621-1324-D877-9881-A55376EE5BA1}"/>
          </ac:spMkLst>
        </pc:spChg>
        <pc:spChg chg="mod">
          <ac:chgData name="Triebold  Nicolas" userId="8414fac6-5c62-4ef6-aa02-b49f3eb7f0da" providerId="ADAL" clId="{1EDDB457-4A40-4B56-9F65-AA639F2CCECD}" dt="2022-11-20T16:53:10.042" v="12594" actId="1035"/>
          <ac:spMkLst>
            <pc:docMk/>
            <pc:sldMk cId="3439153323" sldId="308"/>
            <ac:spMk id="11" creationId="{3323925B-7C4B-08DF-7283-114C6A731A27}"/>
          </ac:spMkLst>
        </pc:spChg>
        <pc:spChg chg="mod">
          <ac:chgData name="Triebold  Nicolas" userId="8414fac6-5c62-4ef6-aa02-b49f3eb7f0da" providerId="ADAL" clId="{1EDDB457-4A40-4B56-9F65-AA639F2CCECD}" dt="2022-11-20T16:53:10.042" v="12594" actId="1035"/>
          <ac:spMkLst>
            <pc:docMk/>
            <pc:sldMk cId="3439153323" sldId="308"/>
            <ac:spMk id="12" creationId="{1DBCDC62-D949-622D-0E5A-520068BF4C7D}"/>
          </ac:spMkLst>
        </pc:spChg>
        <pc:spChg chg="mod">
          <ac:chgData name="Triebold  Nicolas" userId="8414fac6-5c62-4ef6-aa02-b49f3eb7f0da" providerId="ADAL" clId="{1EDDB457-4A40-4B56-9F65-AA639F2CCECD}" dt="2022-11-20T16:53:10.042" v="12594" actId="1035"/>
          <ac:spMkLst>
            <pc:docMk/>
            <pc:sldMk cId="3439153323" sldId="308"/>
            <ac:spMk id="13" creationId="{0D0E2B4D-992F-7311-BF64-F6D95A18BC2C}"/>
          </ac:spMkLst>
        </pc:spChg>
        <pc:spChg chg="mod">
          <ac:chgData name="Triebold  Nicolas" userId="8414fac6-5c62-4ef6-aa02-b49f3eb7f0da" providerId="ADAL" clId="{1EDDB457-4A40-4B56-9F65-AA639F2CCECD}" dt="2022-11-20T16:53:10.042" v="12594" actId="1035"/>
          <ac:spMkLst>
            <pc:docMk/>
            <pc:sldMk cId="3439153323" sldId="308"/>
            <ac:spMk id="14" creationId="{DC3F6B97-2A90-2B95-96EC-DB84A76C58DC}"/>
          </ac:spMkLst>
        </pc:spChg>
        <pc:spChg chg="mod">
          <ac:chgData name="Triebold  Nicolas" userId="8414fac6-5c62-4ef6-aa02-b49f3eb7f0da" providerId="ADAL" clId="{1EDDB457-4A40-4B56-9F65-AA639F2CCECD}" dt="2022-11-20T16:53:10.042" v="12594" actId="1035"/>
          <ac:spMkLst>
            <pc:docMk/>
            <pc:sldMk cId="3439153323" sldId="308"/>
            <ac:spMk id="15" creationId="{B897796C-9263-54B6-1325-8B0A66E2B4F8}"/>
          </ac:spMkLst>
        </pc:spChg>
        <pc:spChg chg="mod">
          <ac:chgData name="Triebold  Nicolas" userId="8414fac6-5c62-4ef6-aa02-b49f3eb7f0da" providerId="ADAL" clId="{1EDDB457-4A40-4B56-9F65-AA639F2CCECD}" dt="2022-11-20T16:53:10.042" v="12594" actId="1035"/>
          <ac:spMkLst>
            <pc:docMk/>
            <pc:sldMk cId="3439153323" sldId="308"/>
            <ac:spMk id="16" creationId="{BE383319-5A16-4E3B-FA64-301054B94C70}"/>
          </ac:spMkLst>
        </pc:spChg>
        <pc:spChg chg="mod">
          <ac:chgData name="Triebold  Nicolas" userId="8414fac6-5c62-4ef6-aa02-b49f3eb7f0da" providerId="ADAL" clId="{1EDDB457-4A40-4B56-9F65-AA639F2CCECD}" dt="2022-11-20T16:53:10.042" v="12594" actId="1035"/>
          <ac:spMkLst>
            <pc:docMk/>
            <pc:sldMk cId="3439153323" sldId="308"/>
            <ac:spMk id="32" creationId="{2B68F290-C551-448D-824C-E2BBC9AF9F07}"/>
          </ac:spMkLst>
        </pc:spChg>
        <pc:spChg chg="mod">
          <ac:chgData name="Triebold  Nicolas" userId="8414fac6-5c62-4ef6-aa02-b49f3eb7f0da" providerId="ADAL" clId="{1EDDB457-4A40-4B56-9F65-AA639F2CCECD}" dt="2022-11-20T16:53:10.042" v="12594" actId="1035"/>
          <ac:spMkLst>
            <pc:docMk/>
            <pc:sldMk cId="3439153323" sldId="308"/>
            <ac:spMk id="33" creationId="{D1CD44AE-CA62-4832-B73D-9972036AD0EF}"/>
          </ac:spMkLst>
        </pc:spChg>
        <pc:spChg chg="mod">
          <ac:chgData name="Triebold  Nicolas" userId="8414fac6-5c62-4ef6-aa02-b49f3eb7f0da" providerId="ADAL" clId="{1EDDB457-4A40-4B56-9F65-AA639F2CCECD}" dt="2022-11-20T16:53:10.042" v="12594" actId="1035"/>
          <ac:spMkLst>
            <pc:docMk/>
            <pc:sldMk cId="3439153323" sldId="308"/>
            <ac:spMk id="34" creationId="{F87FA21D-66DA-636B-379E-75EFB7BD35FB}"/>
          </ac:spMkLst>
        </pc:spChg>
        <pc:spChg chg="mod">
          <ac:chgData name="Triebold  Nicolas" userId="8414fac6-5c62-4ef6-aa02-b49f3eb7f0da" providerId="ADAL" clId="{1EDDB457-4A40-4B56-9F65-AA639F2CCECD}" dt="2022-11-20T16:53:10.042" v="12594" actId="1035"/>
          <ac:spMkLst>
            <pc:docMk/>
            <pc:sldMk cId="3439153323" sldId="308"/>
            <ac:spMk id="35" creationId="{8D79AB0F-8A41-9FF3-C3F1-9B2829186CFF}"/>
          </ac:spMkLst>
        </pc:spChg>
        <pc:spChg chg="mod">
          <ac:chgData name="Triebold  Nicolas" userId="8414fac6-5c62-4ef6-aa02-b49f3eb7f0da" providerId="ADAL" clId="{1EDDB457-4A40-4B56-9F65-AA639F2CCECD}" dt="2022-11-20T16:53:10.042" v="12594" actId="1035"/>
          <ac:spMkLst>
            <pc:docMk/>
            <pc:sldMk cId="3439153323" sldId="308"/>
            <ac:spMk id="36" creationId="{09FCC17E-60FD-4F68-EE6D-CC9E3A0337FF}"/>
          </ac:spMkLst>
        </pc:spChg>
        <pc:spChg chg="mod">
          <ac:chgData name="Triebold  Nicolas" userId="8414fac6-5c62-4ef6-aa02-b49f3eb7f0da" providerId="ADAL" clId="{1EDDB457-4A40-4B56-9F65-AA639F2CCECD}" dt="2022-11-20T18:31:38.905" v="14935"/>
          <ac:spMkLst>
            <pc:docMk/>
            <pc:sldMk cId="3439153323" sldId="308"/>
            <ac:spMk id="39" creationId="{DC8A74E9-C833-40DC-A0CA-3CB074197FE6}"/>
          </ac:spMkLst>
        </pc:spChg>
        <pc:spChg chg="mod">
          <ac:chgData name="Triebold  Nicolas" userId="8414fac6-5c62-4ef6-aa02-b49f3eb7f0da" providerId="ADAL" clId="{1EDDB457-4A40-4B56-9F65-AA639F2CCECD}" dt="2022-11-20T18:31:38.905" v="14935"/>
          <ac:spMkLst>
            <pc:docMk/>
            <pc:sldMk cId="3439153323" sldId="308"/>
            <ac:spMk id="42" creationId="{ACE67668-8C06-48C0-BDFE-E8FC6F01A0E1}"/>
          </ac:spMkLst>
        </pc:spChg>
        <pc:spChg chg="mod">
          <ac:chgData name="Triebold  Nicolas" userId="8414fac6-5c62-4ef6-aa02-b49f3eb7f0da" providerId="ADAL" clId="{1EDDB457-4A40-4B56-9F65-AA639F2CCECD}" dt="2022-11-20T18:31:38.905" v="14935"/>
          <ac:spMkLst>
            <pc:docMk/>
            <pc:sldMk cId="3439153323" sldId="308"/>
            <ac:spMk id="43" creationId="{C699258D-9902-41F0-A057-C71B505EA1BA}"/>
          </ac:spMkLst>
        </pc:spChg>
        <pc:spChg chg="mod">
          <ac:chgData name="Triebold  Nicolas" userId="8414fac6-5c62-4ef6-aa02-b49f3eb7f0da" providerId="ADAL" clId="{1EDDB457-4A40-4B56-9F65-AA639F2CCECD}" dt="2022-11-20T16:53:10.042" v="12594" actId="1035"/>
          <ac:spMkLst>
            <pc:docMk/>
            <pc:sldMk cId="3439153323" sldId="308"/>
            <ac:spMk id="44" creationId="{A501CBF5-7F8C-4324-8476-B83E36C1385B}"/>
          </ac:spMkLst>
        </pc:spChg>
        <pc:spChg chg="mod">
          <ac:chgData name="Triebold  Nicolas" userId="8414fac6-5c62-4ef6-aa02-b49f3eb7f0da" providerId="ADAL" clId="{1EDDB457-4A40-4B56-9F65-AA639F2CCECD}" dt="2022-11-20T16:52:13.051" v="12563" actId="14100"/>
          <ac:spMkLst>
            <pc:docMk/>
            <pc:sldMk cId="3439153323" sldId="308"/>
            <ac:spMk id="45" creationId="{B8670D5C-C421-F8C8-FB68-EDC842363D7A}"/>
          </ac:spMkLst>
        </pc:spChg>
        <pc:spChg chg="mod">
          <ac:chgData name="Triebold  Nicolas" userId="8414fac6-5c62-4ef6-aa02-b49f3eb7f0da" providerId="ADAL" clId="{1EDDB457-4A40-4B56-9F65-AA639F2CCECD}" dt="2022-11-20T18:31:38.905" v="14935"/>
          <ac:spMkLst>
            <pc:docMk/>
            <pc:sldMk cId="3439153323" sldId="308"/>
            <ac:spMk id="49" creationId="{9307E74C-90D7-4390-8EC8-F76EC44905EC}"/>
          </ac:spMkLst>
        </pc:spChg>
        <pc:spChg chg="mod">
          <ac:chgData name="Triebold  Nicolas" userId="8414fac6-5c62-4ef6-aa02-b49f3eb7f0da" providerId="ADAL" clId="{1EDDB457-4A40-4B56-9F65-AA639F2CCECD}" dt="2022-11-20T18:31:38.905" v="14935"/>
          <ac:spMkLst>
            <pc:docMk/>
            <pc:sldMk cId="3439153323" sldId="308"/>
            <ac:spMk id="59" creationId="{4F0F35E6-1E5D-4F72-BB6D-0E1B2C3454CE}"/>
          </ac:spMkLst>
        </pc:spChg>
        <pc:spChg chg="mod">
          <ac:chgData name="Triebold  Nicolas" userId="8414fac6-5c62-4ef6-aa02-b49f3eb7f0da" providerId="ADAL" clId="{1EDDB457-4A40-4B56-9F65-AA639F2CCECD}" dt="2022-11-20T18:31:38.905" v="14935"/>
          <ac:spMkLst>
            <pc:docMk/>
            <pc:sldMk cId="3439153323" sldId="308"/>
            <ac:spMk id="65" creationId="{6D434AAC-8FAB-4CA1-9CEE-B29D7B635898}"/>
          </ac:spMkLst>
        </pc:spChg>
        <pc:spChg chg="mod">
          <ac:chgData name="Triebold  Nicolas" userId="8414fac6-5c62-4ef6-aa02-b49f3eb7f0da" providerId="ADAL" clId="{1EDDB457-4A40-4B56-9F65-AA639F2CCECD}" dt="2022-11-20T18:31:38.905" v="14935"/>
          <ac:spMkLst>
            <pc:docMk/>
            <pc:sldMk cId="3439153323" sldId="308"/>
            <ac:spMk id="66" creationId="{0B62E4AD-DDC5-48A9-AB9B-811870EA5EEF}"/>
          </ac:spMkLst>
        </pc:spChg>
        <pc:spChg chg="mod">
          <ac:chgData name="Triebold  Nicolas" userId="8414fac6-5c62-4ef6-aa02-b49f3eb7f0da" providerId="ADAL" clId="{1EDDB457-4A40-4B56-9F65-AA639F2CCECD}" dt="2022-11-20T16:53:10.042" v="12594" actId="1035"/>
          <ac:spMkLst>
            <pc:docMk/>
            <pc:sldMk cId="3439153323" sldId="308"/>
            <ac:spMk id="72" creationId="{73FC2A63-EBC6-4A93-8FDE-58F7A16565E0}"/>
          </ac:spMkLst>
        </pc:spChg>
        <pc:grpChg chg="add mod">
          <ac:chgData name="Triebold  Nicolas" userId="8414fac6-5c62-4ef6-aa02-b49f3eb7f0da" providerId="ADAL" clId="{1EDDB457-4A40-4B56-9F65-AA639F2CCECD}" dt="2022-11-20T18:31:38.905" v="14935"/>
          <ac:grpSpMkLst>
            <pc:docMk/>
            <pc:sldMk cId="3439153323" sldId="308"/>
            <ac:grpSpMk id="37" creationId="{E7653C71-811E-463C-BE11-F16CCBAA5C20}"/>
          </ac:grpSpMkLst>
        </pc:grpChg>
        <pc:grpChg chg="add mod">
          <ac:chgData name="Triebold  Nicolas" userId="8414fac6-5c62-4ef6-aa02-b49f3eb7f0da" providerId="ADAL" clId="{1EDDB457-4A40-4B56-9F65-AA639F2CCECD}" dt="2022-11-20T18:31:38.905" v="14935"/>
          <ac:grpSpMkLst>
            <pc:docMk/>
            <pc:sldMk cId="3439153323" sldId="308"/>
            <ac:grpSpMk id="46" creationId="{12AF60FD-3B80-4223-8341-41FB74193BCC}"/>
          </ac:grpSpMkLst>
        </pc:grpChg>
        <pc:grpChg chg="add mod">
          <ac:chgData name="Triebold  Nicolas" userId="8414fac6-5c62-4ef6-aa02-b49f3eb7f0da" providerId="ADAL" clId="{1EDDB457-4A40-4B56-9F65-AA639F2CCECD}" dt="2022-11-20T18:31:38.905" v="14935"/>
          <ac:grpSpMkLst>
            <pc:docMk/>
            <pc:sldMk cId="3439153323" sldId="308"/>
            <ac:grpSpMk id="56" creationId="{FC7F3D12-55E0-4FC8-AEAB-1173A53AC4D4}"/>
          </ac:grpSpMkLst>
        </pc:grpChg>
        <pc:grpChg chg="mod">
          <ac:chgData name="Triebold  Nicolas" userId="8414fac6-5c62-4ef6-aa02-b49f3eb7f0da" providerId="ADAL" clId="{1EDDB457-4A40-4B56-9F65-AA639F2CCECD}" dt="2022-11-20T18:31:38.905" v="14935"/>
          <ac:grpSpMkLst>
            <pc:docMk/>
            <pc:sldMk cId="3439153323" sldId="308"/>
            <ac:grpSpMk id="58" creationId="{CA327715-CFBB-4422-9902-ABB1E09D5BA2}"/>
          </ac:grpSpMkLst>
        </pc:grpChg>
        <pc:grpChg chg="mod">
          <ac:chgData name="Triebold  Nicolas" userId="8414fac6-5c62-4ef6-aa02-b49f3eb7f0da" providerId="ADAL" clId="{1EDDB457-4A40-4B56-9F65-AA639F2CCECD}" dt="2022-11-20T16:53:10.042" v="12594" actId="1035"/>
          <ac:grpSpMkLst>
            <pc:docMk/>
            <pc:sldMk cId="3439153323" sldId="308"/>
            <ac:grpSpMk id="85" creationId="{1E925AA8-A7EE-4469-A9B1-BC20AD90CB7A}"/>
          </ac:grpSpMkLst>
        </pc:grpChg>
        <pc:picChg chg="mod">
          <ac:chgData name="Triebold  Nicolas" userId="8414fac6-5c62-4ef6-aa02-b49f3eb7f0da" providerId="ADAL" clId="{1EDDB457-4A40-4B56-9F65-AA639F2CCECD}" dt="2022-11-20T18:31:38.905" v="14935"/>
          <ac:picMkLst>
            <pc:docMk/>
            <pc:sldMk cId="3439153323" sldId="308"/>
            <ac:picMk id="38" creationId="{69548830-D5B3-44DC-BCBC-FFF73284C2C4}"/>
          </ac:picMkLst>
        </pc:picChg>
        <pc:picChg chg="mod">
          <ac:chgData name="Triebold  Nicolas" userId="8414fac6-5c62-4ef6-aa02-b49f3eb7f0da" providerId="ADAL" clId="{1EDDB457-4A40-4B56-9F65-AA639F2CCECD}" dt="2022-11-20T18:31:38.905" v="14935"/>
          <ac:picMkLst>
            <pc:docMk/>
            <pc:sldMk cId="3439153323" sldId="308"/>
            <ac:picMk id="48" creationId="{69AA5F6C-CC54-4201-8B92-5C8F6FBB840C}"/>
          </ac:picMkLst>
        </pc:picChg>
        <pc:picChg chg="mod">
          <ac:chgData name="Triebold  Nicolas" userId="8414fac6-5c62-4ef6-aa02-b49f3eb7f0da" providerId="ADAL" clId="{1EDDB457-4A40-4B56-9F65-AA639F2CCECD}" dt="2022-11-20T18:31:38.905" v="14935"/>
          <ac:picMkLst>
            <pc:docMk/>
            <pc:sldMk cId="3439153323" sldId="308"/>
            <ac:picMk id="57" creationId="{1B4CD400-EA7A-464C-B741-4FE4BEF31FFE}"/>
          </ac:picMkLst>
        </pc:picChg>
        <pc:cxnChg chg="mod">
          <ac:chgData name="Triebold  Nicolas" userId="8414fac6-5c62-4ef6-aa02-b49f3eb7f0da" providerId="ADAL" clId="{1EDDB457-4A40-4B56-9F65-AA639F2CCECD}" dt="2022-11-20T16:53:10.042" v="12594" actId="1035"/>
          <ac:cxnSpMkLst>
            <pc:docMk/>
            <pc:sldMk cId="3439153323" sldId="308"/>
            <ac:cxnSpMk id="18" creationId="{CC773321-F9F2-A6B9-A371-E37D66D170B4}"/>
          </ac:cxnSpMkLst>
        </pc:cxnChg>
        <pc:cxnChg chg="mod">
          <ac:chgData name="Triebold  Nicolas" userId="8414fac6-5c62-4ef6-aa02-b49f3eb7f0da" providerId="ADAL" clId="{1EDDB457-4A40-4B56-9F65-AA639F2CCECD}" dt="2022-11-20T16:53:10.042" v="12594" actId="1035"/>
          <ac:cxnSpMkLst>
            <pc:docMk/>
            <pc:sldMk cId="3439153323" sldId="308"/>
            <ac:cxnSpMk id="19" creationId="{65127833-EE62-448F-2DAB-3B6768599E19}"/>
          </ac:cxnSpMkLst>
        </pc:cxnChg>
        <pc:cxnChg chg="mod">
          <ac:chgData name="Triebold  Nicolas" userId="8414fac6-5c62-4ef6-aa02-b49f3eb7f0da" providerId="ADAL" clId="{1EDDB457-4A40-4B56-9F65-AA639F2CCECD}" dt="2022-11-20T16:53:10.042" v="12594" actId="1035"/>
          <ac:cxnSpMkLst>
            <pc:docMk/>
            <pc:sldMk cId="3439153323" sldId="308"/>
            <ac:cxnSpMk id="22" creationId="{7AD17A44-A0AD-A5C6-3C55-6EE19540B054}"/>
          </ac:cxnSpMkLst>
        </pc:cxnChg>
        <pc:cxnChg chg="mod">
          <ac:chgData name="Triebold  Nicolas" userId="8414fac6-5c62-4ef6-aa02-b49f3eb7f0da" providerId="ADAL" clId="{1EDDB457-4A40-4B56-9F65-AA639F2CCECD}" dt="2022-11-20T16:53:10.042" v="12594" actId="1035"/>
          <ac:cxnSpMkLst>
            <pc:docMk/>
            <pc:sldMk cId="3439153323" sldId="308"/>
            <ac:cxnSpMk id="31" creationId="{8CAA2048-333A-93DB-44AF-05AE0C9D9EC3}"/>
          </ac:cxnSpMkLst>
        </pc:cxnChg>
        <pc:cxnChg chg="mod">
          <ac:chgData name="Triebold  Nicolas" userId="8414fac6-5c62-4ef6-aa02-b49f3eb7f0da" providerId="ADAL" clId="{1EDDB457-4A40-4B56-9F65-AA639F2CCECD}" dt="2022-11-20T18:31:38.905" v="14935"/>
          <ac:cxnSpMkLst>
            <pc:docMk/>
            <pc:sldMk cId="3439153323" sldId="308"/>
            <ac:cxnSpMk id="40" creationId="{F8251976-3D72-410B-AA60-E1F82C8E12FC}"/>
          </ac:cxnSpMkLst>
        </pc:cxnChg>
        <pc:cxnChg chg="mod">
          <ac:chgData name="Triebold  Nicolas" userId="8414fac6-5c62-4ef6-aa02-b49f3eb7f0da" providerId="ADAL" clId="{1EDDB457-4A40-4B56-9F65-AA639F2CCECD}" dt="2022-11-20T18:31:38.905" v="14935"/>
          <ac:cxnSpMkLst>
            <pc:docMk/>
            <pc:sldMk cId="3439153323" sldId="308"/>
            <ac:cxnSpMk id="41" creationId="{B4EDFCC5-3EA4-4842-A46B-38EFE42AA756}"/>
          </ac:cxnSpMkLst>
        </pc:cxnChg>
        <pc:cxnChg chg="mod">
          <ac:chgData name="Triebold  Nicolas" userId="8414fac6-5c62-4ef6-aa02-b49f3eb7f0da" providerId="ADAL" clId="{1EDDB457-4A40-4B56-9F65-AA639F2CCECD}" dt="2022-11-20T16:53:10.042" v="12594" actId="1035"/>
          <ac:cxnSpMkLst>
            <pc:docMk/>
            <pc:sldMk cId="3439153323" sldId="308"/>
            <ac:cxnSpMk id="47" creationId="{6D9FB5B2-F34C-4EDB-A59B-4A01DD3E1B2A}"/>
          </ac:cxnSpMkLst>
        </pc:cxnChg>
        <pc:cxnChg chg="mod">
          <ac:chgData name="Triebold  Nicolas" userId="8414fac6-5c62-4ef6-aa02-b49f3eb7f0da" providerId="ADAL" clId="{1EDDB457-4A40-4B56-9F65-AA639F2CCECD}" dt="2022-11-20T18:31:38.905" v="14935"/>
          <ac:cxnSpMkLst>
            <pc:docMk/>
            <pc:sldMk cId="3439153323" sldId="308"/>
            <ac:cxnSpMk id="50" creationId="{C31DE53E-30DF-4346-AF8E-734551D8D663}"/>
          </ac:cxnSpMkLst>
        </pc:cxnChg>
        <pc:cxnChg chg="mod">
          <ac:chgData name="Triebold  Nicolas" userId="8414fac6-5c62-4ef6-aa02-b49f3eb7f0da" providerId="ADAL" clId="{1EDDB457-4A40-4B56-9F65-AA639F2CCECD}" dt="2022-11-20T18:31:38.905" v="14935"/>
          <ac:cxnSpMkLst>
            <pc:docMk/>
            <pc:sldMk cId="3439153323" sldId="308"/>
            <ac:cxnSpMk id="51" creationId="{644652A8-DF27-4BD2-8402-C53D36BAC659}"/>
          </ac:cxnSpMkLst>
        </pc:cxnChg>
        <pc:cxnChg chg="mod">
          <ac:chgData name="Triebold  Nicolas" userId="8414fac6-5c62-4ef6-aa02-b49f3eb7f0da" providerId="ADAL" clId="{1EDDB457-4A40-4B56-9F65-AA639F2CCECD}" dt="2022-11-20T18:31:38.905" v="14935"/>
          <ac:cxnSpMkLst>
            <pc:docMk/>
            <pc:sldMk cId="3439153323" sldId="308"/>
            <ac:cxnSpMk id="52" creationId="{CECB5FF2-CCE3-4DBE-A736-E0A259EB7338}"/>
          </ac:cxnSpMkLst>
        </pc:cxnChg>
        <pc:cxnChg chg="mod">
          <ac:chgData name="Triebold  Nicolas" userId="8414fac6-5c62-4ef6-aa02-b49f3eb7f0da" providerId="ADAL" clId="{1EDDB457-4A40-4B56-9F65-AA639F2CCECD}" dt="2022-11-20T16:53:10.042" v="12594" actId="1035"/>
          <ac:cxnSpMkLst>
            <pc:docMk/>
            <pc:sldMk cId="3439153323" sldId="308"/>
            <ac:cxnSpMk id="53" creationId="{F4E6F0B1-05CA-48FC-9316-3888FDE6A46C}"/>
          </ac:cxnSpMkLst>
        </pc:cxnChg>
        <pc:cxnChg chg="mod">
          <ac:chgData name="Triebold  Nicolas" userId="8414fac6-5c62-4ef6-aa02-b49f3eb7f0da" providerId="ADAL" clId="{1EDDB457-4A40-4B56-9F65-AA639F2CCECD}" dt="2022-11-20T18:31:38.905" v="14935"/>
          <ac:cxnSpMkLst>
            <pc:docMk/>
            <pc:sldMk cId="3439153323" sldId="308"/>
            <ac:cxnSpMk id="54" creationId="{856EE394-666B-406F-8468-C0F02F84E26D}"/>
          </ac:cxnSpMkLst>
        </pc:cxnChg>
        <pc:cxnChg chg="mod">
          <ac:chgData name="Triebold  Nicolas" userId="8414fac6-5c62-4ef6-aa02-b49f3eb7f0da" providerId="ADAL" clId="{1EDDB457-4A40-4B56-9F65-AA639F2CCECD}" dt="2022-11-20T18:31:38.905" v="14935"/>
          <ac:cxnSpMkLst>
            <pc:docMk/>
            <pc:sldMk cId="3439153323" sldId="308"/>
            <ac:cxnSpMk id="55" creationId="{A55AAE67-8F80-4D80-813B-8B226F22AFD6}"/>
          </ac:cxnSpMkLst>
        </pc:cxnChg>
        <pc:cxnChg chg="mod">
          <ac:chgData name="Triebold  Nicolas" userId="8414fac6-5c62-4ef6-aa02-b49f3eb7f0da" providerId="ADAL" clId="{1EDDB457-4A40-4B56-9F65-AA639F2CCECD}" dt="2022-11-20T18:31:38.905" v="14935"/>
          <ac:cxnSpMkLst>
            <pc:docMk/>
            <pc:sldMk cId="3439153323" sldId="308"/>
            <ac:cxnSpMk id="60" creationId="{E8CFF5D4-2CC8-4EEB-BCC8-40C2409F858B}"/>
          </ac:cxnSpMkLst>
        </pc:cxnChg>
        <pc:cxnChg chg="mod">
          <ac:chgData name="Triebold  Nicolas" userId="8414fac6-5c62-4ef6-aa02-b49f3eb7f0da" providerId="ADAL" clId="{1EDDB457-4A40-4B56-9F65-AA639F2CCECD}" dt="2022-11-20T18:31:38.905" v="14935"/>
          <ac:cxnSpMkLst>
            <pc:docMk/>
            <pc:sldMk cId="3439153323" sldId="308"/>
            <ac:cxnSpMk id="61" creationId="{F486AF57-F6D2-4676-8036-D1365D5D506E}"/>
          </ac:cxnSpMkLst>
        </pc:cxnChg>
        <pc:cxnChg chg="mod">
          <ac:chgData name="Triebold  Nicolas" userId="8414fac6-5c62-4ef6-aa02-b49f3eb7f0da" providerId="ADAL" clId="{1EDDB457-4A40-4B56-9F65-AA639F2CCECD}" dt="2022-11-20T18:31:38.905" v="14935"/>
          <ac:cxnSpMkLst>
            <pc:docMk/>
            <pc:sldMk cId="3439153323" sldId="308"/>
            <ac:cxnSpMk id="62" creationId="{A777942D-5B42-499E-99A9-5936A0F23E37}"/>
          </ac:cxnSpMkLst>
        </pc:cxnChg>
        <pc:cxnChg chg="mod">
          <ac:chgData name="Triebold  Nicolas" userId="8414fac6-5c62-4ef6-aa02-b49f3eb7f0da" providerId="ADAL" clId="{1EDDB457-4A40-4B56-9F65-AA639F2CCECD}" dt="2022-11-20T18:31:38.905" v="14935"/>
          <ac:cxnSpMkLst>
            <pc:docMk/>
            <pc:sldMk cId="3439153323" sldId="308"/>
            <ac:cxnSpMk id="63" creationId="{A3B36B80-0EFF-49BE-AC52-5E895C3FF661}"/>
          </ac:cxnSpMkLst>
        </pc:cxnChg>
        <pc:cxnChg chg="mod">
          <ac:chgData name="Triebold  Nicolas" userId="8414fac6-5c62-4ef6-aa02-b49f3eb7f0da" providerId="ADAL" clId="{1EDDB457-4A40-4B56-9F65-AA639F2CCECD}" dt="2022-11-20T18:31:38.905" v="14935"/>
          <ac:cxnSpMkLst>
            <pc:docMk/>
            <pc:sldMk cId="3439153323" sldId="308"/>
            <ac:cxnSpMk id="64" creationId="{A2C8AE20-2857-4E63-B531-DE7835927CBA}"/>
          </ac:cxnSpMkLst>
        </pc:cxnChg>
      </pc:sldChg>
      <pc:sldChg chg="addSp modSp add mod modAnim">
        <pc:chgData name="Triebold  Nicolas" userId="8414fac6-5c62-4ef6-aa02-b49f3eb7f0da" providerId="ADAL" clId="{1EDDB457-4A40-4B56-9F65-AA639F2CCECD}" dt="2022-11-22T21:31:16.837" v="28375"/>
        <pc:sldMkLst>
          <pc:docMk/>
          <pc:sldMk cId="2350044112" sldId="309"/>
        </pc:sldMkLst>
        <pc:spChg chg="mod">
          <ac:chgData name="Triebold  Nicolas" userId="8414fac6-5c62-4ef6-aa02-b49f3eb7f0da" providerId="ADAL" clId="{1EDDB457-4A40-4B56-9F65-AA639F2CCECD}" dt="2022-11-21T18:27:19.394" v="23281"/>
          <ac:spMkLst>
            <pc:docMk/>
            <pc:sldMk cId="2350044112" sldId="309"/>
            <ac:spMk id="2" creationId="{B2FE22A1-56F7-4FF9-8A90-D307E67331DC}"/>
          </ac:spMkLst>
        </pc:spChg>
        <pc:spChg chg="mod">
          <ac:chgData name="Triebold  Nicolas" userId="8414fac6-5c62-4ef6-aa02-b49f3eb7f0da" providerId="ADAL" clId="{1EDDB457-4A40-4B56-9F65-AA639F2CCECD}" dt="2022-11-21T18:32:42.518" v="23458" actId="20577"/>
          <ac:spMkLst>
            <pc:docMk/>
            <pc:sldMk cId="2350044112" sldId="309"/>
            <ac:spMk id="3" creationId="{56BD7DC3-17C3-4B09-9D8E-F143A82B205E}"/>
          </ac:spMkLst>
        </pc:spChg>
        <pc:spChg chg="mod">
          <ac:chgData name="Triebold  Nicolas" userId="8414fac6-5c62-4ef6-aa02-b49f3eb7f0da" providerId="ADAL" clId="{1EDDB457-4A40-4B56-9F65-AA639F2CCECD}" dt="2022-11-22T14:28:52.032" v="26891" actId="1035"/>
          <ac:spMkLst>
            <pc:docMk/>
            <pc:sldMk cId="2350044112" sldId="309"/>
            <ac:spMk id="7" creationId="{CD0AE7B2-CAD2-EBBA-9DD4-712E951E6764}"/>
          </ac:spMkLst>
        </pc:spChg>
        <pc:spChg chg="mod">
          <ac:chgData name="Triebold  Nicolas" userId="8414fac6-5c62-4ef6-aa02-b49f3eb7f0da" providerId="ADAL" clId="{1EDDB457-4A40-4B56-9F65-AA639F2CCECD}" dt="2022-11-20T23:12:53.090" v="18657" actId="20577"/>
          <ac:spMkLst>
            <pc:docMk/>
            <pc:sldMk cId="2350044112" sldId="309"/>
            <ac:spMk id="38" creationId="{3AA1F6F7-BC50-4DE6-AA73-F823104EDAF2}"/>
          </ac:spMkLst>
        </pc:spChg>
        <pc:cxnChg chg="add mod">
          <ac:chgData name="Triebold  Nicolas" userId="8414fac6-5c62-4ef6-aa02-b49f3eb7f0da" providerId="ADAL" clId="{1EDDB457-4A40-4B56-9F65-AA639F2CCECD}" dt="2022-11-21T18:26:12.653" v="23243" actId="1035"/>
          <ac:cxnSpMkLst>
            <pc:docMk/>
            <pc:sldMk cId="2350044112" sldId="309"/>
            <ac:cxnSpMk id="9" creationId="{3DD1B2F2-30B4-4B31-8852-D1FEA2300DF0}"/>
          </ac:cxnSpMkLst>
        </pc:cxnChg>
      </pc:sldChg>
      <pc:sldChg chg="addSp delSp modSp add mod ord delAnim modAnim">
        <pc:chgData name="Triebold  Nicolas" userId="8414fac6-5c62-4ef6-aa02-b49f3eb7f0da" providerId="ADAL" clId="{1EDDB457-4A40-4B56-9F65-AA639F2CCECD}" dt="2022-11-21T19:20:56.051" v="25225"/>
        <pc:sldMkLst>
          <pc:docMk/>
          <pc:sldMk cId="972163839" sldId="310"/>
        </pc:sldMkLst>
        <pc:spChg chg="mod">
          <ac:chgData name="Triebold  Nicolas" userId="8414fac6-5c62-4ef6-aa02-b49f3eb7f0da" providerId="ADAL" clId="{1EDDB457-4A40-4B56-9F65-AA639F2CCECD}" dt="2022-11-20T22:37:20.415" v="17842" actId="20577"/>
          <ac:spMkLst>
            <pc:docMk/>
            <pc:sldMk cId="972163839" sldId="310"/>
            <ac:spMk id="2" creationId="{9FF31ECF-EF04-4AAA-9A8E-583E3D217F33}"/>
          </ac:spMkLst>
        </pc:spChg>
        <pc:spChg chg="del">
          <ac:chgData name="Triebold  Nicolas" userId="8414fac6-5c62-4ef6-aa02-b49f3eb7f0da" providerId="ADAL" clId="{1EDDB457-4A40-4B56-9F65-AA639F2CCECD}" dt="2022-11-20T19:06:56.483" v="15541" actId="478"/>
          <ac:spMkLst>
            <pc:docMk/>
            <pc:sldMk cId="972163839" sldId="310"/>
            <ac:spMk id="20" creationId="{E77A32F5-6F64-4DCA-9792-89E968CDC170}"/>
          </ac:spMkLst>
        </pc:spChg>
        <pc:spChg chg="del">
          <ac:chgData name="Triebold  Nicolas" userId="8414fac6-5c62-4ef6-aa02-b49f3eb7f0da" providerId="ADAL" clId="{1EDDB457-4A40-4B56-9F65-AA639F2CCECD}" dt="2022-11-20T19:06:56.483" v="15541" actId="478"/>
          <ac:spMkLst>
            <pc:docMk/>
            <pc:sldMk cId="972163839" sldId="310"/>
            <ac:spMk id="46" creationId="{2D886DFA-EA76-4C38-9CFA-ABC0127D6056}"/>
          </ac:spMkLst>
        </pc:spChg>
        <pc:spChg chg="mod">
          <ac:chgData name="Triebold  Nicolas" userId="8414fac6-5c62-4ef6-aa02-b49f3eb7f0da" providerId="ADAL" clId="{1EDDB457-4A40-4B56-9F65-AA639F2CCECD}" dt="2022-11-21T19:06:58.422" v="24789"/>
          <ac:spMkLst>
            <pc:docMk/>
            <pc:sldMk cId="972163839" sldId="310"/>
            <ac:spMk id="50" creationId="{9A31DB55-4421-4EFF-9DC4-37F9ED35A892}"/>
          </ac:spMkLst>
        </pc:spChg>
        <pc:spChg chg="mod">
          <ac:chgData name="Triebold  Nicolas" userId="8414fac6-5c62-4ef6-aa02-b49f3eb7f0da" providerId="ADAL" clId="{1EDDB457-4A40-4B56-9F65-AA639F2CCECD}" dt="2022-11-21T19:06:58.422" v="24789"/>
          <ac:spMkLst>
            <pc:docMk/>
            <pc:sldMk cId="972163839" sldId="310"/>
            <ac:spMk id="51" creationId="{3794720B-46FA-4531-BF36-C30A0EEEFBED}"/>
          </ac:spMkLst>
        </pc:spChg>
        <pc:spChg chg="mod">
          <ac:chgData name="Triebold  Nicolas" userId="8414fac6-5c62-4ef6-aa02-b49f3eb7f0da" providerId="ADAL" clId="{1EDDB457-4A40-4B56-9F65-AA639F2CCECD}" dt="2022-11-21T19:06:58.422" v="24789"/>
          <ac:spMkLst>
            <pc:docMk/>
            <pc:sldMk cId="972163839" sldId="310"/>
            <ac:spMk id="52" creationId="{44965659-570D-497C-8A25-D5EDD67498AB}"/>
          </ac:spMkLst>
        </pc:spChg>
        <pc:spChg chg="mod">
          <ac:chgData name="Triebold  Nicolas" userId="8414fac6-5c62-4ef6-aa02-b49f3eb7f0da" providerId="ADAL" clId="{1EDDB457-4A40-4B56-9F65-AA639F2CCECD}" dt="2022-11-21T19:06:58.422" v="24789"/>
          <ac:spMkLst>
            <pc:docMk/>
            <pc:sldMk cId="972163839" sldId="310"/>
            <ac:spMk id="53" creationId="{8599B7AD-9FB5-45E7-B9B8-9C229C1611D5}"/>
          </ac:spMkLst>
        </pc:spChg>
        <pc:spChg chg="mod">
          <ac:chgData name="Triebold  Nicolas" userId="8414fac6-5c62-4ef6-aa02-b49f3eb7f0da" providerId="ADAL" clId="{1EDDB457-4A40-4B56-9F65-AA639F2CCECD}" dt="2022-11-21T19:06:58.422" v="24789"/>
          <ac:spMkLst>
            <pc:docMk/>
            <pc:sldMk cId="972163839" sldId="310"/>
            <ac:spMk id="54" creationId="{9F25665A-060B-44D6-9D03-E403B2C95872}"/>
          </ac:spMkLst>
        </pc:spChg>
        <pc:spChg chg="mod">
          <ac:chgData name="Triebold  Nicolas" userId="8414fac6-5c62-4ef6-aa02-b49f3eb7f0da" providerId="ADAL" clId="{1EDDB457-4A40-4B56-9F65-AA639F2CCECD}" dt="2022-11-21T19:06:58.422" v="24789"/>
          <ac:spMkLst>
            <pc:docMk/>
            <pc:sldMk cId="972163839" sldId="310"/>
            <ac:spMk id="55" creationId="{A2501BF7-64E7-4D67-BEF2-13DF621DF111}"/>
          </ac:spMkLst>
        </pc:spChg>
        <pc:spChg chg="mod">
          <ac:chgData name="Triebold  Nicolas" userId="8414fac6-5c62-4ef6-aa02-b49f3eb7f0da" providerId="ADAL" clId="{1EDDB457-4A40-4B56-9F65-AA639F2CCECD}" dt="2022-11-21T19:06:58.422" v="24789"/>
          <ac:spMkLst>
            <pc:docMk/>
            <pc:sldMk cId="972163839" sldId="310"/>
            <ac:spMk id="56" creationId="{746C268C-5F8F-4D0A-A308-495F5924669B}"/>
          </ac:spMkLst>
        </pc:spChg>
        <pc:spChg chg="mod">
          <ac:chgData name="Triebold  Nicolas" userId="8414fac6-5c62-4ef6-aa02-b49f3eb7f0da" providerId="ADAL" clId="{1EDDB457-4A40-4B56-9F65-AA639F2CCECD}" dt="2022-11-21T19:06:58.422" v="24789"/>
          <ac:spMkLst>
            <pc:docMk/>
            <pc:sldMk cId="972163839" sldId="310"/>
            <ac:spMk id="57" creationId="{0DC1022E-E7F0-4F71-B744-E2FA93CEB5FC}"/>
          </ac:spMkLst>
        </pc:spChg>
        <pc:spChg chg="mod">
          <ac:chgData name="Triebold  Nicolas" userId="8414fac6-5c62-4ef6-aa02-b49f3eb7f0da" providerId="ADAL" clId="{1EDDB457-4A40-4B56-9F65-AA639F2CCECD}" dt="2022-11-21T19:06:58.422" v="24789"/>
          <ac:spMkLst>
            <pc:docMk/>
            <pc:sldMk cId="972163839" sldId="310"/>
            <ac:spMk id="58" creationId="{AA7D2D2D-05C4-4D68-B8FD-548A0584758F}"/>
          </ac:spMkLst>
        </pc:spChg>
        <pc:spChg chg="add mod">
          <ac:chgData name="Triebold  Nicolas" userId="8414fac6-5c62-4ef6-aa02-b49f3eb7f0da" providerId="ADAL" clId="{1EDDB457-4A40-4B56-9F65-AA639F2CCECD}" dt="2022-11-21T19:07:21.830" v="24796" actId="1076"/>
          <ac:spMkLst>
            <pc:docMk/>
            <pc:sldMk cId="972163839" sldId="310"/>
            <ac:spMk id="60" creationId="{6D9E3D34-9D13-45B1-8A25-D65BBCC55D05}"/>
          </ac:spMkLst>
        </pc:spChg>
        <pc:spChg chg="add mod">
          <ac:chgData name="Triebold  Nicolas" userId="8414fac6-5c62-4ef6-aa02-b49f3eb7f0da" providerId="ADAL" clId="{1EDDB457-4A40-4B56-9F65-AA639F2CCECD}" dt="2022-11-21T00:10:31.667" v="21526" actId="20577"/>
          <ac:spMkLst>
            <pc:docMk/>
            <pc:sldMk cId="972163839" sldId="310"/>
            <ac:spMk id="61" creationId="{82813B50-2C2C-4C02-8891-12AB0EDE4194}"/>
          </ac:spMkLst>
        </pc:spChg>
        <pc:spChg chg="del">
          <ac:chgData name="Triebold  Nicolas" userId="8414fac6-5c62-4ef6-aa02-b49f3eb7f0da" providerId="ADAL" clId="{1EDDB457-4A40-4B56-9F65-AA639F2CCECD}" dt="2022-11-20T19:06:56.483" v="15541" actId="478"/>
          <ac:spMkLst>
            <pc:docMk/>
            <pc:sldMk cId="972163839" sldId="310"/>
            <ac:spMk id="75" creationId="{ADBC6958-7680-4344-B00C-69F4CDCCA6A3}"/>
          </ac:spMkLst>
        </pc:spChg>
        <pc:spChg chg="add mod">
          <ac:chgData name="Triebold  Nicolas" userId="8414fac6-5c62-4ef6-aa02-b49f3eb7f0da" providerId="ADAL" clId="{1EDDB457-4A40-4B56-9F65-AA639F2CCECD}" dt="2022-11-20T19:07:33.637" v="15583" actId="1076"/>
          <ac:spMkLst>
            <pc:docMk/>
            <pc:sldMk cId="972163839" sldId="310"/>
            <ac:spMk id="125" creationId="{6B5FB759-4F8A-4249-867D-7CA57ACD6F85}"/>
          </ac:spMkLst>
        </pc:spChg>
        <pc:spChg chg="add mod">
          <ac:chgData name="Triebold  Nicolas" userId="8414fac6-5c62-4ef6-aa02-b49f3eb7f0da" providerId="ADAL" clId="{1EDDB457-4A40-4B56-9F65-AA639F2CCECD}" dt="2022-11-21T19:06:44.286" v="24786" actId="207"/>
          <ac:spMkLst>
            <pc:docMk/>
            <pc:sldMk cId="972163839" sldId="310"/>
            <ac:spMk id="126" creationId="{F0F8B3BF-EE3B-49FC-A6A1-61A70F633457}"/>
          </ac:spMkLst>
        </pc:spChg>
        <pc:spChg chg="mod">
          <ac:chgData name="Triebold  Nicolas" userId="8414fac6-5c62-4ef6-aa02-b49f3eb7f0da" providerId="ADAL" clId="{1EDDB457-4A40-4B56-9F65-AA639F2CCECD}" dt="2022-11-20T19:06:59.237" v="15542"/>
          <ac:spMkLst>
            <pc:docMk/>
            <pc:sldMk cId="972163839" sldId="310"/>
            <ac:spMk id="128" creationId="{2FDDD871-2350-46C0-9640-985908109A43}"/>
          </ac:spMkLst>
        </pc:spChg>
        <pc:spChg chg="mod">
          <ac:chgData name="Triebold  Nicolas" userId="8414fac6-5c62-4ef6-aa02-b49f3eb7f0da" providerId="ADAL" clId="{1EDDB457-4A40-4B56-9F65-AA639F2CCECD}" dt="2022-11-20T19:06:59.237" v="15542"/>
          <ac:spMkLst>
            <pc:docMk/>
            <pc:sldMk cId="972163839" sldId="310"/>
            <ac:spMk id="129" creationId="{89006D43-6F46-4F0B-836E-C18A13EA409E}"/>
          </ac:spMkLst>
        </pc:spChg>
        <pc:spChg chg="mod">
          <ac:chgData name="Triebold  Nicolas" userId="8414fac6-5c62-4ef6-aa02-b49f3eb7f0da" providerId="ADAL" clId="{1EDDB457-4A40-4B56-9F65-AA639F2CCECD}" dt="2022-11-20T19:06:59.237" v="15542"/>
          <ac:spMkLst>
            <pc:docMk/>
            <pc:sldMk cId="972163839" sldId="310"/>
            <ac:spMk id="130" creationId="{3C33D9C6-5A6D-4363-94BB-811D26DE2E03}"/>
          </ac:spMkLst>
        </pc:spChg>
        <pc:spChg chg="mod">
          <ac:chgData name="Triebold  Nicolas" userId="8414fac6-5c62-4ef6-aa02-b49f3eb7f0da" providerId="ADAL" clId="{1EDDB457-4A40-4B56-9F65-AA639F2CCECD}" dt="2022-11-20T19:06:59.237" v="15542"/>
          <ac:spMkLst>
            <pc:docMk/>
            <pc:sldMk cId="972163839" sldId="310"/>
            <ac:spMk id="131" creationId="{5D0EF2A4-681F-42D4-BB06-2D94DCB9C606}"/>
          </ac:spMkLst>
        </pc:spChg>
        <pc:spChg chg="mod">
          <ac:chgData name="Triebold  Nicolas" userId="8414fac6-5c62-4ef6-aa02-b49f3eb7f0da" providerId="ADAL" clId="{1EDDB457-4A40-4B56-9F65-AA639F2CCECD}" dt="2022-11-20T19:06:59.237" v="15542"/>
          <ac:spMkLst>
            <pc:docMk/>
            <pc:sldMk cId="972163839" sldId="310"/>
            <ac:spMk id="132" creationId="{A3451D62-3A0B-4FF7-AE10-D607525A4479}"/>
          </ac:spMkLst>
        </pc:spChg>
        <pc:spChg chg="mod">
          <ac:chgData name="Triebold  Nicolas" userId="8414fac6-5c62-4ef6-aa02-b49f3eb7f0da" providerId="ADAL" clId="{1EDDB457-4A40-4B56-9F65-AA639F2CCECD}" dt="2022-11-20T19:06:59.237" v="15542"/>
          <ac:spMkLst>
            <pc:docMk/>
            <pc:sldMk cId="972163839" sldId="310"/>
            <ac:spMk id="133" creationId="{774F4853-35DB-40F3-AA66-8905EB5AC365}"/>
          </ac:spMkLst>
        </pc:spChg>
        <pc:spChg chg="mod">
          <ac:chgData name="Triebold  Nicolas" userId="8414fac6-5c62-4ef6-aa02-b49f3eb7f0da" providerId="ADAL" clId="{1EDDB457-4A40-4B56-9F65-AA639F2CCECD}" dt="2022-11-20T19:06:59.237" v="15542"/>
          <ac:spMkLst>
            <pc:docMk/>
            <pc:sldMk cId="972163839" sldId="310"/>
            <ac:spMk id="134" creationId="{C843EAC6-A3E9-4065-962B-6E5ACDB3B57A}"/>
          </ac:spMkLst>
        </pc:spChg>
        <pc:spChg chg="mod">
          <ac:chgData name="Triebold  Nicolas" userId="8414fac6-5c62-4ef6-aa02-b49f3eb7f0da" providerId="ADAL" clId="{1EDDB457-4A40-4B56-9F65-AA639F2CCECD}" dt="2022-11-20T19:06:59.237" v="15542"/>
          <ac:spMkLst>
            <pc:docMk/>
            <pc:sldMk cId="972163839" sldId="310"/>
            <ac:spMk id="135" creationId="{97DDC965-7F68-450F-BC6F-F77B1436ACA3}"/>
          </ac:spMkLst>
        </pc:spChg>
        <pc:spChg chg="mod">
          <ac:chgData name="Triebold  Nicolas" userId="8414fac6-5c62-4ef6-aa02-b49f3eb7f0da" providerId="ADAL" clId="{1EDDB457-4A40-4B56-9F65-AA639F2CCECD}" dt="2022-11-20T19:06:59.237" v="15542"/>
          <ac:spMkLst>
            <pc:docMk/>
            <pc:sldMk cId="972163839" sldId="310"/>
            <ac:spMk id="136" creationId="{D9B31049-8F00-4A21-9E23-FDE30ECB787C}"/>
          </ac:spMkLst>
        </pc:spChg>
        <pc:spChg chg="mod">
          <ac:chgData name="Triebold  Nicolas" userId="8414fac6-5c62-4ef6-aa02-b49f3eb7f0da" providerId="ADAL" clId="{1EDDB457-4A40-4B56-9F65-AA639F2CCECD}" dt="2022-11-20T19:06:59.237" v="15542"/>
          <ac:spMkLst>
            <pc:docMk/>
            <pc:sldMk cId="972163839" sldId="310"/>
            <ac:spMk id="137" creationId="{F7F25CAA-E637-41AB-A05E-19FC19C0583A}"/>
          </ac:spMkLst>
        </pc:spChg>
        <pc:spChg chg="mod">
          <ac:chgData name="Triebold  Nicolas" userId="8414fac6-5c62-4ef6-aa02-b49f3eb7f0da" providerId="ADAL" clId="{1EDDB457-4A40-4B56-9F65-AA639F2CCECD}" dt="2022-11-20T19:06:59.237" v="15542"/>
          <ac:spMkLst>
            <pc:docMk/>
            <pc:sldMk cId="972163839" sldId="310"/>
            <ac:spMk id="138" creationId="{DB619D72-2CB6-4A6D-9F2A-EE715665866A}"/>
          </ac:spMkLst>
        </pc:spChg>
        <pc:spChg chg="mod">
          <ac:chgData name="Triebold  Nicolas" userId="8414fac6-5c62-4ef6-aa02-b49f3eb7f0da" providerId="ADAL" clId="{1EDDB457-4A40-4B56-9F65-AA639F2CCECD}" dt="2022-11-20T19:06:59.237" v="15542"/>
          <ac:spMkLst>
            <pc:docMk/>
            <pc:sldMk cId="972163839" sldId="310"/>
            <ac:spMk id="139" creationId="{3329EB64-02B4-4400-A82C-5BB95B1C373E}"/>
          </ac:spMkLst>
        </pc:spChg>
        <pc:spChg chg="add mod">
          <ac:chgData name="Triebold  Nicolas" userId="8414fac6-5c62-4ef6-aa02-b49f3eb7f0da" providerId="ADAL" clId="{1EDDB457-4A40-4B56-9F65-AA639F2CCECD}" dt="2022-11-20T19:22:48.676" v="16553" actId="14100"/>
          <ac:spMkLst>
            <pc:docMk/>
            <pc:sldMk cId="972163839" sldId="310"/>
            <ac:spMk id="143" creationId="{1ABEA4A2-50A9-4279-B264-BAD6D1B414AE}"/>
          </ac:spMkLst>
        </pc:spChg>
        <pc:spChg chg="add mod">
          <ac:chgData name="Triebold  Nicolas" userId="8414fac6-5c62-4ef6-aa02-b49f3eb7f0da" providerId="ADAL" clId="{1EDDB457-4A40-4B56-9F65-AA639F2CCECD}" dt="2022-11-20T19:22:48.676" v="16553" actId="14100"/>
          <ac:spMkLst>
            <pc:docMk/>
            <pc:sldMk cId="972163839" sldId="310"/>
            <ac:spMk id="144" creationId="{41FDE217-CAD7-49E8-A856-B50B39AC6C79}"/>
          </ac:spMkLst>
        </pc:spChg>
        <pc:spChg chg="mod">
          <ac:chgData name="Triebold  Nicolas" userId="8414fac6-5c62-4ef6-aa02-b49f3eb7f0da" providerId="ADAL" clId="{1EDDB457-4A40-4B56-9F65-AA639F2CCECD}" dt="2022-11-21T00:08:46.351" v="21419" actId="20577"/>
          <ac:spMkLst>
            <pc:docMk/>
            <pc:sldMk cId="972163839" sldId="310"/>
            <ac:spMk id="146" creationId="{C0B524A5-66E1-498A-BF18-C5BB7F26CE81}"/>
          </ac:spMkLst>
        </pc:spChg>
        <pc:spChg chg="mod">
          <ac:chgData name="Triebold  Nicolas" userId="8414fac6-5c62-4ef6-aa02-b49f3eb7f0da" providerId="ADAL" clId="{1EDDB457-4A40-4B56-9F65-AA639F2CCECD}" dt="2022-11-21T00:08:25.283" v="21378" actId="20577"/>
          <ac:spMkLst>
            <pc:docMk/>
            <pc:sldMk cId="972163839" sldId="310"/>
            <ac:spMk id="147" creationId="{22975182-313F-4EBC-94E1-679409FD720A}"/>
          </ac:spMkLst>
        </pc:spChg>
        <pc:spChg chg="mod">
          <ac:chgData name="Triebold  Nicolas" userId="8414fac6-5c62-4ef6-aa02-b49f3eb7f0da" providerId="ADAL" clId="{1EDDB457-4A40-4B56-9F65-AA639F2CCECD}" dt="2022-11-21T00:09:07.044" v="21453" actId="20577"/>
          <ac:spMkLst>
            <pc:docMk/>
            <pc:sldMk cId="972163839" sldId="310"/>
            <ac:spMk id="148" creationId="{DF2F4B55-BEDE-4F93-8057-C0EAE2B379A6}"/>
          </ac:spMkLst>
        </pc:spChg>
        <pc:spChg chg="del mod">
          <ac:chgData name="Triebold  Nicolas" userId="8414fac6-5c62-4ef6-aa02-b49f3eb7f0da" providerId="ADAL" clId="{1EDDB457-4A40-4B56-9F65-AA639F2CCECD}" dt="2022-11-20T19:22:23.832" v="16546" actId="478"/>
          <ac:spMkLst>
            <pc:docMk/>
            <pc:sldMk cId="972163839" sldId="310"/>
            <ac:spMk id="149" creationId="{C6651B1B-992C-497B-914C-06EF1CFA3600}"/>
          </ac:spMkLst>
        </pc:spChg>
        <pc:spChg chg="mod">
          <ac:chgData name="Triebold  Nicolas" userId="8414fac6-5c62-4ef6-aa02-b49f3eb7f0da" providerId="ADAL" clId="{1EDDB457-4A40-4B56-9F65-AA639F2CCECD}" dt="2022-11-21T00:08:56.414" v="21443" actId="20577"/>
          <ac:spMkLst>
            <pc:docMk/>
            <pc:sldMk cId="972163839" sldId="310"/>
            <ac:spMk id="150" creationId="{B265843E-4D19-45E5-B512-7B51D95940CD}"/>
          </ac:spMkLst>
        </pc:spChg>
        <pc:spChg chg="mod">
          <ac:chgData name="Triebold  Nicolas" userId="8414fac6-5c62-4ef6-aa02-b49f3eb7f0da" providerId="ADAL" clId="{1EDDB457-4A40-4B56-9F65-AA639F2CCECD}" dt="2022-11-21T00:08:32.953" v="21389" actId="20577"/>
          <ac:spMkLst>
            <pc:docMk/>
            <pc:sldMk cId="972163839" sldId="310"/>
            <ac:spMk id="151" creationId="{EC755189-BE60-4E9A-AAF8-3CE0BDD28034}"/>
          </ac:spMkLst>
        </pc:spChg>
        <pc:spChg chg="mod">
          <ac:chgData name="Triebold  Nicolas" userId="8414fac6-5c62-4ef6-aa02-b49f3eb7f0da" providerId="ADAL" clId="{1EDDB457-4A40-4B56-9F65-AA639F2CCECD}" dt="2022-11-21T00:09:04.577" v="21451" actId="20577"/>
          <ac:spMkLst>
            <pc:docMk/>
            <pc:sldMk cId="972163839" sldId="310"/>
            <ac:spMk id="152" creationId="{C12E1E1F-672B-4CFF-9FA3-510D12857EE1}"/>
          </ac:spMkLst>
        </pc:spChg>
        <pc:spChg chg="del mod">
          <ac:chgData name="Triebold  Nicolas" userId="8414fac6-5c62-4ef6-aa02-b49f3eb7f0da" providerId="ADAL" clId="{1EDDB457-4A40-4B56-9F65-AA639F2CCECD}" dt="2022-11-20T19:22:25.076" v="16547" actId="478"/>
          <ac:spMkLst>
            <pc:docMk/>
            <pc:sldMk cId="972163839" sldId="310"/>
            <ac:spMk id="153" creationId="{825DA742-2E58-4E7E-879D-57C29DBA5BF3}"/>
          </ac:spMkLst>
        </pc:spChg>
        <pc:spChg chg="mod">
          <ac:chgData name="Triebold  Nicolas" userId="8414fac6-5c62-4ef6-aa02-b49f3eb7f0da" providerId="ADAL" clId="{1EDDB457-4A40-4B56-9F65-AA639F2CCECD}" dt="2022-11-21T00:08:59.703" v="21445" actId="20577"/>
          <ac:spMkLst>
            <pc:docMk/>
            <pc:sldMk cId="972163839" sldId="310"/>
            <ac:spMk id="154" creationId="{99EA080B-2E64-4667-B252-336549FE533E}"/>
          </ac:spMkLst>
        </pc:spChg>
        <pc:spChg chg="mod">
          <ac:chgData name="Triebold  Nicolas" userId="8414fac6-5c62-4ef6-aa02-b49f3eb7f0da" providerId="ADAL" clId="{1EDDB457-4A40-4B56-9F65-AA639F2CCECD}" dt="2022-11-21T00:08:28.713" v="21383" actId="20577"/>
          <ac:spMkLst>
            <pc:docMk/>
            <pc:sldMk cId="972163839" sldId="310"/>
            <ac:spMk id="155" creationId="{1CA559B4-7CAB-4D05-9789-D2EE97D1A8F8}"/>
          </ac:spMkLst>
        </pc:spChg>
        <pc:spChg chg="del">
          <ac:chgData name="Triebold  Nicolas" userId="8414fac6-5c62-4ef6-aa02-b49f3eb7f0da" providerId="ADAL" clId="{1EDDB457-4A40-4B56-9F65-AA639F2CCECD}" dt="2022-11-20T19:06:56.483" v="15541" actId="478"/>
          <ac:spMkLst>
            <pc:docMk/>
            <pc:sldMk cId="972163839" sldId="310"/>
            <ac:spMk id="156" creationId="{092D0495-40E6-4417-B65F-C168458DB0F6}"/>
          </ac:spMkLst>
        </pc:spChg>
        <pc:spChg chg="mod">
          <ac:chgData name="Triebold  Nicolas" userId="8414fac6-5c62-4ef6-aa02-b49f3eb7f0da" providerId="ADAL" clId="{1EDDB457-4A40-4B56-9F65-AA639F2CCECD}" dt="2022-11-21T00:09:02.048" v="21447" actId="20577"/>
          <ac:spMkLst>
            <pc:docMk/>
            <pc:sldMk cId="972163839" sldId="310"/>
            <ac:spMk id="157" creationId="{CA5CB935-771C-4F9F-9FA2-BBEE82192337}"/>
          </ac:spMkLst>
        </pc:spChg>
        <pc:spChg chg="del">
          <ac:chgData name="Triebold  Nicolas" userId="8414fac6-5c62-4ef6-aa02-b49f3eb7f0da" providerId="ADAL" clId="{1EDDB457-4A40-4B56-9F65-AA639F2CCECD}" dt="2022-11-20T19:06:56.483" v="15541" actId="478"/>
          <ac:spMkLst>
            <pc:docMk/>
            <pc:sldMk cId="972163839" sldId="310"/>
            <ac:spMk id="158" creationId="{FD03A7D5-A32F-4E0C-9806-7069587E089F}"/>
          </ac:spMkLst>
        </pc:spChg>
        <pc:spChg chg="del">
          <ac:chgData name="Triebold  Nicolas" userId="8414fac6-5c62-4ef6-aa02-b49f3eb7f0da" providerId="ADAL" clId="{1EDDB457-4A40-4B56-9F65-AA639F2CCECD}" dt="2022-11-20T19:06:56.483" v="15541" actId="478"/>
          <ac:spMkLst>
            <pc:docMk/>
            <pc:sldMk cId="972163839" sldId="310"/>
            <ac:spMk id="159" creationId="{D867CA3C-D056-417A-970C-9096BB0FE912}"/>
          </ac:spMkLst>
        </pc:spChg>
        <pc:spChg chg="del mod">
          <ac:chgData name="Triebold  Nicolas" userId="8414fac6-5c62-4ef6-aa02-b49f3eb7f0da" providerId="ADAL" clId="{1EDDB457-4A40-4B56-9F65-AA639F2CCECD}" dt="2022-11-20T19:22:26.749" v="16548" actId="478"/>
          <ac:spMkLst>
            <pc:docMk/>
            <pc:sldMk cId="972163839" sldId="310"/>
            <ac:spMk id="160" creationId="{1FC8A7FA-28B5-490B-AEE0-31E46BDB8CE1}"/>
          </ac:spMkLst>
        </pc:spChg>
        <pc:spChg chg="add mod">
          <ac:chgData name="Triebold  Nicolas" userId="8414fac6-5c62-4ef6-aa02-b49f3eb7f0da" providerId="ADAL" clId="{1EDDB457-4A40-4B56-9F65-AA639F2CCECD}" dt="2022-11-21T19:07:46.325" v="24798" actId="400"/>
          <ac:spMkLst>
            <pc:docMk/>
            <pc:sldMk cId="972163839" sldId="310"/>
            <ac:spMk id="161" creationId="{30FF3B59-EFC6-4020-9346-54D8F41CDE14}"/>
          </ac:spMkLst>
        </pc:spChg>
        <pc:grpChg chg="del">
          <ac:chgData name="Triebold  Nicolas" userId="8414fac6-5c62-4ef6-aa02-b49f3eb7f0da" providerId="ADAL" clId="{1EDDB457-4A40-4B56-9F65-AA639F2CCECD}" dt="2022-11-20T19:06:56.483" v="15541" actId="478"/>
          <ac:grpSpMkLst>
            <pc:docMk/>
            <pc:sldMk cId="972163839" sldId="310"/>
            <ac:grpSpMk id="42" creationId="{A9E0D736-91D9-A115-0E76-B198650BC00A}"/>
          </ac:grpSpMkLst>
        </pc:grpChg>
        <pc:grpChg chg="del">
          <ac:chgData name="Triebold  Nicolas" userId="8414fac6-5c62-4ef6-aa02-b49f3eb7f0da" providerId="ADAL" clId="{1EDDB457-4A40-4B56-9F65-AA639F2CCECD}" dt="2022-11-20T19:06:56.483" v="15541" actId="478"/>
          <ac:grpSpMkLst>
            <pc:docMk/>
            <pc:sldMk cId="972163839" sldId="310"/>
            <ac:grpSpMk id="43" creationId="{A45C7B18-0D16-4240-F91A-6AA27C02F4AC}"/>
          </ac:grpSpMkLst>
        </pc:grpChg>
        <pc:grpChg chg="del">
          <ac:chgData name="Triebold  Nicolas" userId="8414fac6-5c62-4ef6-aa02-b49f3eb7f0da" providerId="ADAL" clId="{1EDDB457-4A40-4B56-9F65-AA639F2CCECD}" dt="2022-11-20T19:06:56.483" v="15541" actId="478"/>
          <ac:grpSpMkLst>
            <pc:docMk/>
            <pc:sldMk cId="972163839" sldId="310"/>
            <ac:grpSpMk id="44" creationId="{A8AEE465-78B8-441A-950F-9AA15733532C}"/>
          </ac:grpSpMkLst>
        </pc:grpChg>
        <pc:grpChg chg="add mod">
          <ac:chgData name="Triebold  Nicolas" userId="8414fac6-5c62-4ef6-aa02-b49f3eb7f0da" providerId="ADAL" clId="{1EDDB457-4A40-4B56-9F65-AA639F2CCECD}" dt="2022-11-21T19:07:05.849" v="24791" actId="1076"/>
          <ac:grpSpMkLst>
            <pc:docMk/>
            <pc:sldMk cId="972163839" sldId="310"/>
            <ac:grpSpMk id="49" creationId="{27CE55F3-19A8-4BB4-8BAE-2D8F1AEC9869}"/>
          </ac:grpSpMkLst>
        </pc:grpChg>
        <pc:grpChg chg="del">
          <ac:chgData name="Triebold  Nicolas" userId="8414fac6-5c62-4ef6-aa02-b49f3eb7f0da" providerId="ADAL" clId="{1EDDB457-4A40-4B56-9F65-AA639F2CCECD}" dt="2022-11-20T19:06:56.483" v="15541" actId="478"/>
          <ac:grpSpMkLst>
            <pc:docMk/>
            <pc:sldMk cId="972163839" sldId="310"/>
            <ac:grpSpMk id="87" creationId="{DF2E58D2-AF89-4EA0-8E7C-C40F6AD2A1F4}"/>
          </ac:grpSpMkLst>
        </pc:grpChg>
        <pc:grpChg chg="add del mod">
          <ac:chgData name="Triebold  Nicolas" userId="8414fac6-5c62-4ef6-aa02-b49f3eb7f0da" providerId="ADAL" clId="{1EDDB457-4A40-4B56-9F65-AA639F2CCECD}" dt="2022-11-21T19:06:47.227" v="24787" actId="478"/>
          <ac:grpSpMkLst>
            <pc:docMk/>
            <pc:sldMk cId="972163839" sldId="310"/>
            <ac:grpSpMk id="127" creationId="{92E3FE14-780E-4E2B-8715-B19A95530EED}"/>
          </ac:grpSpMkLst>
        </pc:grpChg>
        <pc:grpChg chg="add mod">
          <ac:chgData name="Triebold  Nicolas" userId="8414fac6-5c62-4ef6-aa02-b49f3eb7f0da" providerId="ADAL" clId="{1EDDB457-4A40-4B56-9F65-AA639F2CCECD}" dt="2022-11-20T19:23:59.256" v="16593" actId="14100"/>
          <ac:grpSpMkLst>
            <pc:docMk/>
            <pc:sldMk cId="972163839" sldId="310"/>
            <ac:grpSpMk id="145" creationId="{3CC2DEAE-448B-4EDC-9F7F-623583C85D00}"/>
          </ac:grpSpMkLst>
        </pc:grpChg>
        <pc:grpChg chg="del">
          <ac:chgData name="Triebold  Nicolas" userId="8414fac6-5c62-4ef6-aa02-b49f3eb7f0da" providerId="ADAL" clId="{1EDDB457-4A40-4B56-9F65-AA639F2CCECD}" dt="2022-11-20T19:06:56.483" v="15541" actId="478"/>
          <ac:grpSpMkLst>
            <pc:docMk/>
            <pc:sldMk cId="972163839" sldId="310"/>
            <ac:grpSpMk id="198" creationId="{597A6F3C-7EB6-4D88-B0DB-0AA46C266A0F}"/>
          </ac:grpSpMkLst>
        </pc:grpChg>
        <pc:grpChg chg="del">
          <ac:chgData name="Triebold  Nicolas" userId="8414fac6-5c62-4ef6-aa02-b49f3eb7f0da" providerId="ADAL" clId="{1EDDB457-4A40-4B56-9F65-AA639F2CCECD}" dt="2022-11-20T19:06:56.483" v="15541" actId="478"/>
          <ac:grpSpMkLst>
            <pc:docMk/>
            <pc:sldMk cId="972163839" sldId="310"/>
            <ac:grpSpMk id="228" creationId="{3328BD85-671B-47C3-AAF8-762C1495C478}"/>
          </ac:grpSpMkLst>
        </pc:grpChg>
        <pc:grpChg chg="del">
          <ac:chgData name="Triebold  Nicolas" userId="8414fac6-5c62-4ef6-aa02-b49f3eb7f0da" providerId="ADAL" clId="{1EDDB457-4A40-4B56-9F65-AA639F2CCECD}" dt="2022-11-20T19:06:56.483" v="15541" actId="478"/>
          <ac:grpSpMkLst>
            <pc:docMk/>
            <pc:sldMk cId="972163839" sldId="310"/>
            <ac:grpSpMk id="258" creationId="{5AD97808-D572-40B7-948E-FA81284BCEBD}"/>
          </ac:grpSpMkLst>
        </pc:grpChg>
        <pc:grpChg chg="del">
          <ac:chgData name="Triebold  Nicolas" userId="8414fac6-5c62-4ef6-aa02-b49f3eb7f0da" providerId="ADAL" clId="{1EDDB457-4A40-4B56-9F65-AA639F2CCECD}" dt="2022-11-20T19:06:56.483" v="15541" actId="478"/>
          <ac:grpSpMkLst>
            <pc:docMk/>
            <pc:sldMk cId="972163839" sldId="310"/>
            <ac:grpSpMk id="259" creationId="{59749766-8A24-41F7-8605-8D715BD9A35A}"/>
          </ac:grpSpMkLst>
        </pc:grpChg>
        <pc:cxnChg chg="del">
          <ac:chgData name="Triebold  Nicolas" userId="8414fac6-5c62-4ef6-aa02-b49f3eb7f0da" providerId="ADAL" clId="{1EDDB457-4A40-4B56-9F65-AA639F2CCECD}" dt="2022-11-20T19:06:56.483" v="15541" actId="478"/>
          <ac:cxnSpMkLst>
            <pc:docMk/>
            <pc:sldMk cId="972163839" sldId="310"/>
            <ac:cxnSpMk id="79" creationId="{F6D9E0F6-4746-4CCC-934F-12718D901658}"/>
          </ac:cxnSpMkLst>
        </pc:cxnChg>
        <pc:cxnChg chg="del">
          <ac:chgData name="Triebold  Nicolas" userId="8414fac6-5c62-4ef6-aa02-b49f3eb7f0da" providerId="ADAL" clId="{1EDDB457-4A40-4B56-9F65-AA639F2CCECD}" dt="2022-11-20T19:06:56.483" v="15541" actId="478"/>
          <ac:cxnSpMkLst>
            <pc:docMk/>
            <pc:sldMk cId="972163839" sldId="310"/>
            <ac:cxnSpMk id="83" creationId="{3E412DD7-89FC-4460-8EDC-6B95D38B2A74}"/>
          </ac:cxnSpMkLst>
        </pc:cxnChg>
        <pc:cxnChg chg="del">
          <ac:chgData name="Triebold  Nicolas" userId="8414fac6-5c62-4ef6-aa02-b49f3eb7f0da" providerId="ADAL" clId="{1EDDB457-4A40-4B56-9F65-AA639F2CCECD}" dt="2022-11-20T19:06:56.483" v="15541" actId="478"/>
          <ac:cxnSpMkLst>
            <pc:docMk/>
            <pc:sldMk cId="972163839" sldId="310"/>
            <ac:cxnSpMk id="91" creationId="{444014FA-9197-4C91-A29B-33AF3F18E4A2}"/>
          </ac:cxnSpMkLst>
        </pc:cxnChg>
        <pc:cxnChg chg="del">
          <ac:chgData name="Triebold  Nicolas" userId="8414fac6-5c62-4ef6-aa02-b49f3eb7f0da" providerId="ADAL" clId="{1EDDB457-4A40-4B56-9F65-AA639F2CCECD}" dt="2022-11-20T19:06:56.483" v="15541" actId="478"/>
          <ac:cxnSpMkLst>
            <pc:docMk/>
            <pc:sldMk cId="972163839" sldId="310"/>
            <ac:cxnSpMk id="92" creationId="{188E9337-EB39-499D-91BE-863BDA573236}"/>
          </ac:cxnSpMkLst>
        </pc:cxnChg>
        <pc:cxnChg chg="del">
          <ac:chgData name="Triebold  Nicolas" userId="8414fac6-5c62-4ef6-aa02-b49f3eb7f0da" providerId="ADAL" clId="{1EDDB457-4A40-4B56-9F65-AA639F2CCECD}" dt="2022-11-20T19:06:56.483" v="15541" actId="478"/>
          <ac:cxnSpMkLst>
            <pc:docMk/>
            <pc:sldMk cId="972163839" sldId="310"/>
            <ac:cxnSpMk id="93" creationId="{DEABCBC6-8F18-4534-AC63-2E05707C7C33}"/>
          </ac:cxnSpMkLst>
        </pc:cxnChg>
        <pc:cxnChg chg="del">
          <ac:chgData name="Triebold  Nicolas" userId="8414fac6-5c62-4ef6-aa02-b49f3eb7f0da" providerId="ADAL" clId="{1EDDB457-4A40-4B56-9F65-AA639F2CCECD}" dt="2022-11-20T19:06:56.483" v="15541" actId="478"/>
          <ac:cxnSpMkLst>
            <pc:docMk/>
            <pc:sldMk cId="972163839" sldId="310"/>
            <ac:cxnSpMk id="94" creationId="{2C3C6802-9874-46C9-A84D-F677B9BBD44B}"/>
          </ac:cxnSpMkLst>
        </pc:cxnChg>
        <pc:cxnChg chg="del">
          <ac:chgData name="Triebold  Nicolas" userId="8414fac6-5c62-4ef6-aa02-b49f3eb7f0da" providerId="ADAL" clId="{1EDDB457-4A40-4B56-9F65-AA639F2CCECD}" dt="2022-11-20T19:06:56.483" v="15541" actId="478"/>
          <ac:cxnSpMkLst>
            <pc:docMk/>
            <pc:sldMk cId="972163839" sldId="310"/>
            <ac:cxnSpMk id="95" creationId="{441137BB-E7E6-4C65-B473-95725836649F}"/>
          </ac:cxnSpMkLst>
        </pc:cxnChg>
        <pc:cxnChg chg="del">
          <ac:chgData name="Triebold  Nicolas" userId="8414fac6-5c62-4ef6-aa02-b49f3eb7f0da" providerId="ADAL" clId="{1EDDB457-4A40-4B56-9F65-AA639F2CCECD}" dt="2022-11-20T19:06:56.483" v="15541" actId="478"/>
          <ac:cxnSpMkLst>
            <pc:docMk/>
            <pc:sldMk cId="972163839" sldId="310"/>
            <ac:cxnSpMk id="96" creationId="{D803A878-2900-4E41-B048-8C898081BAE1}"/>
          </ac:cxnSpMkLst>
        </pc:cxnChg>
        <pc:cxnChg chg="del">
          <ac:chgData name="Triebold  Nicolas" userId="8414fac6-5c62-4ef6-aa02-b49f3eb7f0da" providerId="ADAL" clId="{1EDDB457-4A40-4B56-9F65-AA639F2CCECD}" dt="2022-11-20T19:06:56.483" v="15541" actId="478"/>
          <ac:cxnSpMkLst>
            <pc:docMk/>
            <pc:sldMk cId="972163839" sldId="310"/>
            <ac:cxnSpMk id="97" creationId="{1E8AA0D5-85B4-4F1F-9792-CEE4E3940FA7}"/>
          </ac:cxnSpMkLst>
        </pc:cxnChg>
        <pc:cxnChg chg="del">
          <ac:chgData name="Triebold  Nicolas" userId="8414fac6-5c62-4ef6-aa02-b49f3eb7f0da" providerId="ADAL" clId="{1EDDB457-4A40-4B56-9F65-AA639F2CCECD}" dt="2022-11-20T19:06:56.483" v="15541" actId="478"/>
          <ac:cxnSpMkLst>
            <pc:docMk/>
            <pc:sldMk cId="972163839" sldId="310"/>
            <ac:cxnSpMk id="100" creationId="{2CE690BC-AEF8-434B-AFD9-94C22A3FCE18}"/>
          </ac:cxnSpMkLst>
        </pc:cxnChg>
        <pc:cxnChg chg="add del mod">
          <ac:chgData name="Triebold  Nicolas" userId="8414fac6-5c62-4ef6-aa02-b49f3eb7f0da" providerId="ADAL" clId="{1EDDB457-4A40-4B56-9F65-AA639F2CCECD}" dt="2022-11-20T19:07:04.359" v="15544" actId="478"/>
          <ac:cxnSpMkLst>
            <pc:docMk/>
            <pc:sldMk cId="972163839" sldId="310"/>
            <ac:cxnSpMk id="140" creationId="{E5078C85-F73D-4162-9263-49BA1CCF772D}"/>
          </ac:cxnSpMkLst>
        </pc:cxnChg>
        <pc:cxnChg chg="add del mod">
          <ac:chgData name="Triebold  Nicolas" userId="8414fac6-5c62-4ef6-aa02-b49f3eb7f0da" providerId="ADAL" clId="{1EDDB457-4A40-4B56-9F65-AA639F2CCECD}" dt="2022-11-20T19:07:05.181" v="15545" actId="478"/>
          <ac:cxnSpMkLst>
            <pc:docMk/>
            <pc:sldMk cId="972163839" sldId="310"/>
            <ac:cxnSpMk id="141" creationId="{A94BF65B-0F23-4E17-9C69-D6C63AB4B073}"/>
          </ac:cxnSpMkLst>
        </pc:cxnChg>
        <pc:cxnChg chg="add del mod">
          <ac:chgData name="Triebold  Nicolas" userId="8414fac6-5c62-4ef6-aa02-b49f3eb7f0da" providerId="ADAL" clId="{1EDDB457-4A40-4B56-9F65-AA639F2CCECD}" dt="2022-11-20T19:07:06.450" v="15546" actId="478"/>
          <ac:cxnSpMkLst>
            <pc:docMk/>
            <pc:sldMk cId="972163839" sldId="310"/>
            <ac:cxnSpMk id="142" creationId="{9CE5F2F9-DC8C-4C2E-AA2F-3D5ADB6835A2}"/>
          </ac:cxnSpMkLst>
        </pc:cxnChg>
        <pc:cxnChg chg="del">
          <ac:chgData name="Triebold  Nicolas" userId="8414fac6-5c62-4ef6-aa02-b49f3eb7f0da" providerId="ADAL" clId="{1EDDB457-4A40-4B56-9F65-AA639F2CCECD}" dt="2022-11-20T19:06:56.483" v="15541" actId="478"/>
          <ac:cxnSpMkLst>
            <pc:docMk/>
            <pc:sldMk cId="972163839" sldId="310"/>
            <ac:cxnSpMk id="170" creationId="{32CFBD18-81B6-4A55-82AF-60C35C73DF2A}"/>
          </ac:cxnSpMkLst>
        </pc:cxnChg>
      </pc:sldChg>
      <pc:sldChg chg="addSp delSp modSp add mod ord delAnim modAnim modCm">
        <pc:chgData name="Triebold  Nicolas" userId="8414fac6-5c62-4ef6-aa02-b49f3eb7f0da" providerId="ADAL" clId="{1EDDB457-4A40-4B56-9F65-AA639F2CCECD}" dt="2022-11-21T19:28:08.723" v="25499"/>
        <pc:sldMkLst>
          <pc:docMk/>
          <pc:sldMk cId="812596845" sldId="311"/>
        </pc:sldMkLst>
        <pc:spChg chg="mod">
          <ac:chgData name="Triebold  Nicolas" userId="8414fac6-5c62-4ef6-aa02-b49f3eb7f0da" providerId="ADAL" clId="{1EDDB457-4A40-4B56-9F65-AA639F2CCECD}" dt="2022-11-21T18:35:33.885" v="23595" actId="20577"/>
          <ac:spMkLst>
            <pc:docMk/>
            <pc:sldMk cId="812596845" sldId="311"/>
            <ac:spMk id="3" creationId="{56BD7DC3-17C3-4B09-9D8E-F143A82B205E}"/>
          </ac:spMkLst>
        </pc:spChg>
        <pc:spChg chg="mod">
          <ac:chgData name="Triebold  Nicolas" userId="8414fac6-5c62-4ef6-aa02-b49f3eb7f0da" providerId="ADAL" clId="{1EDDB457-4A40-4B56-9F65-AA639F2CCECD}" dt="2022-11-21T18:18:17.358" v="23088" actId="20577"/>
          <ac:spMkLst>
            <pc:docMk/>
            <pc:sldMk cId="812596845" sldId="311"/>
            <ac:spMk id="38" creationId="{3AA1F6F7-BC50-4DE6-AA73-F823104EDAF2}"/>
          </ac:spMkLst>
        </pc:spChg>
        <pc:cxnChg chg="add del mod">
          <ac:chgData name="Triebold  Nicolas" userId="8414fac6-5c62-4ef6-aa02-b49f3eb7f0da" providerId="ADAL" clId="{1EDDB457-4A40-4B56-9F65-AA639F2CCECD}" dt="2022-11-20T22:02:30.399" v="17149" actId="478"/>
          <ac:cxnSpMkLst>
            <pc:docMk/>
            <pc:sldMk cId="812596845" sldId="311"/>
            <ac:cxnSpMk id="9" creationId="{71F7242D-627E-4C84-9313-BDE884E94BAC}"/>
          </ac:cxnSpMkLst>
        </pc:cxnChg>
        <pc:cxnChg chg="mod">
          <ac:chgData name="Triebold  Nicolas" userId="8414fac6-5c62-4ef6-aa02-b49f3eb7f0da" providerId="ADAL" clId="{1EDDB457-4A40-4B56-9F65-AA639F2CCECD}" dt="2022-11-20T22:50:17.222" v="18026" actId="1036"/>
          <ac:cxnSpMkLst>
            <pc:docMk/>
            <pc:sldMk cId="812596845" sldId="311"/>
            <ac:cxnSpMk id="41" creationId="{95D5C108-2E61-4665-B9C6-66DB86203EDC}"/>
          </ac:cxnSpMkLst>
        </pc:cxnChg>
      </pc:sldChg>
      <pc:sldChg chg="addSp delSp modSp add mod ord addAnim delAnim modAnim">
        <pc:chgData name="Triebold  Nicolas" userId="8414fac6-5c62-4ef6-aa02-b49f3eb7f0da" providerId="ADAL" clId="{1EDDB457-4A40-4B56-9F65-AA639F2CCECD}" dt="2022-11-21T18:47:15.431" v="23886"/>
        <pc:sldMkLst>
          <pc:docMk/>
          <pc:sldMk cId="2515394321" sldId="312"/>
        </pc:sldMkLst>
        <pc:spChg chg="mod">
          <ac:chgData name="Triebold  Nicolas" userId="8414fac6-5c62-4ef6-aa02-b49f3eb7f0da" providerId="ADAL" clId="{1EDDB457-4A40-4B56-9F65-AA639F2CCECD}" dt="2022-11-21T18:42:41.144" v="23752" actId="1035"/>
          <ac:spMkLst>
            <pc:docMk/>
            <pc:sldMk cId="2515394321" sldId="312"/>
            <ac:spMk id="4" creationId="{44DAA5A3-8CEF-4027-9289-B60138CD16A2}"/>
          </ac:spMkLst>
        </pc:spChg>
        <pc:spChg chg="mod">
          <ac:chgData name="Triebold  Nicolas" userId="8414fac6-5c62-4ef6-aa02-b49f3eb7f0da" providerId="ADAL" clId="{1EDDB457-4A40-4B56-9F65-AA639F2CCECD}" dt="2022-11-21T18:42:41.144" v="23752" actId="1035"/>
          <ac:spMkLst>
            <pc:docMk/>
            <pc:sldMk cId="2515394321" sldId="312"/>
            <ac:spMk id="6" creationId="{5C9B1E27-9E06-4598-A6EF-3BCBC8D0152F}"/>
          </ac:spMkLst>
        </pc:spChg>
        <pc:spChg chg="add mod ord">
          <ac:chgData name="Triebold  Nicolas" userId="8414fac6-5c62-4ef6-aa02-b49f3eb7f0da" providerId="ADAL" clId="{1EDDB457-4A40-4B56-9F65-AA639F2CCECD}" dt="2022-11-20T23:59:54.882" v="21155" actId="165"/>
          <ac:spMkLst>
            <pc:docMk/>
            <pc:sldMk cId="2515394321" sldId="312"/>
            <ac:spMk id="22" creationId="{B10023FF-DB05-4D8A-816F-5B696D768352}"/>
          </ac:spMkLst>
        </pc:spChg>
        <pc:spChg chg="add mod">
          <ac:chgData name="Triebold  Nicolas" userId="8414fac6-5c62-4ef6-aa02-b49f3eb7f0da" providerId="ADAL" clId="{1EDDB457-4A40-4B56-9F65-AA639F2CCECD}" dt="2022-11-21T18:43:24.537" v="23866" actId="1035"/>
          <ac:spMkLst>
            <pc:docMk/>
            <pc:sldMk cId="2515394321" sldId="312"/>
            <ac:spMk id="61" creationId="{7DCBCAC2-1367-4AD1-B75C-149E1369FB8C}"/>
          </ac:spMkLst>
        </pc:spChg>
        <pc:spChg chg="mod">
          <ac:chgData name="Triebold  Nicolas" userId="8414fac6-5c62-4ef6-aa02-b49f3eb7f0da" providerId="ADAL" clId="{1EDDB457-4A40-4B56-9F65-AA639F2CCECD}" dt="2022-11-20T23:59:54.882" v="21155" actId="165"/>
          <ac:spMkLst>
            <pc:docMk/>
            <pc:sldMk cId="2515394321" sldId="312"/>
            <ac:spMk id="64" creationId="{9C09B496-4770-4E0D-BFC9-758AB188375E}"/>
          </ac:spMkLst>
        </pc:spChg>
        <pc:spChg chg="mod">
          <ac:chgData name="Triebold  Nicolas" userId="8414fac6-5c62-4ef6-aa02-b49f3eb7f0da" providerId="ADAL" clId="{1EDDB457-4A40-4B56-9F65-AA639F2CCECD}" dt="2022-11-20T23:59:54.882" v="21155" actId="165"/>
          <ac:spMkLst>
            <pc:docMk/>
            <pc:sldMk cId="2515394321" sldId="312"/>
            <ac:spMk id="67" creationId="{4D7F874F-4417-41ED-ACC2-9DE569F6F3CC}"/>
          </ac:spMkLst>
        </pc:spChg>
        <pc:spChg chg="mod">
          <ac:chgData name="Triebold  Nicolas" userId="8414fac6-5c62-4ef6-aa02-b49f3eb7f0da" providerId="ADAL" clId="{1EDDB457-4A40-4B56-9F65-AA639F2CCECD}" dt="2022-11-20T23:59:54.882" v="21155" actId="165"/>
          <ac:spMkLst>
            <pc:docMk/>
            <pc:sldMk cId="2515394321" sldId="312"/>
            <ac:spMk id="68" creationId="{698D65F5-B4D7-46EF-BBE4-2EDA1A2BE62A}"/>
          </ac:spMkLst>
        </pc:spChg>
        <pc:spChg chg="mod">
          <ac:chgData name="Triebold  Nicolas" userId="8414fac6-5c62-4ef6-aa02-b49f3eb7f0da" providerId="ADAL" clId="{1EDDB457-4A40-4B56-9F65-AA639F2CCECD}" dt="2022-11-20T23:59:54.882" v="21155" actId="165"/>
          <ac:spMkLst>
            <pc:docMk/>
            <pc:sldMk cId="2515394321" sldId="312"/>
            <ac:spMk id="69" creationId="{D24AB77B-5C1C-46DD-8D35-8EDA99404576}"/>
          </ac:spMkLst>
        </pc:spChg>
        <pc:spChg chg="mod">
          <ac:chgData name="Triebold  Nicolas" userId="8414fac6-5c62-4ef6-aa02-b49f3eb7f0da" providerId="ADAL" clId="{1EDDB457-4A40-4B56-9F65-AA639F2CCECD}" dt="2022-11-20T23:59:54.882" v="21155" actId="165"/>
          <ac:spMkLst>
            <pc:docMk/>
            <pc:sldMk cId="2515394321" sldId="312"/>
            <ac:spMk id="70" creationId="{9D9B5DDA-84D3-4068-A13E-80C1924DBB07}"/>
          </ac:spMkLst>
        </pc:spChg>
        <pc:spChg chg="mod">
          <ac:chgData name="Triebold  Nicolas" userId="8414fac6-5c62-4ef6-aa02-b49f3eb7f0da" providerId="ADAL" clId="{1EDDB457-4A40-4B56-9F65-AA639F2CCECD}" dt="2022-11-20T23:59:54.882" v="21155" actId="165"/>
          <ac:spMkLst>
            <pc:docMk/>
            <pc:sldMk cId="2515394321" sldId="312"/>
            <ac:spMk id="71" creationId="{A4C3F23F-51C4-48AF-A517-7519E558F93F}"/>
          </ac:spMkLst>
        </pc:spChg>
        <pc:spChg chg="mod">
          <ac:chgData name="Triebold  Nicolas" userId="8414fac6-5c62-4ef6-aa02-b49f3eb7f0da" providerId="ADAL" clId="{1EDDB457-4A40-4B56-9F65-AA639F2CCECD}" dt="2022-11-20T23:59:54.882" v="21155" actId="165"/>
          <ac:spMkLst>
            <pc:docMk/>
            <pc:sldMk cId="2515394321" sldId="312"/>
            <ac:spMk id="72" creationId="{F86D17D2-BC1B-4D58-9BD3-9CD822F6437F}"/>
          </ac:spMkLst>
        </pc:spChg>
        <pc:spChg chg="mod">
          <ac:chgData name="Triebold  Nicolas" userId="8414fac6-5c62-4ef6-aa02-b49f3eb7f0da" providerId="ADAL" clId="{1EDDB457-4A40-4B56-9F65-AA639F2CCECD}" dt="2022-11-20T23:59:54.882" v="21155" actId="165"/>
          <ac:spMkLst>
            <pc:docMk/>
            <pc:sldMk cId="2515394321" sldId="312"/>
            <ac:spMk id="73" creationId="{3DEBFC11-2F78-4410-AE08-2045AD54E0B7}"/>
          </ac:spMkLst>
        </pc:spChg>
        <pc:spChg chg="mod">
          <ac:chgData name="Triebold  Nicolas" userId="8414fac6-5c62-4ef6-aa02-b49f3eb7f0da" providerId="ADAL" clId="{1EDDB457-4A40-4B56-9F65-AA639F2CCECD}" dt="2022-11-20T23:59:54.882" v="21155" actId="165"/>
          <ac:spMkLst>
            <pc:docMk/>
            <pc:sldMk cId="2515394321" sldId="312"/>
            <ac:spMk id="74" creationId="{E6E003BF-6FD1-4E42-AA58-19B68B872053}"/>
          </ac:spMkLst>
        </pc:spChg>
        <pc:spChg chg="mod">
          <ac:chgData name="Triebold  Nicolas" userId="8414fac6-5c62-4ef6-aa02-b49f3eb7f0da" providerId="ADAL" clId="{1EDDB457-4A40-4B56-9F65-AA639F2CCECD}" dt="2022-11-20T23:59:54.882" v="21155" actId="165"/>
          <ac:spMkLst>
            <pc:docMk/>
            <pc:sldMk cId="2515394321" sldId="312"/>
            <ac:spMk id="75" creationId="{75EDA3EC-BB59-4377-A322-F9946F74513F}"/>
          </ac:spMkLst>
        </pc:spChg>
        <pc:spChg chg="add mod ord topLvl">
          <ac:chgData name="Triebold  Nicolas" userId="8414fac6-5c62-4ef6-aa02-b49f3eb7f0da" providerId="ADAL" clId="{1EDDB457-4A40-4B56-9F65-AA639F2CCECD}" dt="2022-11-21T18:43:18.270" v="23855" actId="1035"/>
          <ac:spMkLst>
            <pc:docMk/>
            <pc:sldMk cId="2515394321" sldId="312"/>
            <ac:spMk id="80" creationId="{69F96568-5E26-4265-8C0C-FB875EB02583}"/>
          </ac:spMkLst>
        </pc:spChg>
        <pc:spChg chg="add mod ord topLvl">
          <ac:chgData name="Triebold  Nicolas" userId="8414fac6-5c62-4ef6-aa02-b49f3eb7f0da" providerId="ADAL" clId="{1EDDB457-4A40-4B56-9F65-AA639F2CCECD}" dt="2022-11-20T23:59:54.882" v="21155" actId="165"/>
          <ac:spMkLst>
            <pc:docMk/>
            <pc:sldMk cId="2515394321" sldId="312"/>
            <ac:spMk id="81" creationId="{FE55525E-2B4D-44EB-86F0-85D5061ED027}"/>
          </ac:spMkLst>
        </pc:spChg>
        <pc:spChg chg="add mod ord topLvl">
          <ac:chgData name="Triebold  Nicolas" userId="8414fac6-5c62-4ef6-aa02-b49f3eb7f0da" providerId="ADAL" clId="{1EDDB457-4A40-4B56-9F65-AA639F2CCECD}" dt="2022-11-21T18:43:18.270" v="23855" actId="1035"/>
          <ac:spMkLst>
            <pc:docMk/>
            <pc:sldMk cId="2515394321" sldId="312"/>
            <ac:spMk id="82" creationId="{68D44819-335B-4829-9F55-5A7B4DDF636D}"/>
          </ac:spMkLst>
        </pc:spChg>
        <pc:spChg chg="add mod">
          <ac:chgData name="Triebold  Nicolas" userId="8414fac6-5c62-4ef6-aa02-b49f3eb7f0da" providerId="ADAL" clId="{1EDDB457-4A40-4B56-9F65-AA639F2CCECD}" dt="2022-11-21T18:43:18.270" v="23855" actId="1035"/>
          <ac:spMkLst>
            <pc:docMk/>
            <pc:sldMk cId="2515394321" sldId="312"/>
            <ac:spMk id="85" creationId="{97B88EF2-19AE-47CD-8121-A6BFB6C7B6E7}"/>
          </ac:spMkLst>
        </pc:spChg>
        <pc:spChg chg="add mod topLvl">
          <ac:chgData name="Triebold  Nicolas" userId="8414fac6-5c62-4ef6-aa02-b49f3eb7f0da" providerId="ADAL" clId="{1EDDB457-4A40-4B56-9F65-AA639F2CCECD}" dt="2022-11-21T18:43:18.270" v="23855" actId="1035"/>
          <ac:spMkLst>
            <pc:docMk/>
            <pc:sldMk cId="2515394321" sldId="312"/>
            <ac:spMk id="86" creationId="{562D52EA-8140-457A-A93B-B5C5FAA6D6C9}"/>
          </ac:spMkLst>
        </pc:spChg>
        <pc:spChg chg="add mod">
          <ac:chgData name="Triebold  Nicolas" userId="8414fac6-5c62-4ef6-aa02-b49f3eb7f0da" providerId="ADAL" clId="{1EDDB457-4A40-4B56-9F65-AA639F2CCECD}" dt="2022-11-21T18:43:18.270" v="23855" actId="1035"/>
          <ac:spMkLst>
            <pc:docMk/>
            <pc:sldMk cId="2515394321" sldId="312"/>
            <ac:spMk id="87" creationId="{B259FEB8-57AC-49BA-9753-C7C916F4178D}"/>
          </ac:spMkLst>
        </pc:spChg>
        <pc:spChg chg="del">
          <ac:chgData name="Triebold  Nicolas" userId="8414fac6-5c62-4ef6-aa02-b49f3eb7f0da" providerId="ADAL" clId="{1EDDB457-4A40-4B56-9F65-AA639F2CCECD}" dt="2022-11-20T23:45:13.389" v="20751" actId="478"/>
          <ac:spMkLst>
            <pc:docMk/>
            <pc:sldMk cId="2515394321" sldId="312"/>
            <ac:spMk id="125" creationId="{6B5FB759-4F8A-4249-867D-7CA57ACD6F85}"/>
          </ac:spMkLst>
        </pc:spChg>
        <pc:spChg chg="del">
          <ac:chgData name="Triebold  Nicolas" userId="8414fac6-5c62-4ef6-aa02-b49f3eb7f0da" providerId="ADAL" clId="{1EDDB457-4A40-4B56-9F65-AA639F2CCECD}" dt="2022-11-20T23:45:12.318" v="20750" actId="478"/>
          <ac:spMkLst>
            <pc:docMk/>
            <pc:sldMk cId="2515394321" sldId="312"/>
            <ac:spMk id="126" creationId="{F0F8B3BF-EE3B-49FC-A6A1-61A70F633457}"/>
          </ac:spMkLst>
        </pc:spChg>
        <pc:spChg chg="add del mod">
          <ac:chgData name="Triebold  Nicolas" userId="8414fac6-5c62-4ef6-aa02-b49f3eb7f0da" providerId="ADAL" clId="{1EDDB457-4A40-4B56-9F65-AA639F2CCECD}" dt="2022-11-21T00:17:28.618" v="21989"/>
          <ac:spMkLst>
            <pc:docMk/>
            <pc:sldMk cId="2515394321" sldId="312"/>
            <ac:spMk id="141" creationId="{F172DC93-F479-4719-9F6D-83813F032EB9}"/>
          </ac:spMkLst>
        </pc:spChg>
        <pc:spChg chg="del">
          <ac:chgData name="Triebold  Nicolas" userId="8414fac6-5c62-4ef6-aa02-b49f3eb7f0da" providerId="ADAL" clId="{1EDDB457-4A40-4B56-9F65-AA639F2CCECD}" dt="2022-11-20T23:45:15.680" v="20754" actId="478"/>
          <ac:spMkLst>
            <pc:docMk/>
            <pc:sldMk cId="2515394321" sldId="312"/>
            <ac:spMk id="143" creationId="{1ABEA4A2-50A9-4279-B264-BAD6D1B414AE}"/>
          </ac:spMkLst>
        </pc:spChg>
        <pc:spChg chg="del">
          <ac:chgData name="Triebold  Nicolas" userId="8414fac6-5c62-4ef6-aa02-b49f3eb7f0da" providerId="ADAL" clId="{1EDDB457-4A40-4B56-9F65-AA639F2CCECD}" dt="2022-11-20T23:45:15.081" v="20753" actId="478"/>
          <ac:spMkLst>
            <pc:docMk/>
            <pc:sldMk cId="2515394321" sldId="312"/>
            <ac:spMk id="144" creationId="{41FDE217-CAD7-49E8-A856-B50B39AC6C79}"/>
          </ac:spMkLst>
        </pc:spChg>
        <pc:spChg chg="mod">
          <ac:chgData name="Triebold  Nicolas" userId="8414fac6-5c62-4ef6-aa02-b49f3eb7f0da" providerId="ADAL" clId="{1EDDB457-4A40-4B56-9F65-AA639F2CCECD}" dt="2022-11-21T18:47:08.919" v="23885" actId="20578"/>
          <ac:spMkLst>
            <pc:docMk/>
            <pc:sldMk cId="2515394321" sldId="312"/>
            <ac:spMk id="161" creationId="{30FF3B59-EFC6-4020-9346-54D8F41CDE14}"/>
          </ac:spMkLst>
        </pc:spChg>
        <pc:grpChg chg="add del mod ord topLvl">
          <ac:chgData name="Triebold  Nicolas" userId="8414fac6-5c62-4ef6-aa02-b49f3eb7f0da" providerId="ADAL" clId="{1EDDB457-4A40-4B56-9F65-AA639F2CCECD}" dt="2022-11-20T23:53:50.065" v="20915" actId="165"/>
          <ac:grpSpMkLst>
            <pc:docMk/>
            <pc:sldMk cId="2515394321" sldId="312"/>
            <ac:grpSpMk id="3" creationId="{7E56E614-DF43-498D-A08E-8B7C07228031}"/>
          </ac:grpSpMkLst>
        </pc:grpChg>
        <pc:grpChg chg="add del mod ord">
          <ac:chgData name="Triebold  Nicolas" userId="8414fac6-5c62-4ef6-aa02-b49f3eb7f0da" providerId="ADAL" clId="{1EDDB457-4A40-4B56-9F65-AA639F2CCECD}" dt="2022-11-20T23:53:43.880" v="20914" actId="165"/>
          <ac:grpSpMkLst>
            <pc:docMk/>
            <pc:sldMk cId="2515394321" sldId="312"/>
            <ac:grpSpMk id="7" creationId="{AD9610AA-1AF6-4DD1-BA4E-E577420FC393}"/>
          </ac:grpSpMkLst>
        </pc:grpChg>
        <pc:grpChg chg="add mod topLvl">
          <ac:chgData name="Triebold  Nicolas" userId="8414fac6-5c62-4ef6-aa02-b49f3eb7f0da" providerId="ADAL" clId="{1EDDB457-4A40-4B56-9F65-AA639F2CCECD}" dt="2022-11-21T18:43:18.270" v="23855" actId="1035"/>
          <ac:grpSpMkLst>
            <pc:docMk/>
            <pc:sldMk cId="2515394321" sldId="312"/>
            <ac:grpSpMk id="27" creationId="{D60EEAF1-C1B6-41DA-B725-229F94A5D52F}"/>
          </ac:grpSpMkLst>
        </pc:grpChg>
        <pc:grpChg chg="add del mod ord">
          <ac:chgData name="Triebold  Nicolas" userId="8414fac6-5c62-4ef6-aa02-b49f3eb7f0da" providerId="ADAL" clId="{1EDDB457-4A40-4B56-9F65-AA639F2CCECD}" dt="2022-11-20T23:59:54.882" v="21155" actId="165"/>
          <ac:grpSpMkLst>
            <pc:docMk/>
            <pc:sldMk cId="2515394321" sldId="312"/>
            <ac:grpSpMk id="38" creationId="{5D39C854-A26C-48AD-94C8-73424E3FE98F}"/>
          </ac:grpSpMkLst>
        </pc:grpChg>
        <pc:grpChg chg="add mod ord topLvl">
          <ac:chgData name="Triebold  Nicolas" userId="8414fac6-5c62-4ef6-aa02-b49f3eb7f0da" providerId="ADAL" clId="{1EDDB457-4A40-4B56-9F65-AA639F2CCECD}" dt="2022-11-21T18:43:18.270" v="23855" actId="1035"/>
          <ac:grpSpMkLst>
            <pc:docMk/>
            <pc:sldMk cId="2515394321" sldId="312"/>
            <ac:grpSpMk id="62" creationId="{353A7E2B-B48B-4542-A29F-1EDF19A283FD}"/>
          </ac:grpSpMkLst>
        </pc:grpChg>
        <pc:grpChg chg="mod">
          <ac:chgData name="Triebold  Nicolas" userId="8414fac6-5c62-4ef6-aa02-b49f3eb7f0da" providerId="ADAL" clId="{1EDDB457-4A40-4B56-9F65-AA639F2CCECD}" dt="2022-11-20T23:59:54.882" v="21155" actId="165"/>
          <ac:grpSpMkLst>
            <pc:docMk/>
            <pc:sldMk cId="2515394321" sldId="312"/>
            <ac:grpSpMk id="63" creationId="{65B8D3C6-08B3-41FC-98C0-E82BF4C8206D}"/>
          </ac:grpSpMkLst>
        </pc:grpChg>
        <pc:grpChg chg="mod">
          <ac:chgData name="Triebold  Nicolas" userId="8414fac6-5c62-4ef6-aa02-b49f3eb7f0da" providerId="ADAL" clId="{1EDDB457-4A40-4B56-9F65-AA639F2CCECD}" dt="2022-11-20T23:59:54.882" v="21155" actId="165"/>
          <ac:grpSpMkLst>
            <pc:docMk/>
            <pc:sldMk cId="2515394321" sldId="312"/>
            <ac:grpSpMk id="66" creationId="{F4894E1E-1D06-4D1C-A89B-F692F609A631}"/>
          </ac:grpSpMkLst>
        </pc:grpChg>
        <pc:grpChg chg="del">
          <ac:chgData name="Triebold  Nicolas" userId="8414fac6-5c62-4ef6-aa02-b49f3eb7f0da" providerId="ADAL" clId="{1EDDB457-4A40-4B56-9F65-AA639F2CCECD}" dt="2022-11-20T23:45:13.993" v="20752" actId="478"/>
          <ac:grpSpMkLst>
            <pc:docMk/>
            <pc:sldMk cId="2515394321" sldId="312"/>
            <ac:grpSpMk id="127" creationId="{92E3FE14-780E-4E2B-8715-B19A95530EED}"/>
          </ac:grpSpMkLst>
        </pc:grpChg>
        <pc:grpChg chg="del">
          <ac:chgData name="Triebold  Nicolas" userId="8414fac6-5c62-4ef6-aa02-b49f3eb7f0da" providerId="ADAL" clId="{1EDDB457-4A40-4B56-9F65-AA639F2CCECD}" dt="2022-11-20T23:45:12.318" v="20750" actId="478"/>
          <ac:grpSpMkLst>
            <pc:docMk/>
            <pc:sldMk cId="2515394321" sldId="312"/>
            <ac:grpSpMk id="145" creationId="{3CC2DEAE-448B-4EDC-9F7F-623583C85D00}"/>
          </ac:grpSpMkLst>
        </pc:grpChg>
        <pc:picChg chg="add mod">
          <ac:chgData name="Triebold  Nicolas" userId="8414fac6-5c62-4ef6-aa02-b49f3eb7f0da" providerId="ADAL" clId="{1EDDB457-4A40-4B56-9F65-AA639F2CCECD}" dt="2022-11-21T18:43:24.537" v="23866" actId="1035"/>
          <ac:picMkLst>
            <pc:docMk/>
            <pc:sldMk cId="2515394321" sldId="312"/>
            <ac:picMk id="60" creationId="{F1F6AB60-32C3-4A72-B95D-4D1CE030EF69}"/>
          </ac:picMkLst>
        </pc:picChg>
        <pc:picChg chg="mod">
          <ac:chgData name="Triebold  Nicolas" userId="8414fac6-5c62-4ef6-aa02-b49f3eb7f0da" providerId="ADAL" clId="{1EDDB457-4A40-4B56-9F65-AA639F2CCECD}" dt="2022-11-20T23:59:54.882" v="21155" actId="165"/>
          <ac:picMkLst>
            <pc:docMk/>
            <pc:sldMk cId="2515394321" sldId="312"/>
            <ac:picMk id="65" creationId="{337FE471-B3D5-4376-B7FD-9041716CE765}"/>
          </ac:picMkLst>
        </pc:picChg>
        <pc:picChg chg="add del mod ord">
          <ac:chgData name="Triebold  Nicolas" userId="8414fac6-5c62-4ef6-aa02-b49f3eb7f0da" providerId="ADAL" clId="{1EDDB457-4A40-4B56-9F65-AA639F2CCECD}" dt="2022-11-20T23:52:16.807" v="20890" actId="21"/>
          <ac:picMkLst>
            <pc:docMk/>
            <pc:sldMk cId="2515394321" sldId="312"/>
            <ac:picMk id="83" creationId="{3C5BE651-C0F6-4015-9989-62489DE45B9C}"/>
          </ac:picMkLst>
        </pc:picChg>
        <pc:picChg chg="add mod">
          <ac:chgData name="Triebold  Nicolas" userId="8414fac6-5c62-4ef6-aa02-b49f3eb7f0da" providerId="ADAL" clId="{1EDDB457-4A40-4B56-9F65-AA639F2CCECD}" dt="2022-11-20T23:59:54.882" v="21155" actId="165"/>
          <ac:picMkLst>
            <pc:docMk/>
            <pc:sldMk cId="2515394321" sldId="312"/>
            <ac:picMk id="140" creationId="{748FDC37-AFCC-4619-AE7E-D4FF990C40D7}"/>
          </ac:picMkLst>
        </pc:picChg>
        <pc:cxnChg chg="add mod">
          <ac:chgData name="Triebold  Nicolas" userId="8414fac6-5c62-4ef6-aa02-b49f3eb7f0da" providerId="ADAL" clId="{1EDDB457-4A40-4B56-9F65-AA639F2CCECD}" dt="2022-11-21T18:43:18.270" v="23855" actId="1035"/>
          <ac:cxnSpMkLst>
            <pc:docMk/>
            <pc:sldMk cId="2515394321" sldId="312"/>
            <ac:cxnSpMk id="7" creationId="{6D067011-1128-440C-A740-6E7374DEFE31}"/>
          </ac:cxnSpMkLst>
        </pc:cxnChg>
        <pc:cxnChg chg="add mod ord topLvl">
          <ac:chgData name="Triebold  Nicolas" userId="8414fac6-5c62-4ef6-aa02-b49f3eb7f0da" providerId="ADAL" clId="{1EDDB457-4A40-4B56-9F65-AA639F2CCECD}" dt="2022-11-21T18:43:18.270" v="23855" actId="1035"/>
          <ac:cxnSpMkLst>
            <pc:docMk/>
            <pc:sldMk cId="2515394321" sldId="312"/>
            <ac:cxnSpMk id="76" creationId="{2C63377E-1DC7-44A7-B5BF-E7701D650CF0}"/>
          </ac:cxnSpMkLst>
        </pc:cxnChg>
        <pc:cxnChg chg="add mod ord topLvl">
          <ac:chgData name="Triebold  Nicolas" userId="8414fac6-5c62-4ef6-aa02-b49f3eb7f0da" providerId="ADAL" clId="{1EDDB457-4A40-4B56-9F65-AA639F2CCECD}" dt="2022-11-21T18:43:18.270" v="23855" actId="1035"/>
          <ac:cxnSpMkLst>
            <pc:docMk/>
            <pc:sldMk cId="2515394321" sldId="312"/>
            <ac:cxnSpMk id="77" creationId="{40B5E42A-10D9-4CD2-88D6-4F1618C9D0FD}"/>
          </ac:cxnSpMkLst>
        </pc:cxnChg>
        <pc:cxnChg chg="add mod ord topLvl">
          <ac:chgData name="Triebold  Nicolas" userId="8414fac6-5c62-4ef6-aa02-b49f3eb7f0da" providerId="ADAL" clId="{1EDDB457-4A40-4B56-9F65-AA639F2CCECD}" dt="2022-11-21T18:43:18.270" v="23855" actId="1035"/>
          <ac:cxnSpMkLst>
            <pc:docMk/>
            <pc:sldMk cId="2515394321" sldId="312"/>
            <ac:cxnSpMk id="78" creationId="{233343EC-78DD-4FCA-9EE6-773C654A7E00}"/>
          </ac:cxnSpMkLst>
        </pc:cxnChg>
        <pc:cxnChg chg="add mod ord topLvl">
          <ac:chgData name="Triebold  Nicolas" userId="8414fac6-5c62-4ef6-aa02-b49f3eb7f0da" providerId="ADAL" clId="{1EDDB457-4A40-4B56-9F65-AA639F2CCECD}" dt="2022-11-21T18:43:18.270" v="23855" actId="1035"/>
          <ac:cxnSpMkLst>
            <pc:docMk/>
            <pc:sldMk cId="2515394321" sldId="312"/>
            <ac:cxnSpMk id="79" creationId="{EC824557-95DE-4A82-8943-1B3C0C9FB412}"/>
          </ac:cxnSpMkLst>
        </pc:cxnChg>
        <pc:cxnChg chg="add mod">
          <ac:chgData name="Triebold  Nicolas" userId="8414fac6-5c62-4ef6-aa02-b49f3eb7f0da" providerId="ADAL" clId="{1EDDB457-4A40-4B56-9F65-AA639F2CCECD}" dt="2022-11-21T18:43:18.270" v="23855" actId="1035"/>
          <ac:cxnSpMkLst>
            <pc:docMk/>
            <pc:sldMk cId="2515394321" sldId="312"/>
            <ac:cxnSpMk id="83" creationId="{B74B5BA7-40D3-4208-85A4-489666296DCD}"/>
          </ac:cxnSpMkLst>
        </pc:cxnChg>
        <pc:cxnChg chg="add mod ord topLvl">
          <ac:chgData name="Triebold  Nicolas" userId="8414fac6-5c62-4ef6-aa02-b49f3eb7f0da" providerId="ADAL" clId="{1EDDB457-4A40-4B56-9F65-AA639F2CCECD}" dt="2022-11-21T18:43:18.270" v="23855" actId="1035"/>
          <ac:cxnSpMkLst>
            <pc:docMk/>
            <pc:sldMk cId="2515394321" sldId="312"/>
            <ac:cxnSpMk id="84" creationId="{6C4A8127-FAB2-43D7-8E31-2A96B3A9E5BC}"/>
          </ac:cxnSpMkLst>
        </pc:cxnChg>
      </pc:sldChg>
      <pc:sldChg chg="modSp mod modAnim modCm">
        <pc:chgData name="Triebold  Nicolas" userId="8414fac6-5c62-4ef6-aa02-b49f3eb7f0da" providerId="ADAL" clId="{1EDDB457-4A40-4B56-9F65-AA639F2CCECD}" dt="2022-11-22T21:32:05.886" v="28396" actId="20577"/>
        <pc:sldMkLst>
          <pc:docMk/>
          <pc:sldMk cId="656762344" sldId="313"/>
        </pc:sldMkLst>
        <pc:spChg chg="mod">
          <ac:chgData name="Triebold  Nicolas" userId="8414fac6-5c62-4ef6-aa02-b49f3eb7f0da" providerId="ADAL" clId="{1EDDB457-4A40-4B56-9F65-AA639F2CCECD}" dt="2022-11-22T21:32:05.886" v="28396" actId="20577"/>
          <ac:spMkLst>
            <pc:docMk/>
            <pc:sldMk cId="656762344" sldId="313"/>
            <ac:spMk id="3" creationId="{9EE0A683-618F-4D75-846F-0DB536B4E502}"/>
          </ac:spMkLst>
        </pc:spChg>
      </pc:sldChg>
      <pc:sldChg chg="add del ord">
        <pc:chgData name="Triebold  Nicolas" userId="8414fac6-5c62-4ef6-aa02-b49f3eb7f0da" providerId="ADAL" clId="{1EDDB457-4A40-4B56-9F65-AA639F2CCECD}" dt="2022-11-21T00:04:40.382" v="21261" actId="47"/>
        <pc:sldMkLst>
          <pc:docMk/>
          <pc:sldMk cId="723923181" sldId="313"/>
        </pc:sldMkLst>
      </pc:sldChg>
      <pc:sldChg chg="addSp delSp modSp mod delAnim modAnim">
        <pc:chgData name="Triebold  Nicolas" userId="8414fac6-5c62-4ef6-aa02-b49f3eb7f0da" providerId="ADAL" clId="{1EDDB457-4A40-4B56-9F65-AA639F2CCECD}" dt="2022-11-22T18:14:20.533" v="27473" actId="20577"/>
        <pc:sldMkLst>
          <pc:docMk/>
          <pc:sldMk cId="576980536" sldId="314"/>
        </pc:sldMkLst>
        <pc:spChg chg="del">
          <ac:chgData name="Triebold  Nicolas" userId="8414fac6-5c62-4ef6-aa02-b49f3eb7f0da" providerId="ADAL" clId="{1EDDB457-4A40-4B56-9F65-AA639F2CCECD}" dt="2022-11-21T18:37:19.009" v="23610" actId="478"/>
          <ac:spMkLst>
            <pc:docMk/>
            <pc:sldMk cId="576980536" sldId="314"/>
            <ac:spMk id="2" creationId="{A53442DE-6371-4A9D-BFA6-49420C9027A5}"/>
          </ac:spMkLst>
        </pc:spChg>
        <pc:spChg chg="del">
          <ac:chgData name="Triebold  Nicolas" userId="8414fac6-5c62-4ef6-aa02-b49f3eb7f0da" providerId="ADAL" clId="{1EDDB457-4A40-4B56-9F65-AA639F2CCECD}" dt="2022-11-21T18:37:11.278" v="23608" actId="478"/>
          <ac:spMkLst>
            <pc:docMk/>
            <pc:sldMk cId="576980536" sldId="314"/>
            <ac:spMk id="3" creationId="{04345B94-9497-42E9-ACFB-B8BF5956D79C}"/>
          </ac:spMkLst>
        </pc:spChg>
        <pc:spChg chg="mod">
          <ac:chgData name="Triebold  Nicolas" userId="8414fac6-5c62-4ef6-aa02-b49f3eb7f0da" providerId="ADAL" clId="{1EDDB457-4A40-4B56-9F65-AA639F2CCECD}" dt="2022-11-21T18:37:29.290" v="23612" actId="20577"/>
          <ac:spMkLst>
            <pc:docMk/>
            <pc:sldMk cId="576980536" sldId="314"/>
            <ac:spMk id="9" creationId="{31467AF6-529B-80B7-FE61-5A1C125D90BB}"/>
          </ac:spMkLst>
        </pc:spChg>
        <pc:spChg chg="mod topLvl">
          <ac:chgData name="Triebold  Nicolas" userId="8414fac6-5c62-4ef6-aa02-b49f3eb7f0da" providerId="ADAL" clId="{1EDDB457-4A40-4B56-9F65-AA639F2CCECD}" dt="2022-11-22T18:14:20.533" v="27473" actId="20577"/>
          <ac:spMkLst>
            <pc:docMk/>
            <pc:sldMk cId="576980536" sldId="314"/>
            <ac:spMk id="58" creationId="{8A32FC30-8557-CCC8-18EC-AC090CCA4840}"/>
          </ac:spMkLst>
        </pc:spChg>
        <pc:spChg chg="mod topLvl">
          <ac:chgData name="Triebold  Nicolas" userId="8414fac6-5c62-4ef6-aa02-b49f3eb7f0da" providerId="ADAL" clId="{1EDDB457-4A40-4B56-9F65-AA639F2CCECD}" dt="2022-11-22T13:55:20.889" v="26258" actId="165"/>
          <ac:spMkLst>
            <pc:docMk/>
            <pc:sldMk cId="576980536" sldId="314"/>
            <ac:spMk id="65" creationId="{7EF01131-1B06-EB09-3543-9AB75EEF28EF}"/>
          </ac:spMkLst>
        </pc:spChg>
        <pc:spChg chg="mod topLvl">
          <ac:chgData name="Triebold  Nicolas" userId="8414fac6-5c62-4ef6-aa02-b49f3eb7f0da" providerId="ADAL" clId="{1EDDB457-4A40-4B56-9F65-AA639F2CCECD}" dt="2022-11-22T13:55:15.620" v="26257" actId="165"/>
          <ac:spMkLst>
            <pc:docMk/>
            <pc:sldMk cId="576980536" sldId="314"/>
            <ac:spMk id="66" creationId="{CF85F1E0-320D-B769-EADB-692367BDBA44}"/>
          </ac:spMkLst>
        </pc:spChg>
        <pc:spChg chg="add del mod">
          <ac:chgData name="Triebold  Nicolas" userId="8414fac6-5c62-4ef6-aa02-b49f3eb7f0da" providerId="ADAL" clId="{1EDDB457-4A40-4B56-9F65-AA639F2CCECD}" dt="2022-11-21T18:48:18.162" v="23903" actId="478"/>
          <ac:spMkLst>
            <pc:docMk/>
            <pc:sldMk cId="576980536" sldId="314"/>
            <ac:spMk id="80" creationId="{CCA3398D-1733-4BBF-909F-0B98FCA4FD5B}"/>
          </ac:spMkLst>
        </pc:spChg>
        <pc:spChg chg="del">
          <ac:chgData name="Triebold  Nicolas" userId="8414fac6-5c62-4ef6-aa02-b49f3eb7f0da" providerId="ADAL" clId="{1EDDB457-4A40-4B56-9F65-AA639F2CCECD}" dt="2022-11-21T18:37:19.009" v="23610" actId="478"/>
          <ac:spMkLst>
            <pc:docMk/>
            <pc:sldMk cId="576980536" sldId="314"/>
            <ac:spMk id="81" creationId="{8736E161-727C-4AB9-B0E0-971706834B3D}"/>
          </ac:spMkLst>
        </pc:spChg>
        <pc:spChg chg="del">
          <ac:chgData name="Triebold  Nicolas" userId="8414fac6-5c62-4ef6-aa02-b49f3eb7f0da" providerId="ADAL" clId="{1EDDB457-4A40-4B56-9F65-AA639F2CCECD}" dt="2022-11-21T18:37:19.009" v="23610" actId="478"/>
          <ac:spMkLst>
            <pc:docMk/>
            <pc:sldMk cId="576980536" sldId="314"/>
            <ac:spMk id="82" creationId="{F1A34194-1525-4824-8058-F535AE8ABC45}"/>
          </ac:spMkLst>
        </pc:spChg>
        <pc:spChg chg="del">
          <ac:chgData name="Triebold  Nicolas" userId="8414fac6-5c62-4ef6-aa02-b49f3eb7f0da" providerId="ADAL" clId="{1EDDB457-4A40-4B56-9F65-AA639F2CCECD}" dt="2022-11-21T18:37:19.009" v="23610" actId="478"/>
          <ac:spMkLst>
            <pc:docMk/>
            <pc:sldMk cId="576980536" sldId="314"/>
            <ac:spMk id="83" creationId="{8ED84EBF-E08F-49AF-9051-ED29E25717A0}"/>
          </ac:spMkLst>
        </pc:spChg>
        <pc:spChg chg="del">
          <ac:chgData name="Triebold  Nicolas" userId="8414fac6-5c62-4ef6-aa02-b49f3eb7f0da" providerId="ADAL" clId="{1EDDB457-4A40-4B56-9F65-AA639F2CCECD}" dt="2022-11-21T18:37:19.009" v="23610" actId="478"/>
          <ac:spMkLst>
            <pc:docMk/>
            <pc:sldMk cId="576980536" sldId="314"/>
            <ac:spMk id="84" creationId="{0288FB8D-C2D6-4554-B944-A76FEBC2856C}"/>
          </ac:spMkLst>
        </pc:spChg>
        <pc:spChg chg="del">
          <ac:chgData name="Triebold  Nicolas" userId="8414fac6-5c62-4ef6-aa02-b49f3eb7f0da" providerId="ADAL" clId="{1EDDB457-4A40-4B56-9F65-AA639F2CCECD}" dt="2022-11-21T18:37:19.009" v="23610" actId="478"/>
          <ac:spMkLst>
            <pc:docMk/>
            <pc:sldMk cId="576980536" sldId="314"/>
            <ac:spMk id="85" creationId="{9DD7675C-F2CE-4EA6-91E3-71968B05110D}"/>
          </ac:spMkLst>
        </pc:spChg>
        <pc:spChg chg="add mod">
          <ac:chgData name="Triebold  Nicolas" userId="8414fac6-5c62-4ef6-aa02-b49f3eb7f0da" providerId="ADAL" clId="{1EDDB457-4A40-4B56-9F65-AA639F2CCECD}" dt="2022-11-21T20:11:26.613" v="25579" actId="20577"/>
          <ac:spMkLst>
            <pc:docMk/>
            <pc:sldMk cId="576980536" sldId="314"/>
            <ac:spMk id="86" creationId="{391259AF-419E-4734-BD2A-EC4EBD3FDF70}"/>
          </ac:spMkLst>
        </pc:spChg>
        <pc:grpChg chg="del">
          <ac:chgData name="Triebold  Nicolas" userId="8414fac6-5c62-4ef6-aa02-b49f3eb7f0da" providerId="ADAL" clId="{1EDDB457-4A40-4B56-9F65-AA639F2CCECD}" dt="2022-11-21T18:37:19.009" v="23610" actId="478"/>
          <ac:grpSpMkLst>
            <pc:docMk/>
            <pc:sldMk cId="576980536" sldId="314"/>
            <ac:grpSpMk id="8" creationId="{5363E388-675E-7DAF-3850-19BE83806B28}"/>
          </ac:grpSpMkLst>
        </pc:grpChg>
        <pc:grpChg chg="del">
          <ac:chgData name="Triebold  Nicolas" userId="8414fac6-5c62-4ef6-aa02-b49f3eb7f0da" providerId="ADAL" clId="{1EDDB457-4A40-4B56-9F65-AA639F2CCECD}" dt="2022-11-21T18:37:19.009" v="23610" actId="478"/>
          <ac:grpSpMkLst>
            <pc:docMk/>
            <pc:sldMk cId="576980536" sldId="314"/>
            <ac:grpSpMk id="12" creationId="{99BD60F9-7C11-C61D-7AB0-B49A82945191}"/>
          </ac:grpSpMkLst>
        </pc:grpChg>
        <pc:grpChg chg="del">
          <ac:chgData name="Triebold  Nicolas" userId="8414fac6-5c62-4ef6-aa02-b49f3eb7f0da" providerId="ADAL" clId="{1EDDB457-4A40-4B56-9F65-AA639F2CCECD}" dt="2022-11-21T18:37:19.009" v="23610" actId="478"/>
          <ac:grpSpMkLst>
            <pc:docMk/>
            <pc:sldMk cId="576980536" sldId="314"/>
            <ac:grpSpMk id="37" creationId="{CAA10A2B-1131-4844-BF6D-A843176FD9BE}"/>
          </ac:grpSpMkLst>
        </pc:grpChg>
        <pc:grpChg chg="del">
          <ac:chgData name="Triebold  Nicolas" userId="8414fac6-5c62-4ef6-aa02-b49f3eb7f0da" providerId="ADAL" clId="{1EDDB457-4A40-4B56-9F65-AA639F2CCECD}" dt="2022-11-21T18:37:19.009" v="23610" actId="478"/>
          <ac:grpSpMkLst>
            <pc:docMk/>
            <pc:sldMk cId="576980536" sldId="314"/>
            <ac:grpSpMk id="46" creationId="{6776DA51-909A-C8F2-1892-13D6F19AA135}"/>
          </ac:grpSpMkLst>
        </pc:grpChg>
        <pc:grpChg chg="del">
          <ac:chgData name="Triebold  Nicolas" userId="8414fac6-5c62-4ef6-aa02-b49f3eb7f0da" providerId="ADAL" clId="{1EDDB457-4A40-4B56-9F65-AA639F2CCECD}" dt="2022-11-21T18:37:19.009" v="23610" actId="478"/>
          <ac:grpSpMkLst>
            <pc:docMk/>
            <pc:sldMk cId="576980536" sldId="314"/>
            <ac:grpSpMk id="58" creationId="{9FF4C30F-855E-499A-86E2-11330BAF6C43}"/>
          </ac:grpSpMkLst>
        </pc:grpChg>
        <pc:grpChg chg="del mod topLvl">
          <ac:chgData name="Triebold  Nicolas" userId="8414fac6-5c62-4ef6-aa02-b49f3eb7f0da" providerId="ADAL" clId="{1EDDB457-4A40-4B56-9F65-AA639F2CCECD}" dt="2022-11-22T13:55:20.889" v="26258" actId="165"/>
          <ac:grpSpMkLst>
            <pc:docMk/>
            <pc:sldMk cId="576980536" sldId="314"/>
            <ac:grpSpMk id="71" creationId="{5FD9131D-6E6B-E691-0E05-D062580D651E}"/>
          </ac:grpSpMkLst>
        </pc:grpChg>
        <pc:grpChg chg="del mod">
          <ac:chgData name="Triebold  Nicolas" userId="8414fac6-5c62-4ef6-aa02-b49f3eb7f0da" providerId="ADAL" clId="{1EDDB457-4A40-4B56-9F65-AA639F2CCECD}" dt="2022-11-22T13:55:15.620" v="26257" actId="165"/>
          <ac:grpSpMkLst>
            <pc:docMk/>
            <pc:sldMk cId="576980536" sldId="314"/>
            <ac:grpSpMk id="72" creationId="{267D7E24-B3DB-7842-B26B-153844AFA44B}"/>
          </ac:grpSpMkLst>
        </pc:grpChg>
        <pc:grpChg chg="del">
          <ac:chgData name="Triebold  Nicolas" userId="8414fac6-5c62-4ef6-aa02-b49f3eb7f0da" providerId="ADAL" clId="{1EDDB457-4A40-4B56-9F65-AA639F2CCECD}" dt="2022-11-21T18:37:15.528" v="23609" actId="478"/>
          <ac:grpSpMkLst>
            <pc:docMk/>
            <pc:sldMk cId="576980536" sldId="314"/>
            <ac:grpSpMk id="94" creationId="{EAD9FB5D-5FDC-4734-C394-04DC47F6401A}"/>
          </ac:grpSpMkLst>
        </pc:grpChg>
        <pc:grpChg chg="del">
          <ac:chgData name="Triebold  Nicolas" userId="8414fac6-5c62-4ef6-aa02-b49f3eb7f0da" providerId="ADAL" clId="{1EDDB457-4A40-4B56-9F65-AA639F2CCECD}" dt="2022-11-21T18:37:19.009" v="23610" actId="478"/>
          <ac:grpSpMkLst>
            <pc:docMk/>
            <pc:sldMk cId="576980536" sldId="314"/>
            <ac:grpSpMk id="96" creationId="{86373954-224C-7BA7-8E02-767BF6E1D155}"/>
          </ac:grpSpMkLst>
        </pc:grpChg>
        <pc:picChg chg="del">
          <ac:chgData name="Triebold  Nicolas" userId="8414fac6-5c62-4ef6-aa02-b49f3eb7f0da" providerId="ADAL" clId="{1EDDB457-4A40-4B56-9F65-AA639F2CCECD}" dt="2022-11-21T18:37:19.009" v="23610" actId="478"/>
          <ac:picMkLst>
            <pc:docMk/>
            <pc:sldMk cId="576980536" sldId="314"/>
            <ac:picMk id="19" creationId="{3D43819A-A660-ABA2-19C0-D9FF3BFE57E6}"/>
          </ac:picMkLst>
        </pc:picChg>
        <pc:picChg chg="del">
          <ac:chgData name="Triebold  Nicolas" userId="8414fac6-5c62-4ef6-aa02-b49f3eb7f0da" providerId="ADAL" clId="{1EDDB457-4A40-4B56-9F65-AA639F2CCECD}" dt="2022-11-21T18:37:19.009" v="23610" actId="478"/>
          <ac:picMkLst>
            <pc:docMk/>
            <pc:sldMk cId="576980536" sldId="314"/>
            <ac:picMk id="21" creationId="{B3B42B18-F184-F2CB-EC40-FE1564A0DA8F}"/>
          </ac:picMkLst>
        </pc:picChg>
        <pc:picChg chg="del">
          <ac:chgData name="Triebold  Nicolas" userId="8414fac6-5c62-4ef6-aa02-b49f3eb7f0da" providerId="ADAL" clId="{1EDDB457-4A40-4B56-9F65-AA639F2CCECD}" dt="2022-11-21T18:37:19.009" v="23610" actId="478"/>
          <ac:picMkLst>
            <pc:docMk/>
            <pc:sldMk cId="576980536" sldId="314"/>
            <ac:picMk id="31" creationId="{CC2D38F9-CAFA-C38F-ADE1-9756D4D2B92E}"/>
          </ac:picMkLst>
        </pc:picChg>
        <pc:cxnChg chg="mod">
          <ac:chgData name="Triebold  Nicolas" userId="8414fac6-5c62-4ef6-aa02-b49f3eb7f0da" providerId="ADAL" clId="{1EDDB457-4A40-4B56-9F65-AA639F2CCECD}" dt="2022-11-21T18:37:19.009" v="23610" actId="478"/>
          <ac:cxnSpMkLst>
            <pc:docMk/>
            <pc:sldMk cId="576980536" sldId="314"/>
            <ac:cxnSpMk id="15" creationId="{38E63B50-9702-F56D-DA3E-1FB0422669C4}"/>
          </ac:cxnSpMkLst>
        </pc:cxnChg>
        <pc:cxnChg chg="mod">
          <ac:chgData name="Triebold  Nicolas" userId="8414fac6-5c62-4ef6-aa02-b49f3eb7f0da" providerId="ADAL" clId="{1EDDB457-4A40-4B56-9F65-AA639F2CCECD}" dt="2022-11-21T18:37:19.009" v="23610" actId="478"/>
          <ac:cxnSpMkLst>
            <pc:docMk/>
            <pc:sldMk cId="576980536" sldId="314"/>
            <ac:cxnSpMk id="16" creationId="{3CFF211A-4732-9098-89B1-1741FCBF9095}"/>
          </ac:cxnSpMkLst>
        </pc:cxnChg>
        <pc:cxnChg chg="mod">
          <ac:chgData name="Triebold  Nicolas" userId="8414fac6-5c62-4ef6-aa02-b49f3eb7f0da" providerId="ADAL" clId="{1EDDB457-4A40-4B56-9F65-AA639F2CCECD}" dt="2022-11-21T18:37:19.009" v="23610" actId="478"/>
          <ac:cxnSpMkLst>
            <pc:docMk/>
            <pc:sldMk cId="576980536" sldId="314"/>
            <ac:cxnSpMk id="27" creationId="{1795908A-24FB-31DA-00E2-A0C16A75CBB0}"/>
          </ac:cxnSpMkLst>
        </pc:cxnChg>
        <pc:cxnChg chg="mod">
          <ac:chgData name="Triebold  Nicolas" userId="8414fac6-5c62-4ef6-aa02-b49f3eb7f0da" providerId="ADAL" clId="{1EDDB457-4A40-4B56-9F65-AA639F2CCECD}" dt="2022-11-21T18:37:19.009" v="23610" actId="478"/>
          <ac:cxnSpMkLst>
            <pc:docMk/>
            <pc:sldMk cId="576980536" sldId="314"/>
            <ac:cxnSpMk id="28" creationId="{5D6D215A-DDEA-4F64-C213-D07ECC08A8E2}"/>
          </ac:cxnSpMkLst>
        </pc:cxnChg>
        <pc:cxnChg chg="mod">
          <ac:chgData name="Triebold  Nicolas" userId="8414fac6-5c62-4ef6-aa02-b49f3eb7f0da" providerId="ADAL" clId="{1EDDB457-4A40-4B56-9F65-AA639F2CCECD}" dt="2022-11-21T18:37:19.009" v="23610" actId="478"/>
          <ac:cxnSpMkLst>
            <pc:docMk/>
            <pc:sldMk cId="576980536" sldId="314"/>
            <ac:cxnSpMk id="35" creationId="{23D7EFA9-B549-4BC7-96EB-B1B262A5AEA5}"/>
          </ac:cxnSpMkLst>
        </pc:cxnChg>
        <pc:cxnChg chg="mod">
          <ac:chgData name="Triebold  Nicolas" userId="8414fac6-5c62-4ef6-aa02-b49f3eb7f0da" providerId="ADAL" clId="{1EDDB457-4A40-4B56-9F65-AA639F2CCECD}" dt="2022-11-21T18:37:19.009" v="23610" actId="478"/>
          <ac:cxnSpMkLst>
            <pc:docMk/>
            <pc:sldMk cId="576980536" sldId="314"/>
            <ac:cxnSpMk id="36" creationId="{D2417764-B711-4C73-9658-C8B0A7626AF8}"/>
          </ac:cxnSpMkLst>
        </pc:cxnChg>
        <pc:cxnChg chg="mod topLvl">
          <ac:chgData name="Triebold  Nicolas" userId="8414fac6-5c62-4ef6-aa02-b49f3eb7f0da" providerId="ADAL" clId="{1EDDB457-4A40-4B56-9F65-AA639F2CCECD}" dt="2022-11-22T13:55:20.889" v="26258" actId="165"/>
          <ac:cxnSpMkLst>
            <pc:docMk/>
            <pc:sldMk cId="576980536" sldId="314"/>
            <ac:cxnSpMk id="59" creationId="{76C29874-18C0-4B9C-EA79-1986A7FE7BD7}"/>
          </ac:cxnSpMkLst>
        </pc:cxnChg>
        <pc:cxnChg chg="mod topLvl">
          <ac:chgData name="Triebold  Nicolas" userId="8414fac6-5c62-4ef6-aa02-b49f3eb7f0da" providerId="ADAL" clId="{1EDDB457-4A40-4B56-9F65-AA639F2CCECD}" dt="2022-11-22T13:55:20.889" v="26258" actId="165"/>
          <ac:cxnSpMkLst>
            <pc:docMk/>
            <pc:sldMk cId="576980536" sldId="314"/>
            <ac:cxnSpMk id="68" creationId="{2D3B4FB2-FF00-4B49-C183-F0B0D04E5383}"/>
          </ac:cxnSpMkLst>
        </pc:cxnChg>
      </pc:sldChg>
      <pc:sldChg chg="addSp delSp modSp mod ord delAnim modAnim modShow modCm">
        <pc:chgData name="Triebold  Nicolas" userId="8414fac6-5c62-4ef6-aa02-b49f3eb7f0da" providerId="ADAL" clId="{1EDDB457-4A40-4B56-9F65-AA639F2CCECD}" dt="2022-11-22T18:38:24.988" v="28359" actId="1036"/>
        <pc:sldMkLst>
          <pc:docMk/>
          <pc:sldMk cId="2966993931" sldId="315"/>
        </pc:sldMkLst>
        <pc:spChg chg="mod">
          <ac:chgData name="Triebold  Nicolas" userId="8414fac6-5c62-4ef6-aa02-b49f3eb7f0da" providerId="ADAL" clId="{1EDDB457-4A40-4B56-9F65-AA639F2CCECD}" dt="2022-11-21T18:51:38.459" v="24158" actId="164"/>
          <ac:spMkLst>
            <pc:docMk/>
            <pc:sldMk cId="2966993931" sldId="315"/>
            <ac:spMk id="2" creationId="{570CE0C0-8976-55E8-6671-B0F65C74902B}"/>
          </ac:spMkLst>
        </pc:spChg>
        <pc:spChg chg="add del mod">
          <ac:chgData name="Triebold  Nicolas" userId="8414fac6-5c62-4ef6-aa02-b49f3eb7f0da" providerId="ADAL" clId="{1EDDB457-4A40-4B56-9F65-AA639F2CCECD}" dt="2022-11-22T18:38:19.621" v="28319" actId="478"/>
          <ac:spMkLst>
            <pc:docMk/>
            <pc:sldMk cId="2966993931" sldId="315"/>
            <ac:spMk id="11" creationId="{8B184643-94E1-4E3D-9C75-79EFE4E7DB23}"/>
          </ac:spMkLst>
        </pc:spChg>
        <pc:spChg chg="mod">
          <ac:chgData name="Triebold  Nicolas" userId="8414fac6-5c62-4ef6-aa02-b49f3eb7f0da" providerId="ADAL" clId="{1EDDB457-4A40-4B56-9F65-AA639F2CCECD}" dt="2022-11-21T18:51:38.459" v="24158" actId="164"/>
          <ac:spMkLst>
            <pc:docMk/>
            <pc:sldMk cId="2966993931" sldId="315"/>
            <ac:spMk id="13" creationId="{31118881-54B5-D067-5668-0233D51301E7}"/>
          </ac:spMkLst>
        </pc:spChg>
        <pc:spChg chg="mod">
          <ac:chgData name="Triebold  Nicolas" userId="8414fac6-5c62-4ef6-aa02-b49f3eb7f0da" providerId="ADAL" clId="{1EDDB457-4A40-4B56-9F65-AA639F2CCECD}" dt="2022-11-21T18:51:38.459" v="24158" actId="164"/>
          <ac:spMkLst>
            <pc:docMk/>
            <pc:sldMk cId="2966993931" sldId="315"/>
            <ac:spMk id="14" creationId="{AC171D09-EF66-ED51-5A36-C3103F92962E}"/>
          </ac:spMkLst>
        </pc:spChg>
        <pc:spChg chg="mod">
          <ac:chgData name="Triebold  Nicolas" userId="8414fac6-5c62-4ef6-aa02-b49f3eb7f0da" providerId="ADAL" clId="{1EDDB457-4A40-4B56-9F65-AA639F2CCECD}" dt="2022-11-21T18:51:38.459" v="24158" actId="164"/>
          <ac:spMkLst>
            <pc:docMk/>
            <pc:sldMk cId="2966993931" sldId="315"/>
            <ac:spMk id="17" creationId="{F1CC2D4A-8EB8-2967-5ACC-C2D5874B8BAD}"/>
          </ac:spMkLst>
        </pc:spChg>
        <pc:spChg chg="mod">
          <ac:chgData name="Triebold  Nicolas" userId="8414fac6-5c62-4ef6-aa02-b49f3eb7f0da" providerId="ADAL" clId="{1EDDB457-4A40-4B56-9F65-AA639F2CCECD}" dt="2022-11-21T18:51:38.459" v="24158" actId="164"/>
          <ac:spMkLst>
            <pc:docMk/>
            <pc:sldMk cId="2966993931" sldId="315"/>
            <ac:spMk id="18" creationId="{84F0C764-C461-5D19-D014-31E8E450B9EC}"/>
          </ac:spMkLst>
        </pc:spChg>
        <pc:spChg chg="mod">
          <ac:chgData name="Triebold  Nicolas" userId="8414fac6-5c62-4ef6-aa02-b49f3eb7f0da" providerId="ADAL" clId="{1EDDB457-4A40-4B56-9F65-AA639F2CCECD}" dt="2022-11-21T18:51:38.459" v="24158" actId="164"/>
          <ac:spMkLst>
            <pc:docMk/>
            <pc:sldMk cId="2966993931" sldId="315"/>
            <ac:spMk id="22" creationId="{05877545-F9D6-D7ED-09D0-AA2379065A1C}"/>
          </ac:spMkLst>
        </pc:spChg>
        <pc:spChg chg="mod">
          <ac:chgData name="Triebold  Nicolas" userId="8414fac6-5c62-4ef6-aa02-b49f3eb7f0da" providerId="ADAL" clId="{1EDDB457-4A40-4B56-9F65-AA639F2CCECD}" dt="2022-11-21T18:51:38.459" v="24158" actId="164"/>
          <ac:spMkLst>
            <pc:docMk/>
            <pc:sldMk cId="2966993931" sldId="315"/>
            <ac:spMk id="36" creationId="{5327F909-AFD4-2555-46D4-65C2E897FDE5}"/>
          </ac:spMkLst>
        </pc:spChg>
        <pc:spChg chg="mod">
          <ac:chgData name="Triebold  Nicolas" userId="8414fac6-5c62-4ef6-aa02-b49f3eb7f0da" providerId="ADAL" clId="{1EDDB457-4A40-4B56-9F65-AA639F2CCECD}" dt="2022-11-21T18:51:38.459" v="24158" actId="164"/>
          <ac:spMkLst>
            <pc:docMk/>
            <pc:sldMk cId="2966993931" sldId="315"/>
            <ac:spMk id="37" creationId="{B2BC1AFA-7023-20BD-9EB4-7BF87E77B868}"/>
          </ac:spMkLst>
        </pc:spChg>
        <pc:spChg chg="mod">
          <ac:chgData name="Triebold  Nicolas" userId="8414fac6-5c62-4ef6-aa02-b49f3eb7f0da" providerId="ADAL" clId="{1EDDB457-4A40-4B56-9F65-AA639F2CCECD}" dt="2022-11-21T18:51:38.459" v="24158" actId="164"/>
          <ac:spMkLst>
            <pc:docMk/>
            <pc:sldMk cId="2966993931" sldId="315"/>
            <ac:spMk id="38" creationId="{74CAA979-62F1-B52D-8189-24049588B2A8}"/>
          </ac:spMkLst>
        </pc:spChg>
        <pc:spChg chg="del">
          <ac:chgData name="Triebold  Nicolas" userId="8414fac6-5c62-4ef6-aa02-b49f3eb7f0da" providerId="ADAL" clId="{1EDDB457-4A40-4B56-9F65-AA639F2CCECD}" dt="2022-11-22T18:38:17.099" v="28318" actId="478"/>
          <ac:spMkLst>
            <pc:docMk/>
            <pc:sldMk cId="2966993931" sldId="315"/>
            <ac:spMk id="39" creationId="{60C03E34-88D6-F7DA-3154-F6B5307A1498}"/>
          </ac:spMkLst>
        </pc:spChg>
        <pc:spChg chg="mod">
          <ac:chgData name="Triebold  Nicolas" userId="8414fac6-5c62-4ef6-aa02-b49f3eb7f0da" providerId="ADAL" clId="{1EDDB457-4A40-4B56-9F65-AA639F2CCECD}" dt="2022-11-21T18:51:38.459" v="24158" actId="164"/>
          <ac:spMkLst>
            <pc:docMk/>
            <pc:sldMk cId="2966993931" sldId="315"/>
            <ac:spMk id="44" creationId="{1A5F18C7-60E8-4066-BA7A-517CE50DA257}"/>
          </ac:spMkLst>
        </pc:spChg>
        <pc:spChg chg="mod">
          <ac:chgData name="Triebold  Nicolas" userId="8414fac6-5c62-4ef6-aa02-b49f3eb7f0da" providerId="ADAL" clId="{1EDDB457-4A40-4B56-9F65-AA639F2CCECD}" dt="2022-11-21T18:51:38.459" v="24158" actId="164"/>
          <ac:spMkLst>
            <pc:docMk/>
            <pc:sldMk cId="2966993931" sldId="315"/>
            <ac:spMk id="45" creationId="{027FFC34-E124-4678-B9DD-B9344059D7A0}"/>
          </ac:spMkLst>
        </pc:spChg>
        <pc:spChg chg="mod">
          <ac:chgData name="Triebold  Nicolas" userId="8414fac6-5c62-4ef6-aa02-b49f3eb7f0da" providerId="ADAL" clId="{1EDDB457-4A40-4B56-9F65-AA639F2CCECD}" dt="2022-11-21T18:51:38.459" v="24158" actId="164"/>
          <ac:spMkLst>
            <pc:docMk/>
            <pc:sldMk cId="2966993931" sldId="315"/>
            <ac:spMk id="46" creationId="{E77C6F7C-87F6-49AC-9E1A-26E5D9C6EC90}"/>
          </ac:spMkLst>
        </pc:spChg>
        <pc:spChg chg="mod">
          <ac:chgData name="Triebold  Nicolas" userId="8414fac6-5c62-4ef6-aa02-b49f3eb7f0da" providerId="ADAL" clId="{1EDDB457-4A40-4B56-9F65-AA639F2CCECD}" dt="2022-11-21T18:51:38.459" v="24158" actId="164"/>
          <ac:spMkLst>
            <pc:docMk/>
            <pc:sldMk cId="2966993931" sldId="315"/>
            <ac:spMk id="47" creationId="{C6EB5B4C-2C12-494E-94FB-33D408A25B32}"/>
          </ac:spMkLst>
        </pc:spChg>
        <pc:spChg chg="mod">
          <ac:chgData name="Triebold  Nicolas" userId="8414fac6-5c62-4ef6-aa02-b49f3eb7f0da" providerId="ADAL" clId="{1EDDB457-4A40-4B56-9F65-AA639F2CCECD}" dt="2022-11-21T18:51:38.459" v="24158" actId="164"/>
          <ac:spMkLst>
            <pc:docMk/>
            <pc:sldMk cId="2966993931" sldId="315"/>
            <ac:spMk id="49" creationId="{C5A5FCBC-CFDA-4E52-A231-3CB4B8E5DB12}"/>
          </ac:spMkLst>
        </pc:spChg>
        <pc:grpChg chg="add mod">
          <ac:chgData name="Triebold  Nicolas" userId="8414fac6-5c62-4ef6-aa02-b49f3eb7f0da" providerId="ADAL" clId="{1EDDB457-4A40-4B56-9F65-AA639F2CCECD}" dt="2022-11-22T18:38:24.988" v="28359" actId="1036"/>
          <ac:grpSpMkLst>
            <pc:docMk/>
            <pc:sldMk cId="2966993931" sldId="315"/>
            <ac:grpSpMk id="8" creationId="{2B81F50B-CAE0-40D4-9EE4-D16B229E0265}"/>
          </ac:grpSpMkLst>
        </pc:grpChg>
        <pc:grpChg chg="mod">
          <ac:chgData name="Triebold  Nicolas" userId="8414fac6-5c62-4ef6-aa02-b49f3eb7f0da" providerId="ADAL" clId="{1EDDB457-4A40-4B56-9F65-AA639F2CCECD}" dt="2022-11-21T18:51:38.459" v="24158" actId="164"/>
          <ac:grpSpMkLst>
            <pc:docMk/>
            <pc:sldMk cId="2966993931" sldId="315"/>
            <ac:grpSpMk id="31" creationId="{AD83FE42-13E7-8747-A3FD-9B20B243F47C}"/>
          </ac:grpSpMkLst>
        </pc:grpChg>
        <pc:grpChg chg="mod">
          <ac:chgData name="Triebold  Nicolas" userId="8414fac6-5c62-4ef6-aa02-b49f3eb7f0da" providerId="ADAL" clId="{1EDDB457-4A40-4B56-9F65-AA639F2CCECD}" dt="2022-11-21T18:51:38.459" v="24158" actId="164"/>
          <ac:grpSpMkLst>
            <pc:docMk/>
            <pc:sldMk cId="2966993931" sldId="315"/>
            <ac:grpSpMk id="35" creationId="{ABE9DF19-F7E8-7778-BFEA-EE64D4D22E3E}"/>
          </ac:grpSpMkLst>
        </pc:grpChg>
        <pc:grpChg chg="mod">
          <ac:chgData name="Triebold  Nicolas" userId="8414fac6-5c62-4ef6-aa02-b49f3eb7f0da" providerId="ADAL" clId="{1EDDB457-4A40-4B56-9F65-AA639F2CCECD}" dt="2022-11-21T18:51:38.459" v="24158" actId="164"/>
          <ac:grpSpMkLst>
            <pc:docMk/>
            <pc:sldMk cId="2966993931" sldId="315"/>
            <ac:grpSpMk id="40" creationId="{71BDB2E0-DA9D-4433-9CD5-95EA417858DD}"/>
          </ac:grpSpMkLst>
        </pc:grpChg>
        <pc:cxnChg chg="mod">
          <ac:chgData name="Triebold  Nicolas" userId="8414fac6-5c62-4ef6-aa02-b49f3eb7f0da" providerId="ADAL" clId="{1EDDB457-4A40-4B56-9F65-AA639F2CCECD}" dt="2022-11-21T18:51:38.459" v="24158" actId="164"/>
          <ac:cxnSpMkLst>
            <pc:docMk/>
            <pc:sldMk cId="2966993931" sldId="315"/>
            <ac:cxnSpMk id="3" creationId="{5B23AF6D-3075-7F43-C085-20B96E4C9FAF}"/>
          </ac:cxnSpMkLst>
        </pc:cxnChg>
        <pc:cxnChg chg="mod">
          <ac:chgData name="Triebold  Nicolas" userId="8414fac6-5c62-4ef6-aa02-b49f3eb7f0da" providerId="ADAL" clId="{1EDDB457-4A40-4B56-9F65-AA639F2CCECD}" dt="2022-11-21T18:51:38.459" v="24158" actId="164"/>
          <ac:cxnSpMkLst>
            <pc:docMk/>
            <pc:sldMk cId="2966993931" sldId="315"/>
            <ac:cxnSpMk id="7" creationId="{4E414809-BF2C-48D2-8E40-974FB0B81BB2}"/>
          </ac:cxnSpMkLst>
        </pc:cxnChg>
        <pc:cxnChg chg="mod">
          <ac:chgData name="Triebold  Nicolas" userId="8414fac6-5c62-4ef6-aa02-b49f3eb7f0da" providerId="ADAL" clId="{1EDDB457-4A40-4B56-9F65-AA639F2CCECD}" dt="2022-11-21T18:51:38.459" v="24158" actId="164"/>
          <ac:cxnSpMkLst>
            <pc:docMk/>
            <pc:sldMk cId="2966993931" sldId="315"/>
            <ac:cxnSpMk id="21" creationId="{F84CDE29-A2FA-F291-8607-505A6A10DA3E}"/>
          </ac:cxnSpMkLst>
        </pc:cxnChg>
        <pc:cxnChg chg="mod">
          <ac:chgData name="Triebold  Nicolas" userId="8414fac6-5c62-4ef6-aa02-b49f3eb7f0da" providerId="ADAL" clId="{1EDDB457-4A40-4B56-9F65-AA639F2CCECD}" dt="2022-11-21T18:51:38.459" v="24158" actId="164"/>
          <ac:cxnSpMkLst>
            <pc:docMk/>
            <pc:sldMk cId="2966993931" sldId="315"/>
            <ac:cxnSpMk id="50" creationId="{FEF51AAB-CFDD-42F3-831E-6F570CCE8C20}"/>
          </ac:cxnSpMkLst>
        </pc:cxnChg>
        <pc:cxnChg chg="mod">
          <ac:chgData name="Triebold  Nicolas" userId="8414fac6-5c62-4ef6-aa02-b49f3eb7f0da" providerId="ADAL" clId="{1EDDB457-4A40-4B56-9F65-AA639F2CCECD}" dt="2022-11-21T18:51:38.459" v="24158" actId="164"/>
          <ac:cxnSpMkLst>
            <pc:docMk/>
            <pc:sldMk cId="2966993931" sldId="315"/>
            <ac:cxnSpMk id="56" creationId="{A8A33E3E-1C4D-43B2-8F02-4A9A4260D4E6}"/>
          </ac:cxnSpMkLst>
        </pc:cxnChg>
        <pc:cxnChg chg="mod">
          <ac:chgData name="Triebold  Nicolas" userId="8414fac6-5c62-4ef6-aa02-b49f3eb7f0da" providerId="ADAL" clId="{1EDDB457-4A40-4B56-9F65-AA639F2CCECD}" dt="2022-11-21T18:51:38.459" v="24158" actId="164"/>
          <ac:cxnSpMkLst>
            <pc:docMk/>
            <pc:sldMk cId="2966993931" sldId="315"/>
            <ac:cxnSpMk id="63" creationId="{DDBB13C9-E988-417E-B43E-DC9D0A9A94B5}"/>
          </ac:cxnSpMkLst>
        </pc:cxnChg>
        <pc:cxnChg chg="mod">
          <ac:chgData name="Triebold  Nicolas" userId="8414fac6-5c62-4ef6-aa02-b49f3eb7f0da" providerId="ADAL" clId="{1EDDB457-4A40-4B56-9F65-AA639F2CCECD}" dt="2022-11-21T18:51:38.459" v="24158" actId="164"/>
          <ac:cxnSpMkLst>
            <pc:docMk/>
            <pc:sldMk cId="2966993931" sldId="315"/>
            <ac:cxnSpMk id="66" creationId="{F5782D6A-65AF-4886-B3E0-902378171175}"/>
          </ac:cxnSpMkLst>
        </pc:cxnChg>
        <pc:cxnChg chg="mod">
          <ac:chgData name="Triebold  Nicolas" userId="8414fac6-5c62-4ef6-aa02-b49f3eb7f0da" providerId="ADAL" clId="{1EDDB457-4A40-4B56-9F65-AA639F2CCECD}" dt="2022-11-21T18:51:38.459" v="24158" actId="164"/>
          <ac:cxnSpMkLst>
            <pc:docMk/>
            <pc:sldMk cId="2966993931" sldId="315"/>
            <ac:cxnSpMk id="76" creationId="{FC6A6309-7644-4724-99A6-F1763172E86B}"/>
          </ac:cxnSpMkLst>
        </pc:cxnChg>
      </pc:sldChg>
      <pc:sldChg chg="addSp delSp modSp add mod delAnim modAnim modCm">
        <pc:chgData name="Triebold  Nicolas" userId="8414fac6-5c62-4ef6-aa02-b49f3eb7f0da" providerId="ADAL" clId="{1EDDB457-4A40-4B56-9F65-AA639F2CCECD}" dt="2022-11-22T21:34:04.873" v="28445" actId="20577"/>
        <pc:sldMkLst>
          <pc:docMk/>
          <pc:sldMk cId="3766877419" sldId="317"/>
        </pc:sldMkLst>
        <pc:spChg chg="mod">
          <ac:chgData name="Triebold  Nicolas" userId="8414fac6-5c62-4ef6-aa02-b49f3eb7f0da" providerId="ADAL" clId="{1EDDB457-4A40-4B56-9F65-AA639F2CCECD}" dt="2022-11-22T21:34:04.873" v="28445" actId="20577"/>
          <ac:spMkLst>
            <pc:docMk/>
            <pc:sldMk cId="3766877419" sldId="317"/>
            <ac:spMk id="2" creationId="{9FF31ECF-EF04-4AAA-9A8E-583E3D217F33}"/>
          </ac:spMkLst>
        </pc:spChg>
        <pc:spChg chg="del mod">
          <ac:chgData name="Triebold  Nicolas" userId="8414fac6-5c62-4ef6-aa02-b49f3eb7f0da" providerId="ADAL" clId="{1EDDB457-4A40-4B56-9F65-AA639F2CCECD}" dt="2022-11-22T18:22:58.795" v="27810" actId="478"/>
          <ac:spMkLst>
            <pc:docMk/>
            <pc:sldMk cId="3766877419" sldId="317"/>
            <ac:spMk id="10" creationId="{805D4621-1324-D877-9881-A55376EE5BA1}"/>
          </ac:spMkLst>
        </pc:spChg>
        <pc:spChg chg="del mod">
          <ac:chgData name="Triebold  Nicolas" userId="8414fac6-5c62-4ef6-aa02-b49f3eb7f0da" providerId="ADAL" clId="{1EDDB457-4A40-4B56-9F65-AA639F2CCECD}" dt="2022-11-22T18:24:37.384" v="27930" actId="478"/>
          <ac:spMkLst>
            <pc:docMk/>
            <pc:sldMk cId="3766877419" sldId="317"/>
            <ac:spMk id="11" creationId="{3323925B-7C4B-08DF-7283-114C6A731A27}"/>
          </ac:spMkLst>
        </pc:spChg>
        <pc:spChg chg="del mod">
          <ac:chgData name="Triebold  Nicolas" userId="8414fac6-5c62-4ef6-aa02-b49f3eb7f0da" providerId="ADAL" clId="{1EDDB457-4A40-4B56-9F65-AA639F2CCECD}" dt="2022-11-22T18:23:27.042" v="27820" actId="478"/>
          <ac:spMkLst>
            <pc:docMk/>
            <pc:sldMk cId="3766877419" sldId="317"/>
            <ac:spMk id="12" creationId="{1DBCDC62-D949-622D-0E5A-520068BF4C7D}"/>
          </ac:spMkLst>
        </pc:spChg>
        <pc:spChg chg="del mod">
          <ac:chgData name="Triebold  Nicolas" userId="8414fac6-5c62-4ef6-aa02-b49f3eb7f0da" providerId="ADAL" clId="{1EDDB457-4A40-4B56-9F65-AA639F2CCECD}" dt="2022-11-22T18:24:37.384" v="27930" actId="478"/>
          <ac:spMkLst>
            <pc:docMk/>
            <pc:sldMk cId="3766877419" sldId="317"/>
            <ac:spMk id="13" creationId="{0D0E2B4D-992F-7311-BF64-F6D95A18BC2C}"/>
          </ac:spMkLst>
        </pc:spChg>
        <pc:spChg chg="del mod">
          <ac:chgData name="Triebold  Nicolas" userId="8414fac6-5c62-4ef6-aa02-b49f3eb7f0da" providerId="ADAL" clId="{1EDDB457-4A40-4B56-9F65-AA639F2CCECD}" dt="2022-11-22T18:22:58.795" v="27810" actId="478"/>
          <ac:spMkLst>
            <pc:docMk/>
            <pc:sldMk cId="3766877419" sldId="317"/>
            <ac:spMk id="14" creationId="{DC3F6B97-2A90-2B95-96EC-DB84A76C58DC}"/>
          </ac:spMkLst>
        </pc:spChg>
        <pc:spChg chg="del mod">
          <ac:chgData name="Triebold  Nicolas" userId="8414fac6-5c62-4ef6-aa02-b49f3eb7f0da" providerId="ADAL" clId="{1EDDB457-4A40-4B56-9F65-AA639F2CCECD}" dt="2022-11-22T18:16:44.488" v="27592" actId="478"/>
          <ac:spMkLst>
            <pc:docMk/>
            <pc:sldMk cId="3766877419" sldId="317"/>
            <ac:spMk id="15" creationId="{B897796C-9263-54B6-1325-8B0A66E2B4F8}"/>
          </ac:spMkLst>
        </pc:spChg>
        <pc:spChg chg="del mod">
          <ac:chgData name="Triebold  Nicolas" userId="8414fac6-5c62-4ef6-aa02-b49f3eb7f0da" providerId="ADAL" clId="{1EDDB457-4A40-4B56-9F65-AA639F2CCECD}" dt="2022-11-22T18:23:32.743" v="27821" actId="478"/>
          <ac:spMkLst>
            <pc:docMk/>
            <pc:sldMk cId="3766877419" sldId="317"/>
            <ac:spMk id="16" creationId="{BE383319-5A16-4E3B-FA64-301054B94C70}"/>
          </ac:spMkLst>
        </pc:spChg>
        <pc:spChg chg="mod">
          <ac:chgData name="Triebold  Nicolas" userId="8414fac6-5c62-4ef6-aa02-b49f3eb7f0da" providerId="ADAL" clId="{1EDDB457-4A40-4B56-9F65-AA639F2CCECD}" dt="2022-11-22T18:25:12.007" v="27963" actId="20577"/>
          <ac:spMkLst>
            <pc:docMk/>
            <pc:sldMk cId="3766877419" sldId="317"/>
            <ac:spMk id="23" creationId="{25D38EAC-564B-44A4-BD3B-3FC3019BC84F}"/>
          </ac:spMkLst>
        </pc:spChg>
        <pc:spChg chg="mod">
          <ac:chgData name="Triebold  Nicolas" userId="8414fac6-5c62-4ef6-aa02-b49f3eb7f0da" providerId="ADAL" clId="{1EDDB457-4A40-4B56-9F65-AA639F2CCECD}" dt="2022-11-22T18:24:50.089" v="27932" actId="1076"/>
          <ac:spMkLst>
            <pc:docMk/>
            <pc:sldMk cId="3766877419" sldId="317"/>
            <ac:spMk id="33" creationId="{0095EC0A-EDF1-4087-984F-4260A96ED9CC}"/>
          </ac:spMkLst>
        </pc:spChg>
        <pc:spChg chg="del mod">
          <ac:chgData name="Triebold  Nicolas" userId="8414fac6-5c62-4ef6-aa02-b49f3eb7f0da" providerId="ADAL" clId="{1EDDB457-4A40-4B56-9F65-AA639F2CCECD}" dt="2022-11-22T18:22:58.795" v="27810" actId="478"/>
          <ac:spMkLst>
            <pc:docMk/>
            <pc:sldMk cId="3766877419" sldId="317"/>
            <ac:spMk id="34" creationId="{F87FA21D-66DA-636B-379E-75EFB7BD35FB}"/>
          </ac:spMkLst>
        </pc:spChg>
        <pc:spChg chg="del mod">
          <ac:chgData name="Triebold  Nicolas" userId="8414fac6-5c62-4ef6-aa02-b49f3eb7f0da" providerId="ADAL" clId="{1EDDB457-4A40-4B56-9F65-AA639F2CCECD}" dt="2022-11-22T18:22:58.795" v="27810" actId="478"/>
          <ac:spMkLst>
            <pc:docMk/>
            <pc:sldMk cId="3766877419" sldId="317"/>
            <ac:spMk id="35" creationId="{8D79AB0F-8A41-9FF3-C3F1-9B2829186CFF}"/>
          </ac:spMkLst>
        </pc:spChg>
        <pc:spChg chg="del mod">
          <ac:chgData name="Triebold  Nicolas" userId="8414fac6-5c62-4ef6-aa02-b49f3eb7f0da" providerId="ADAL" clId="{1EDDB457-4A40-4B56-9F65-AA639F2CCECD}" dt="2022-11-22T18:22:58.795" v="27810" actId="478"/>
          <ac:spMkLst>
            <pc:docMk/>
            <pc:sldMk cId="3766877419" sldId="317"/>
            <ac:spMk id="36" creationId="{09FCC17E-60FD-4F68-EE6D-CC9E3A0337FF}"/>
          </ac:spMkLst>
        </pc:spChg>
        <pc:spChg chg="mod">
          <ac:chgData name="Triebold  Nicolas" userId="8414fac6-5c62-4ef6-aa02-b49f3eb7f0da" providerId="ADAL" clId="{1EDDB457-4A40-4B56-9F65-AA639F2CCECD}" dt="2022-11-22T21:29:55.338" v="28368" actId="20577"/>
          <ac:spMkLst>
            <pc:docMk/>
            <pc:sldMk cId="3766877419" sldId="317"/>
            <ac:spMk id="37" creationId="{78A00B94-D746-4823-AC60-0340DC557116}"/>
          </ac:spMkLst>
        </pc:spChg>
        <pc:spChg chg="mod">
          <ac:chgData name="Triebold  Nicolas" userId="8414fac6-5c62-4ef6-aa02-b49f3eb7f0da" providerId="ADAL" clId="{1EDDB457-4A40-4B56-9F65-AA639F2CCECD}" dt="2022-11-22T18:24:50.089" v="27932" actId="1076"/>
          <ac:spMkLst>
            <pc:docMk/>
            <pc:sldMk cId="3766877419" sldId="317"/>
            <ac:spMk id="38" creationId="{4A9A160D-69F5-4D74-A924-81654C1A603F}"/>
          </ac:spMkLst>
        </pc:spChg>
        <pc:spChg chg="add mod">
          <ac:chgData name="Triebold  Nicolas" userId="8414fac6-5c62-4ef6-aa02-b49f3eb7f0da" providerId="ADAL" clId="{1EDDB457-4A40-4B56-9F65-AA639F2CCECD}" dt="2022-11-22T18:25:01.831" v="27958" actId="1036"/>
          <ac:spMkLst>
            <pc:docMk/>
            <pc:sldMk cId="3766877419" sldId="317"/>
            <ac:spMk id="41" creationId="{2095F18D-38AD-4C55-B57B-4DFFE178D306}"/>
          </ac:spMkLst>
        </pc:spChg>
        <pc:spChg chg="add mod">
          <ac:chgData name="Triebold  Nicolas" userId="8414fac6-5c62-4ef6-aa02-b49f3eb7f0da" providerId="ADAL" clId="{1EDDB457-4A40-4B56-9F65-AA639F2CCECD}" dt="2022-11-22T18:25:01.831" v="27958" actId="1036"/>
          <ac:spMkLst>
            <pc:docMk/>
            <pc:sldMk cId="3766877419" sldId="317"/>
            <ac:spMk id="42" creationId="{2D43567B-BAE3-4837-90FF-44D69136003C}"/>
          </ac:spMkLst>
        </pc:spChg>
        <pc:spChg chg="add mod">
          <ac:chgData name="Triebold  Nicolas" userId="8414fac6-5c62-4ef6-aa02-b49f3eb7f0da" providerId="ADAL" clId="{1EDDB457-4A40-4B56-9F65-AA639F2CCECD}" dt="2022-11-22T18:25:01.831" v="27958" actId="1036"/>
          <ac:spMkLst>
            <pc:docMk/>
            <pc:sldMk cId="3766877419" sldId="317"/>
            <ac:spMk id="43" creationId="{83209B62-8CDF-4475-BB22-4BDC649F1728}"/>
          </ac:spMkLst>
        </pc:spChg>
        <pc:spChg chg="add mod">
          <ac:chgData name="Triebold  Nicolas" userId="8414fac6-5c62-4ef6-aa02-b49f3eb7f0da" providerId="ADAL" clId="{1EDDB457-4A40-4B56-9F65-AA639F2CCECD}" dt="2022-11-22T18:36:29.389" v="28308" actId="20577"/>
          <ac:spMkLst>
            <pc:docMk/>
            <pc:sldMk cId="3766877419" sldId="317"/>
            <ac:spMk id="44" creationId="{1853F376-C9E3-49D8-ADFA-B837CE3411CB}"/>
          </ac:spMkLst>
        </pc:spChg>
        <pc:spChg chg="mod">
          <ac:chgData name="Triebold  Nicolas" userId="8414fac6-5c62-4ef6-aa02-b49f3eb7f0da" providerId="ADAL" clId="{1EDDB457-4A40-4B56-9F65-AA639F2CCECD}" dt="2022-11-22T18:24:50.089" v="27932" actId="1076"/>
          <ac:spMkLst>
            <pc:docMk/>
            <pc:sldMk cId="3766877419" sldId="317"/>
            <ac:spMk id="45" creationId="{B8670D5C-C421-F8C8-FB68-EDC842363D7A}"/>
          </ac:spMkLst>
        </pc:spChg>
        <pc:spChg chg="add mod">
          <ac:chgData name="Triebold  Nicolas" userId="8414fac6-5c62-4ef6-aa02-b49f3eb7f0da" providerId="ADAL" clId="{1EDDB457-4A40-4B56-9F65-AA639F2CCECD}" dt="2022-11-22T18:25:01.831" v="27958" actId="1036"/>
          <ac:spMkLst>
            <pc:docMk/>
            <pc:sldMk cId="3766877419" sldId="317"/>
            <ac:spMk id="47" creationId="{36C4E957-0E84-462E-88BB-1A9CF0F11280}"/>
          </ac:spMkLst>
        </pc:spChg>
        <pc:spChg chg="add mod">
          <ac:chgData name="Triebold  Nicolas" userId="8414fac6-5c62-4ef6-aa02-b49f3eb7f0da" providerId="ADAL" clId="{1EDDB457-4A40-4B56-9F65-AA639F2CCECD}" dt="2022-11-22T18:25:01.831" v="27958" actId="1036"/>
          <ac:spMkLst>
            <pc:docMk/>
            <pc:sldMk cId="3766877419" sldId="317"/>
            <ac:spMk id="48" creationId="{3F9374FD-0E40-47F0-AA05-7BB126162231}"/>
          </ac:spMkLst>
        </pc:spChg>
        <pc:spChg chg="add mod">
          <ac:chgData name="Triebold  Nicolas" userId="8414fac6-5c62-4ef6-aa02-b49f3eb7f0da" providerId="ADAL" clId="{1EDDB457-4A40-4B56-9F65-AA639F2CCECD}" dt="2022-11-22T18:25:01.831" v="27958" actId="1036"/>
          <ac:spMkLst>
            <pc:docMk/>
            <pc:sldMk cId="3766877419" sldId="317"/>
            <ac:spMk id="49" creationId="{4C56DF29-0E4F-4C6B-B00E-BA452918E072}"/>
          </ac:spMkLst>
        </pc:spChg>
        <pc:spChg chg="add del mod">
          <ac:chgData name="Triebold  Nicolas" userId="8414fac6-5c62-4ef6-aa02-b49f3eb7f0da" providerId="ADAL" clId="{1EDDB457-4A40-4B56-9F65-AA639F2CCECD}" dt="2022-11-22T18:23:59.873" v="27859" actId="478"/>
          <ac:spMkLst>
            <pc:docMk/>
            <pc:sldMk cId="3766877419" sldId="317"/>
            <ac:spMk id="55" creationId="{8D1B0887-4170-47EC-B58D-89278B7188AC}"/>
          </ac:spMkLst>
        </pc:spChg>
        <pc:spChg chg="add del mod">
          <ac:chgData name="Triebold  Nicolas" userId="8414fac6-5c62-4ef6-aa02-b49f3eb7f0da" providerId="ADAL" clId="{1EDDB457-4A40-4B56-9F65-AA639F2CCECD}" dt="2022-11-22T18:23:59.873" v="27859" actId="478"/>
          <ac:spMkLst>
            <pc:docMk/>
            <pc:sldMk cId="3766877419" sldId="317"/>
            <ac:spMk id="56" creationId="{89C80EF9-51ED-42AA-8487-2970342F592D}"/>
          </ac:spMkLst>
        </pc:spChg>
        <pc:spChg chg="add del mod">
          <ac:chgData name="Triebold  Nicolas" userId="8414fac6-5c62-4ef6-aa02-b49f3eb7f0da" providerId="ADAL" clId="{1EDDB457-4A40-4B56-9F65-AA639F2CCECD}" dt="2022-11-22T18:23:59.873" v="27859" actId="478"/>
          <ac:spMkLst>
            <pc:docMk/>
            <pc:sldMk cId="3766877419" sldId="317"/>
            <ac:spMk id="57" creationId="{A9AD397C-A134-45E5-A6F5-66D7D4FEF212}"/>
          </ac:spMkLst>
        </pc:spChg>
        <pc:spChg chg="add del mod">
          <ac:chgData name="Triebold  Nicolas" userId="8414fac6-5c62-4ef6-aa02-b49f3eb7f0da" providerId="ADAL" clId="{1EDDB457-4A40-4B56-9F65-AA639F2CCECD}" dt="2022-11-22T18:23:59.873" v="27859" actId="478"/>
          <ac:spMkLst>
            <pc:docMk/>
            <pc:sldMk cId="3766877419" sldId="317"/>
            <ac:spMk id="58" creationId="{B2A8F414-6956-4AE4-9304-4D60273F65DA}"/>
          </ac:spMkLst>
        </pc:spChg>
        <pc:spChg chg="add mod">
          <ac:chgData name="Triebold  Nicolas" userId="8414fac6-5c62-4ef6-aa02-b49f3eb7f0da" providerId="ADAL" clId="{1EDDB457-4A40-4B56-9F65-AA639F2CCECD}" dt="2022-11-22T18:27:05.113" v="28210" actId="1036"/>
          <ac:spMkLst>
            <pc:docMk/>
            <pc:sldMk cId="3766877419" sldId="317"/>
            <ac:spMk id="65" creationId="{5E42ACBA-2328-46ED-B876-084DB4315E40}"/>
          </ac:spMkLst>
        </pc:spChg>
        <pc:spChg chg="add mod">
          <ac:chgData name="Triebold  Nicolas" userId="8414fac6-5c62-4ef6-aa02-b49f3eb7f0da" providerId="ADAL" clId="{1EDDB457-4A40-4B56-9F65-AA639F2CCECD}" dt="2022-11-22T18:27:26.613" v="28235" actId="14100"/>
          <ac:spMkLst>
            <pc:docMk/>
            <pc:sldMk cId="3766877419" sldId="317"/>
            <ac:spMk id="66" creationId="{EBA92498-BCE5-4B6E-BAE3-61FE1EBF6CAC}"/>
          </ac:spMkLst>
        </pc:spChg>
        <pc:spChg chg="add mod">
          <ac:chgData name="Triebold  Nicolas" userId="8414fac6-5c62-4ef6-aa02-b49f3eb7f0da" providerId="ADAL" clId="{1EDDB457-4A40-4B56-9F65-AA639F2CCECD}" dt="2022-11-22T18:36:24.690" v="28306" actId="255"/>
          <ac:spMkLst>
            <pc:docMk/>
            <pc:sldMk cId="3766877419" sldId="317"/>
            <ac:spMk id="77" creationId="{E69758A6-62F6-4986-A6F4-FD9DD023F627}"/>
          </ac:spMkLst>
        </pc:spChg>
        <pc:grpChg chg="add mod">
          <ac:chgData name="Triebold  Nicolas" userId="8414fac6-5c62-4ef6-aa02-b49f3eb7f0da" providerId="ADAL" clId="{1EDDB457-4A40-4B56-9F65-AA639F2CCECD}" dt="2022-11-22T18:36:38.944" v="28309" actId="14100"/>
          <ac:grpSpMkLst>
            <pc:docMk/>
            <pc:sldMk cId="3766877419" sldId="317"/>
            <ac:grpSpMk id="75" creationId="{ADDAA312-4FCE-462C-8113-12FDA0531BEC}"/>
          </ac:grpSpMkLst>
        </pc:grpChg>
        <pc:cxnChg chg="del mod">
          <ac:chgData name="Triebold  Nicolas" userId="8414fac6-5c62-4ef6-aa02-b49f3eb7f0da" providerId="ADAL" clId="{1EDDB457-4A40-4B56-9F65-AA639F2CCECD}" dt="2022-11-22T18:22:58.795" v="27810" actId="478"/>
          <ac:cxnSpMkLst>
            <pc:docMk/>
            <pc:sldMk cId="3766877419" sldId="317"/>
            <ac:cxnSpMk id="18" creationId="{CC773321-F9F2-A6B9-A371-E37D66D170B4}"/>
          </ac:cxnSpMkLst>
        </pc:cxnChg>
        <pc:cxnChg chg="add del mod">
          <ac:chgData name="Triebold  Nicolas" userId="8414fac6-5c62-4ef6-aa02-b49f3eb7f0da" providerId="ADAL" clId="{1EDDB457-4A40-4B56-9F65-AA639F2CCECD}" dt="2022-11-22T18:23:00.739" v="27811" actId="478"/>
          <ac:cxnSpMkLst>
            <pc:docMk/>
            <pc:sldMk cId="3766877419" sldId="317"/>
            <ac:cxnSpMk id="24" creationId="{5224421B-F495-4444-8B19-AEFEB8E66BC9}"/>
          </ac:cxnSpMkLst>
        </pc:cxnChg>
        <pc:cxnChg chg="add del mod">
          <ac:chgData name="Triebold  Nicolas" userId="8414fac6-5c62-4ef6-aa02-b49f3eb7f0da" providerId="ADAL" clId="{1EDDB457-4A40-4B56-9F65-AA639F2CCECD}" dt="2022-11-22T18:22:58.795" v="27810" actId="478"/>
          <ac:cxnSpMkLst>
            <pc:docMk/>
            <pc:sldMk cId="3766877419" sldId="317"/>
            <ac:cxnSpMk id="27" creationId="{CEE51F35-0213-4929-85D0-374FD3383E68}"/>
          </ac:cxnSpMkLst>
        </pc:cxnChg>
        <pc:cxnChg chg="del mod">
          <ac:chgData name="Triebold  Nicolas" userId="8414fac6-5c62-4ef6-aa02-b49f3eb7f0da" providerId="ADAL" clId="{1EDDB457-4A40-4B56-9F65-AA639F2CCECD}" dt="2022-11-22T18:22:58.795" v="27810" actId="478"/>
          <ac:cxnSpMkLst>
            <pc:docMk/>
            <pc:sldMk cId="3766877419" sldId="317"/>
            <ac:cxnSpMk id="39" creationId="{297B5316-0EB3-7569-B81B-2983199E91F9}"/>
          </ac:cxnSpMkLst>
        </pc:cxnChg>
        <pc:cxnChg chg="del mod">
          <ac:chgData name="Triebold  Nicolas" userId="8414fac6-5c62-4ef6-aa02-b49f3eb7f0da" providerId="ADAL" clId="{1EDDB457-4A40-4B56-9F65-AA639F2CCECD}" dt="2022-11-22T18:22:58.795" v="27810" actId="478"/>
          <ac:cxnSpMkLst>
            <pc:docMk/>
            <pc:sldMk cId="3766877419" sldId="317"/>
            <ac:cxnSpMk id="40" creationId="{68ACB679-7BE0-4D87-54E6-FE1F124B2EBA}"/>
          </ac:cxnSpMkLst>
        </pc:cxnChg>
        <pc:cxnChg chg="add mod">
          <ac:chgData name="Triebold  Nicolas" userId="8414fac6-5c62-4ef6-aa02-b49f3eb7f0da" providerId="ADAL" clId="{1EDDB457-4A40-4B56-9F65-AA639F2CCECD}" dt="2022-11-22T18:25:01.831" v="27958" actId="1036"/>
          <ac:cxnSpMkLst>
            <pc:docMk/>
            <pc:sldMk cId="3766877419" sldId="317"/>
            <ac:cxnSpMk id="46" creationId="{228A42EA-7200-4B9B-83A5-7278FB35F1AF}"/>
          </ac:cxnSpMkLst>
        </pc:cxnChg>
        <pc:cxnChg chg="add mod">
          <ac:chgData name="Triebold  Nicolas" userId="8414fac6-5c62-4ef6-aa02-b49f3eb7f0da" providerId="ADAL" clId="{1EDDB457-4A40-4B56-9F65-AA639F2CCECD}" dt="2022-11-22T18:25:01.831" v="27958" actId="1036"/>
          <ac:cxnSpMkLst>
            <pc:docMk/>
            <pc:sldMk cId="3766877419" sldId="317"/>
            <ac:cxnSpMk id="50" creationId="{447BE398-DE36-438B-901B-5C5330CD4660}"/>
          </ac:cxnSpMkLst>
        </pc:cxnChg>
        <pc:cxnChg chg="add mod">
          <ac:chgData name="Triebold  Nicolas" userId="8414fac6-5c62-4ef6-aa02-b49f3eb7f0da" providerId="ADAL" clId="{1EDDB457-4A40-4B56-9F65-AA639F2CCECD}" dt="2022-11-22T18:25:01.831" v="27958" actId="1036"/>
          <ac:cxnSpMkLst>
            <pc:docMk/>
            <pc:sldMk cId="3766877419" sldId="317"/>
            <ac:cxnSpMk id="51" creationId="{74BB728A-A1E2-414C-B0F8-AFD14F3D625B}"/>
          </ac:cxnSpMkLst>
        </pc:cxnChg>
        <pc:cxnChg chg="add mod">
          <ac:chgData name="Triebold  Nicolas" userId="8414fac6-5c62-4ef6-aa02-b49f3eb7f0da" providerId="ADAL" clId="{1EDDB457-4A40-4B56-9F65-AA639F2CCECD}" dt="2022-11-22T18:25:01.831" v="27958" actId="1036"/>
          <ac:cxnSpMkLst>
            <pc:docMk/>
            <pc:sldMk cId="3766877419" sldId="317"/>
            <ac:cxnSpMk id="52" creationId="{1A89DEF8-3CB0-4CB5-990A-449554D623DA}"/>
          </ac:cxnSpMkLst>
        </pc:cxnChg>
        <pc:cxnChg chg="add mod">
          <ac:chgData name="Triebold  Nicolas" userId="8414fac6-5c62-4ef6-aa02-b49f3eb7f0da" providerId="ADAL" clId="{1EDDB457-4A40-4B56-9F65-AA639F2CCECD}" dt="2022-11-22T18:36:12.546" v="28304" actId="14100"/>
          <ac:cxnSpMkLst>
            <pc:docMk/>
            <pc:sldMk cId="3766877419" sldId="317"/>
            <ac:cxnSpMk id="53" creationId="{4DA923B7-98B9-4F44-A3CC-4FF765EDD495}"/>
          </ac:cxnSpMkLst>
        </pc:cxnChg>
        <pc:cxnChg chg="add mod">
          <ac:chgData name="Triebold  Nicolas" userId="8414fac6-5c62-4ef6-aa02-b49f3eb7f0da" providerId="ADAL" clId="{1EDDB457-4A40-4B56-9F65-AA639F2CCECD}" dt="2022-11-22T18:25:01.831" v="27958" actId="1036"/>
          <ac:cxnSpMkLst>
            <pc:docMk/>
            <pc:sldMk cId="3766877419" sldId="317"/>
            <ac:cxnSpMk id="54" creationId="{769E36FB-E0FC-4E98-ADE9-3139406B8915}"/>
          </ac:cxnSpMkLst>
        </pc:cxnChg>
        <pc:cxnChg chg="add del mod">
          <ac:chgData name="Triebold  Nicolas" userId="8414fac6-5c62-4ef6-aa02-b49f3eb7f0da" providerId="ADAL" clId="{1EDDB457-4A40-4B56-9F65-AA639F2CCECD}" dt="2022-11-22T18:23:59.873" v="27859" actId="478"/>
          <ac:cxnSpMkLst>
            <pc:docMk/>
            <pc:sldMk cId="3766877419" sldId="317"/>
            <ac:cxnSpMk id="59" creationId="{1E24DCFA-978F-4D50-BDA5-C6244AC056F7}"/>
          </ac:cxnSpMkLst>
        </pc:cxnChg>
        <pc:cxnChg chg="add del mod">
          <ac:chgData name="Triebold  Nicolas" userId="8414fac6-5c62-4ef6-aa02-b49f3eb7f0da" providerId="ADAL" clId="{1EDDB457-4A40-4B56-9F65-AA639F2CCECD}" dt="2022-11-22T18:23:59.873" v="27859" actId="478"/>
          <ac:cxnSpMkLst>
            <pc:docMk/>
            <pc:sldMk cId="3766877419" sldId="317"/>
            <ac:cxnSpMk id="60" creationId="{1CBDB4AD-EC4A-4DB3-95EC-5BCB6BC2106F}"/>
          </ac:cxnSpMkLst>
        </pc:cxnChg>
        <pc:cxnChg chg="add del mod">
          <ac:chgData name="Triebold  Nicolas" userId="8414fac6-5c62-4ef6-aa02-b49f3eb7f0da" providerId="ADAL" clId="{1EDDB457-4A40-4B56-9F65-AA639F2CCECD}" dt="2022-11-22T18:23:59.873" v="27859" actId="478"/>
          <ac:cxnSpMkLst>
            <pc:docMk/>
            <pc:sldMk cId="3766877419" sldId="317"/>
            <ac:cxnSpMk id="61" creationId="{9AB3995F-5259-4C07-B598-7BAAD4855731}"/>
          </ac:cxnSpMkLst>
        </pc:cxnChg>
        <pc:cxnChg chg="add del mod">
          <ac:chgData name="Triebold  Nicolas" userId="8414fac6-5c62-4ef6-aa02-b49f3eb7f0da" providerId="ADAL" clId="{1EDDB457-4A40-4B56-9F65-AA639F2CCECD}" dt="2022-11-22T18:24:00.921" v="27860" actId="478"/>
          <ac:cxnSpMkLst>
            <pc:docMk/>
            <pc:sldMk cId="3766877419" sldId="317"/>
            <ac:cxnSpMk id="62" creationId="{0AC179B9-9E0A-4E50-9D74-CD7BF63DC095}"/>
          </ac:cxnSpMkLst>
        </pc:cxnChg>
        <pc:cxnChg chg="add del mod">
          <ac:chgData name="Triebold  Nicolas" userId="8414fac6-5c62-4ef6-aa02-b49f3eb7f0da" providerId="ADAL" clId="{1EDDB457-4A40-4B56-9F65-AA639F2CCECD}" dt="2022-11-22T18:24:31.667" v="27929" actId="478"/>
          <ac:cxnSpMkLst>
            <pc:docMk/>
            <pc:sldMk cId="3766877419" sldId="317"/>
            <ac:cxnSpMk id="64" creationId="{F69771FE-E3DF-486E-8402-99F6D45E95F1}"/>
          </ac:cxnSpMkLst>
        </pc:cxnChg>
        <pc:cxnChg chg="add mod">
          <ac:chgData name="Triebold  Nicolas" userId="8414fac6-5c62-4ef6-aa02-b49f3eb7f0da" providerId="ADAL" clId="{1EDDB457-4A40-4B56-9F65-AA639F2CCECD}" dt="2022-11-22T18:28:40.902" v="28246" actId="14100"/>
          <ac:cxnSpMkLst>
            <pc:docMk/>
            <pc:sldMk cId="3766877419" sldId="317"/>
            <ac:cxnSpMk id="68" creationId="{05F94BE1-67A8-4506-B7AA-9088153D0CF7}"/>
          </ac:cxnSpMkLst>
        </pc:cxnChg>
        <pc:cxnChg chg="add mod">
          <ac:chgData name="Triebold  Nicolas" userId="8414fac6-5c62-4ef6-aa02-b49f3eb7f0da" providerId="ADAL" clId="{1EDDB457-4A40-4B56-9F65-AA639F2CCECD}" dt="2022-11-22T18:28:37.922" v="28245" actId="164"/>
          <ac:cxnSpMkLst>
            <pc:docMk/>
            <pc:sldMk cId="3766877419" sldId="317"/>
            <ac:cxnSpMk id="69" creationId="{99BB1781-87C9-4128-B412-4D095D89DC8B}"/>
          </ac:cxnSpMkLst>
        </pc:cxnChg>
        <pc:cxnChg chg="add mod">
          <ac:chgData name="Triebold  Nicolas" userId="8414fac6-5c62-4ef6-aa02-b49f3eb7f0da" providerId="ADAL" clId="{1EDDB457-4A40-4B56-9F65-AA639F2CCECD}" dt="2022-11-22T18:28:37.922" v="28245" actId="164"/>
          <ac:cxnSpMkLst>
            <pc:docMk/>
            <pc:sldMk cId="3766877419" sldId="317"/>
            <ac:cxnSpMk id="71" creationId="{330B906D-CDAF-4F57-8E47-78D4D0A26D82}"/>
          </ac:cxnSpMkLst>
        </pc:cxnChg>
      </pc:sldChg>
    </pc:docChg>
  </pc:docChgLst>
  <pc:docChgLst>
    <pc:chgData name="Triebold  Nicolas" userId="8414fac6-5c62-4ef6-aa02-b49f3eb7f0da" providerId="ADAL" clId="{FC66965E-9336-483A-82B2-F2A5533BC564}"/>
    <pc:docChg chg="undo redo custSel addSld delSld modSld sldOrd addSection modSection">
      <pc:chgData name="Triebold  Nicolas" userId="8414fac6-5c62-4ef6-aa02-b49f3eb7f0da" providerId="ADAL" clId="{FC66965E-9336-483A-82B2-F2A5533BC564}" dt="2022-11-23T07:47:34.387" v="18366"/>
      <pc:docMkLst>
        <pc:docMk/>
      </pc:docMkLst>
      <pc:sldChg chg="delSp modSp mod">
        <pc:chgData name="Triebold  Nicolas" userId="8414fac6-5c62-4ef6-aa02-b49f3eb7f0da" providerId="ADAL" clId="{FC66965E-9336-483A-82B2-F2A5533BC564}" dt="2022-11-21T17:46:54.202" v="15943" actId="20577"/>
        <pc:sldMkLst>
          <pc:docMk/>
          <pc:sldMk cId="3536168811" sldId="256"/>
        </pc:sldMkLst>
        <pc:spChg chg="mod">
          <ac:chgData name="Triebold  Nicolas" userId="8414fac6-5c62-4ef6-aa02-b49f3eb7f0da" providerId="ADAL" clId="{FC66965E-9336-483A-82B2-F2A5533BC564}" dt="2022-11-21T17:46:54.202" v="15943" actId="20577"/>
          <ac:spMkLst>
            <pc:docMk/>
            <pc:sldMk cId="3536168811" sldId="256"/>
            <ac:spMk id="3" creationId="{AC1FB292-90C1-439C-8480-EB4116CF2374}"/>
          </ac:spMkLst>
        </pc:spChg>
        <pc:spChg chg="mod">
          <ac:chgData name="Triebold  Nicolas" userId="8414fac6-5c62-4ef6-aa02-b49f3eb7f0da" providerId="ADAL" clId="{FC66965E-9336-483A-82B2-F2A5533BC564}" dt="2022-11-14T12:49:18.232" v="4257" actId="1076"/>
          <ac:spMkLst>
            <pc:docMk/>
            <pc:sldMk cId="3536168811" sldId="256"/>
            <ac:spMk id="6" creationId="{4171C1F6-869F-40B1-8975-92FF2042F4CD}"/>
          </ac:spMkLst>
        </pc:spChg>
        <pc:spChg chg="del">
          <ac:chgData name="Triebold  Nicolas" userId="8414fac6-5c62-4ef6-aa02-b49f3eb7f0da" providerId="ADAL" clId="{FC66965E-9336-483A-82B2-F2A5533BC564}" dt="2022-11-14T11:59:39.182" v="1089" actId="478"/>
          <ac:spMkLst>
            <pc:docMk/>
            <pc:sldMk cId="3536168811" sldId="256"/>
            <ac:spMk id="11" creationId="{00000000-0000-0000-0000-000000000000}"/>
          </ac:spMkLst>
        </pc:spChg>
      </pc:sldChg>
      <pc:sldChg chg="delSp modSp mod ord modShow addCm modNotesTx">
        <pc:chgData name="Triebold  Nicolas" userId="8414fac6-5c62-4ef6-aa02-b49f3eb7f0da" providerId="ADAL" clId="{FC66965E-9336-483A-82B2-F2A5533BC564}" dt="2022-11-21T14:37:54.697" v="15007" actId="20577"/>
        <pc:sldMkLst>
          <pc:docMk/>
          <pc:sldMk cId="3164086109" sldId="261"/>
        </pc:sldMkLst>
        <pc:spChg chg="mod">
          <ac:chgData name="Triebold  Nicolas" userId="8414fac6-5c62-4ef6-aa02-b49f3eb7f0da" providerId="ADAL" clId="{FC66965E-9336-483A-82B2-F2A5533BC564}" dt="2022-11-18T13:13:45.217" v="14175" actId="113"/>
          <ac:spMkLst>
            <pc:docMk/>
            <pc:sldMk cId="3164086109" sldId="261"/>
            <ac:spMk id="2" creationId="{6B050A74-6ED2-41B3-AD63-74F89C447FBB}"/>
          </ac:spMkLst>
        </pc:spChg>
        <pc:spChg chg="mod">
          <ac:chgData name="Triebold  Nicolas" userId="8414fac6-5c62-4ef6-aa02-b49f3eb7f0da" providerId="ADAL" clId="{FC66965E-9336-483A-82B2-F2A5533BC564}" dt="2022-11-21T14:33:43.447" v="14905" actId="20577"/>
          <ac:spMkLst>
            <pc:docMk/>
            <pc:sldMk cId="3164086109" sldId="261"/>
            <ac:spMk id="3" creationId="{94792F61-F3A1-4E2C-B0EE-9742603FD08B}"/>
          </ac:spMkLst>
        </pc:spChg>
        <pc:grpChg chg="del">
          <ac:chgData name="Triebold  Nicolas" userId="8414fac6-5c62-4ef6-aa02-b49f3eb7f0da" providerId="ADAL" clId="{FC66965E-9336-483A-82B2-F2A5533BC564}" dt="2022-11-21T13:40:51.461" v="14884" actId="478"/>
          <ac:grpSpMkLst>
            <pc:docMk/>
            <pc:sldMk cId="3164086109" sldId="261"/>
            <ac:grpSpMk id="7" creationId="{BDCF9BE0-46AB-4579-B729-36E37CAD0DF5}"/>
          </ac:grpSpMkLst>
        </pc:grpChg>
        <pc:grpChg chg="del">
          <ac:chgData name="Triebold  Nicolas" userId="8414fac6-5c62-4ef6-aa02-b49f3eb7f0da" providerId="ADAL" clId="{FC66965E-9336-483A-82B2-F2A5533BC564}" dt="2022-11-21T13:40:51.461" v="14884" actId="478"/>
          <ac:grpSpMkLst>
            <pc:docMk/>
            <pc:sldMk cId="3164086109" sldId="261"/>
            <ac:grpSpMk id="14" creationId="{C7FEC6FD-EF78-4162-87AA-0E9E869097C1}"/>
          </ac:grpSpMkLst>
        </pc:grpChg>
        <pc:grpChg chg="del">
          <ac:chgData name="Triebold  Nicolas" userId="8414fac6-5c62-4ef6-aa02-b49f3eb7f0da" providerId="ADAL" clId="{FC66965E-9336-483A-82B2-F2A5533BC564}" dt="2022-11-21T13:40:51.461" v="14884" actId="478"/>
          <ac:grpSpMkLst>
            <pc:docMk/>
            <pc:sldMk cId="3164086109" sldId="261"/>
            <ac:grpSpMk id="22" creationId="{3349D6C8-BCA9-41F1-94CF-2B9D0BE5ACCB}"/>
          </ac:grpSpMkLst>
        </pc:grpChg>
      </pc:sldChg>
      <pc:sldChg chg="addSp modSp mod ord modShow">
        <pc:chgData name="Triebold  Nicolas" userId="8414fac6-5c62-4ef6-aa02-b49f3eb7f0da" providerId="ADAL" clId="{FC66965E-9336-483A-82B2-F2A5533BC564}" dt="2022-11-14T17:33:25.630" v="6549" actId="1076"/>
        <pc:sldMkLst>
          <pc:docMk/>
          <pc:sldMk cId="710272398" sldId="262"/>
        </pc:sldMkLst>
        <pc:spChg chg="mod">
          <ac:chgData name="Triebold  Nicolas" userId="8414fac6-5c62-4ef6-aa02-b49f3eb7f0da" providerId="ADAL" clId="{FC66965E-9336-483A-82B2-F2A5533BC564}" dt="2022-11-14T17:33:13.289" v="6546"/>
          <ac:spMkLst>
            <pc:docMk/>
            <pc:sldMk cId="710272398" sldId="262"/>
            <ac:spMk id="9" creationId="{69F882FA-10A2-8904-D8A7-69180CED05A0}"/>
          </ac:spMkLst>
        </pc:spChg>
        <pc:spChg chg="mod">
          <ac:chgData name="Triebold  Nicolas" userId="8414fac6-5c62-4ef6-aa02-b49f3eb7f0da" providerId="ADAL" clId="{FC66965E-9336-483A-82B2-F2A5533BC564}" dt="2022-11-14T17:33:13.289" v="6546"/>
          <ac:spMkLst>
            <pc:docMk/>
            <pc:sldMk cId="710272398" sldId="262"/>
            <ac:spMk id="14" creationId="{5F48945D-A4CB-BD81-65DE-676063856562}"/>
          </ac:spMkLst>
        </pc:spChg>
        <pc:spChg chg="mod">
          <ac:chgData name="Triebold  Nicolas" userId="8414fac6-5c62-4ef6-aa02-b49f3eb7f0da" providerId="ADAL" clId="{FC66965E-9336-483A-82B2-F2A5533BC564}" dt="2022-11-14T17:33:13.289" v="6546"/>
          <ac:spMkLst>
            <pc:docMk/>
            <pc:sldMk cId="710272398" sldId="262"/>
            <ac:spMk id="19" creationId="{32F49A43-E922-F5F2-F726-FFADDEAA2997}"/>
          </ac:spMkLst>
        </pc:spChg>
        <pc:grpChg chg="add mod">
          <ac:chgData name="Triebold  Nicolas" userId="8414fac6-5c62-4ef6-aa02-b49f3eb7f0da" providerId="ADAL" clId="{FC66965E-9336-483A-82B2-F2A5533BC564}" dt="2022-11-14T17:33:20.649" v="6548" actId="1076"/>
          <ac:grpSpMkLst>
            <pc:docMk/>
            <pc:sldMk cId="710272398" sldId="262"/>
            <ac:grpSpMk id="7" creationId="{4AF5CDD9-CC48-1281-D730-A4719F48875F}"/>
          </ac:grpSpMkLst>
        </pc:grpChg>
        <pc:grpChg chg="add mod">
          <ac:chgData name="Triebold  Nicolas" userId="8414fac6-5c62-4ef6-aa02-b49f3eb7f0da" providerId="ADAL" clId="{FC66965E-9336-483A-82B2-F2A5533BC564}" dt="2022-11-14T17:33:18.216" v="6547" actId="1076"/>
          <ac:grpSpMkLst>
            <pc:docMk/>
            <pc:sldMk cId="710272398" sldId="262"/>
            <ac:grpSpMk id="12" creationId="{0B58B522-FBEA-B5E6-69E2-B9F208BDE2CB}"/>
          </ac:grpSpMkLst>
        </pc:grpChg>
        <pc:grpChg chg="add mod">
          <ac:chgData name="Triebold  Nicolas" userId="8414fac6-5c62-4ef6-aa02-b49f3eb7f0da" providerId="ADAL" clId="{FC66965E-9336-483A-82B2-F2A5533BC564}" dt="2022-11-14T17:33:25.630" v="6549" actId="1076"/>
          <ac:grpSpMkLst>
            <pc:docMk/>
            <pc:sldMk cId="710272398" sldId="262"/>
            <ac:grpSpMk id="17" creationId="{EC839DD2-4A87-5D18-C30B-1BB3DA9F9C23}"/>
          </ac:grpSpMkLst>
        </pc:grpChg>
        <pc:picChg chg="mod">
          <ac:chgData name="Triebold  Nicolas" userId="8414fac6-5c62-4ef6-aa02-b49f3eb7f0da" providerId="ADAL" clId="{FC66965E-9336-483A-82B2-F2A5533BC564}" dt="2022-11-14T17:33:13.289" v="6546"/>
          <ac:picMkLst>
            <pc:docMk/>
            <pc:sldMk cId="710272398" sldId="262"/>
            <ac:picMk id="8" creationId="{E86DD7B5-D72E-BD89-E1FB-46EF196AE054}"/>
          </ac:picMkLst>
        </pc:picChg>
        <pc:picChg chg="mod">
          <ac:chgData name="Triebold  Nicolas" userId="8414fac6-5c62-4ef6-aa02-b49f3eb7f0da" providerId="ADAL" clId="{FC66965E-9336-483A-82B2-F2A5533BC564}" dt="2022-11-14T17:33:13.289" v="6546"/>
          <ac:picMkLst>
            <pc:docMk/>
            <pc:sldMk cId="710272398" sldId="262"/>
            <ac:picMk id="13" creationId="{7E3D922C-D5E9-8178-9C8D-8BC93626EE5F}"/>
          </ac:picMkLst>
        </pc:picChg>
        <pc:picChg chg="mod">
          <ac:chgData name="Triebold  Nicolas" userId="8414fac6-5c62-4ef6-aa02-b49f3eb7f0da" providerId="ADAL" clId="{FC66965E-9336-483A-82B2-F2A5533BC564}" dt="2022-11-14T17:33:13.289" v="6546"/>
          <ac:picMkLst>
            <pc:docMk/>
            <pc:sldMk cId="710272398" sldId="262"/>
            <ac:picMk id="18" creationId="{D75A5C5A-EA84-CD93-E99E-4A29836802D4}"/>
          </ac:picMkLst>
        </pc:picChg>
        <pc:cxnChg chg="mod">
          <ac:chgData name="Triebold  Nicolas" userId="8414fac6-5c62-4ef6-aa02-b49f3eb7f0da" providerId="ADAL" clId="{FC66965E-9336-483A-82B2-F2A5533BC564}" dt="2022-11-14T17:33:13.289" v="6546"/>
          <ac:cxnSpMkLst>
            <pc:docMk/>
            <pc:sldMk cId="710272398" sldId="262"/>
            <ac:cxnSpMk id="10" creationId="{5E7AB8B9-33D2-EA7A-4B83-774FD6078B80}"/>
          </ac:cxnSpMkLst>
        </pc:cxnChg>
        <pc:cxnChg chg="mod">
          <ac:chgData name="Triebold  Nicolas" userId="8414fac6-5c62-4ef6-aa02-b49f3eb7f0da" providerId="ADAL" clId="{FC66965E-9336-483A-82B2-F2A5533BC564}" dt="2022-11-14T17:33:13.289" v="6546"/>
          <ac:cxnSpMkLst>
            <pc:docMk/>
            <pc:sldMk cId="710272398" sldId="262"/>
            <ac:cxnSpMk id="11" creationId="{DD465C21-1612-DCCC-5C35-EC42ECFE950D}"/>
          </ac:cxnSpMkLst>
        </pc:cxnChg>
        <pc:cxnChg chg="mod">
          <ac:chgData name="Triebold  Nicolas" userId="8414fac6-5c62-4ef6-aa02-b49f3eb7f0da" providerId="ADAL" clId="{FC66965E-9336-483A-82B2-F2A5533BC564}" dt="2022-11-14T17:33:13.289" v="6546"/>
          <ac:cxnSpMkLst>
            <pc:docMk/>
            <pc:sldMk cId="710272398" sldId="262"/>
            <ac:cxnSpMk id="15" creationId="{DB1803AE-BBC6-91F8-B2E7-0620A9BB0CBE}"/>
          </ac:cxnSpMkLst>
        </pc:cxnChg>
        <pc:cxnChg chg="mod">
          <ac:chgData name="Triebold  Nicolas" userId="8414fac6-5c62-4ef6-aa02-b49f3eb7f0da" providerId="ADAL" clId="{FC66965E-9336-483A-82B2-F2A5533BC564}" dt="2022-11-14T17:33:13.289" v="6546"/>
          <ac:cxnSpMkLst>
            <pc:docMk/>
            <pc:sldMk cId="710272398" sldId="262"/>
            <ac:cxnSpMk id="16" creationId="{A0B4E4D6-AC3B-DF91-05A5-88A0B1912D0B}"/>
          </ac:cxnSpMkLst>
        </pc:cxnChg>
        <pc:cxnChg chg="mod">
          <ac:chgData name="Triebold  Nicolas" userId="8414fac6-5c62-4ef6-aa02-b49f3eb7f0da" providerId="ADAL" clId="{FC66965E-9336-483A-82B2-F2A5533BC564}" dt="2022-11-14T17:33:13.289" v="6546"/>
          <ac:cxnSpMkLst>
            <pc:docMk/>
            <pc:sldMk cId="710272398" sldId="262"/>
            <ac:cxnSpMk id="20" creationId="{EFC30951-7B75-1673-9225-7D7055708B2D}"/>
          </ac:cxnSpMkLst>
        </pc:cxnChg>
        <pc:cxnChg chg="mod">
          <ac:chgData name="Triebold  Nicolas" userId="8414fac6-5c62-4ef6-aa02-b49f3eb7f0da" providerId="ADAL" clId="{FC66965E-9336-483A-82B2-F2A5533BC564}" dt="2022-11-14T17:33:13.289" v="6546"/>
          <ac:cxnSpMkLst>
            <pc:docMk/>
            <pc:sldMk cId="710272398" sldId="262"/>
            <ac:cxnSpMk id="21" creationId="{9708A576-F5C4-1690-1CD7-526F617FB202}"/>
          </ac:cxnSpMkLst>
        </pc:cxnChg>
      </pc:sldChg>
      <pc:sldChg chg="modSp mod addCm modNotesTx">
        <pc:chgData name="Triebold  Nicolas" userId="8414fac6-5c62-4ef6-aa02-b49f3eb7f0da" providerId="ADAL" clId="{FC66965E-9336-483A-82B2-F2A5533BC564}" dt="2022-11-21T14:36:23.185" v="14958" actId="20577"/>
        <pc:sldMkLst>
          <pc:docMk/>
          <pc:sldMk cId="1777112693" sldId="263"/>
        </pc:sldMkLst>
        <pc:spChg chg="mod">
          <ac:chgData name="Triebold  Nicolas" userId="8414fac6-5c62-4ef6-aa02-b49f3eb7f0da" providerId="ADAL" clId="{FC66965E-9336-483A-82B2-F2A5533BC564}" dt="2022-11-21T14:36:23.185" v="14958" actId="20577"/>
          <ac:spMkLst>
            <pc:docMk/>
            <pc:sldMk cId="1777112693" sldId="263"/>
            <ac:spMk id="2" creationId="{B2FE22A1-56F7-4FF9-8A90-D307E67331DC}"/>
          </ac:spMkLst>
        </pc:spChg>
        <pc:spChg chg="mod">
          <ac:chgData name="Triebold  Nicolas" userId="8414fac6-5c62-4ef6-aa02-b49f3eb7f0da" providerId="ADAL" clId="{FC66965E-9336-483A-82B2-F2A5533BC564}" dt="2022-11-21T14:35:16.283" v="14910" actId="20577"/>
          <ac:spMkLst>
            <pc:docMk/>
            <pc:sldMk cId="1777112693" sldId="263"/>
            <ac:spMk id="3" creationId="{56BD7DC3-17C3-4B09-9D8E-F143A82B205E}"/>
          </ac:spMkLst>
        </pc:spChg>
        <pc:spChg chg="mod">
          <ac:chgData name="Triebold  Nicolas" userId="8414fac6-5c62-4ef6-aa02-b49f3eb7f0da" providerId="ADAL" clId="{FC66965E-9336-483A-82B2-F2A5533BC564}" dt="2022-11-21T13:41:56.209" v="14895" actId="207"/>
          <ac:spMkLst>
            <pc:docMk/>
            <pc:sldMk cId="1777112693" sldId="263"/>
            <ac:spMk id="20" creationId="{66D4F249-8DAF-42ED-8B6F-A771E1978773}"/>
          </ac:spMkLst>
        </pc:spChg>
        <pc:spChg chg="mod">
          <ac:chgData name="Triebold  Nicolas" userId="8414fac6-5c62-4ef6-aa02-b49f3eb7f0da" providerId="ADAL" clId="{FC66965E-9336-483A-82B2-F2A5533BC564}" dt="2022-11-17T09:22:48.040" v="10432" actId="20577"/>
          <ac:spMkLst>
            <pc:docMk/>
            <pc:sldMk cId="1777112693" sldId="263"/>
            <ac:spMk id="38" creationId="{3AA1F6F7-BC50-4DE6-AA73-F823104EDAF2}"/>
          </ac:spMkLst>
        </pc:spChg>
        <pc:spChg chg="mod">
          <ac:chgData name="Triebold  Nicolas" userId="8414fac6-5c62-4ef6-aa02-b49f3eb7f0da" providerId="ADAL" clId="{FC66965E-9336-483A-82B2-F2A5533BC564}" dt="2022-11-21T13:41:17.913" v="14889" actId="692"/>
          <ac:spMkLst>
            <pc:docMk/>
            <pc:sldMk cId="1777112693" sldId="263"/>
            <ac:spMk id="48" creationId="{D1FAD0DD-15F9-4AAA-949C-0619834BFA6D}"/>
          </ac:spMkLst>
        </pc:spChg>
        <pc:spChg chg="mod">
          <ac:chgData name="Triebold  Nicolas" userId="8414fac6-5c62-4ef6-aa02-b49f3eb7f0da" providerId="ADAL" clId="{FC66965E-9336-483A-82B2-F2A5533BC564}" dt="2022-11-21T13:42:02.197" v="14896" actId="207"/>
          <ac:spMkLst>
            <pc:docMk/>
            <pc:sldMk cId="1777112693" sldId="263"/>
            <ac:spMk id="51" creationId="{8C9EB1E5-C86A-408E-AAB6-41F4A8064140}"/>
          </ac:spMkLst>
        </pc:spChg>
        <pc:spChg chg="mod">
          <ac:chgData name="Triebold  Nicolas" userId="8414fac6-5c62-4ef6-aa02-b49f3eb7f0da" providerId="ADAL" clId="{FC66965E-9336-483A-82B2-F2A5533BC564}" dt="2022-11-21T13:41:26.381" v="14891" actId="692"/>
          <ac:spMkLst>
            <pc:docMk/>
            <pc:sldMk cId="1777112693" sldId="263"/>
            <ac:spMk id="52" creationId="{E1C9DDA4-42B5-404C-A420-556833ED08F2}"/>
          </ac:spMkLst>
        </pc:spChg>
      </pc:sldChg>
      <pc:sldChg chg="addSp delSp modSp mod ord modNotesTx">
        <pc:chgData name="Triebold  Nicolas" userId="8414fac6-5c62-4ef6-aa02-b49f3eb7f0da" providerId="ADAL" clId="{FC66965E-9336-483A-82B2-F2A5533BC564}" dt="2022-11-21T12:39:02.399" v="14670" actId="166"/>
        <pc:sldMkLst>
          <pc:docMk/>
          <pc:sldMk cId="294303585" sldId="265"/>
        </pc:sldMkLst>
        <pc:spChg chg="del">
          <ac:chgData name="Triebold  Nicolas" userId="8414fac6-5c62-4ef6-aa02-b49f3eb7f0da" providerId="ADAL" clId="{FC66965E-9336-483A-82B2-F2A5533BC564}" dt="2022-11-14T12:41:50.333" v="4048" actId="478"/>
          <ac:spMkLst>
            <pc:docMk/>
            <pc:sldMk cId="294303585" sldId="265"/>
            <ac:spMk id="2" creationId="{9FF31ECF-EF04-4AAA-9A8E-583E3D217F33}"/>
          </ac:spMkLst>
        </pc:spChg>
        <pc:spChg chg="mod ord">
          <ac:chgData name="Triebold  Nicolas" userId="8414fac6-5c62-4ef6-aa02-b49f3eb7f0da" providerId="ADAL" clId="{FC66965E-9336-483A-82B2-F2A5533BC564}" dt="2022-11-21T12:38:07.299" v="14626" actId="167"/>
          <ac:spMkLst>
            <pc:docMk/>
            <pc:sldMk cId="294303585" sldId="265"/>
            <ac:spMk id="2" creationId="{A53442DE-6371-4A9D-BFA6-49420C9027A5}"/>
          </ac:spMkLst>
        </pc:spChg>
        <pc:spChg chg="del mod">
          <ac:chgData name="Triebold  Nicolas" userId="8414fac6-5c62-4ef6-aa02-b49f3eb7f0da" providerId="ADAL" clId="{FC66965E-9336-483A-82B2-F2A5533BC564}" dt="2022-11-15T08:55:54.494" v="6771" actId="478"/>
          <ac:spMkLst>
            <pc:docMk/>
            <pc:sldMk cId="294303585" sldId="265"/>
            <ac:spMk id="3" creationId="{9EE0A683-618F-4D75-846F-0DB536B4E502}"/>
          </ac:spMkLst>
        </pc:spChg>
        <pc:spChg chg="add del">
          <ac:chgData name="Triebold  Nicolas" userId="8414fac6-5c62-4ef6-aa02-b49f3eb7f0da" providerId="ADAL" clId="{FC66965E-9336-483A-82B2-F2A5533BC564}" dt="2022-11-16T09:49:21.308" v="8681" actId="478"/>
          <ac:spMkLst>
            <pc:docMk/>
            <pc:sldMk cId="294303585" sldId="265"/>
            <ac:spMk id="3" creationId="{F18816D2-B87C-345E-4ABE-A3CFCCCA7EC3}"/>
          </ac:spMkLst>
        </pc:spChg>
        <pc:spChg chg="add del mod">
          <ac:chgData name="Triebold  Nicolas" userId="8414fac6-5c62-4ef6-aa02-b49f3eb7f0da" providerId="ADAL" clId="{FC66965E-9336-483A-82B2-F2A5533BC564}" dt="2022-11-14T15:17:50.036" v="5782" actId="21"/>
          <ac:spMkLst>
            <pc:docMk/>
            <pc:sldMk cId="294303585" sldId="265"/>
            <ac:spMk id="8" creationId="{8DA8CAEB-E301-9EBF-A3A4-D162DAF9B489}"/>
          </ac:spMkLst>
        </pc:spChg>
        <pc:spChg chg="add del mod">
          <ac:chgData name="Triebold  Nicolas" userId="8414fac6-5c62-4ef6-aa02-b49f3eb7f0da" providerId="ADAL" clId="{FC66965E-9336-483A-82B2-F2A5533BC564}" dt="2022-11-14T12:41:52.169" v="4049" actId="478"/>
          <ac:spMkLst>
            <pc:docMk/>
            <pc:sldMk cId="294303585" sldId="265"/>
            <ac:spMk id="8" creationId="{F1B2A882-5815-6F9D-5B52-F59274A55C92}"/>
          </ac:spMkLst>
        </pc:spChg>
        <pc:spChg chg="add mod">
          <ac:chgData name="Triebold  Nicolas" userId="8414fac6-5c62-4ef6-aa02-b49f3eb7f0da" providerId="ADAL" clId="{FC66965E-9336-483A-82B2-F2A5533BC564}" dt="2022-11-18T13:04:37.344" v="13950" actId="20577"/>
          <ac:spMkLst>
            <pc:docMk/>
            <pc:sldMk cId="294303585" sldId="265"/>
            <ac:spMk id="9" creationId="{31467AF6-529B-80B7-FE61-5A1C125D90BB}"/>
          </ac:spMkLst>
        </pc:spChg>
        <pc:spChg chg="mod">
          <ac:chgData name="Triebold  Nicolas" userId="8414fac6-5c62-4ef6-aa02-b49f3eb7f0da" providerId="ADAL" clId="{FC66965E-9336-483A-82B2-F2A5533BC564}" dt="2022-11-15T08:55:07.222" v="6697"/>
          <ac:spMkLst>
            <pc:docMk/>
            <pc:sldMk cId="294303585" sldId="265"/>
            <ac:spMk id="11" creationId="{3A45598B-58DB-DB49-2977-A7B4B09914C1}"/>
          </ac:spMkLst>
        </pc:spChg>
        <pc:spChg chg="mod">
          <ac:chgData name="Triebold  Nicolas" userId="8414fac6-5c62-4ef6-aa02-b49f3eb7f0da" providerId="ADAL" clId="{FC66965E-9336-483A-82B2-F2A5533BC564}" dt="2022-11-14T15:21:09.474" v="5821"/>
          <ac:spMkLst>
            <pc:docMk/>
            <pc:sldMk cId="294303585" sldId="265"/>
            <ac:spMk id="14" creationId="{50060CBB-C938-D129-C2F9-C500FAFCECF8}"/>
          </ac:spMkLst>
        </pc:spChg>
        <pc:spChg chg="mod">
          <ac:chgData name="Triebold  Nicolas" userId="8414fac6-5c62-4ef6-aa02-b49f3eb7f0da" providerId="ADAL" clId="{FC66965E-9336-483A-82B2-F2A5533BC564}" dt="2022-11-14T15:21:09.474" v="5821"/>
          <ac:spMkLst>
            <pc:docMk/>
            <pc:sldMk cId="294303585" sldId="265"/>
            <ac:spMk id="19" creationId="{1A1F42A3-2C0A-15F9-FB8A-295E2F4D783F}"/>
          </ac:spMkLst>
        </pc:spChg>
        <pc:spChg chg="mod">
          <ac:chgData name="Triebold  Nicolas" userId="8414fac6-5c62-4ef6-aa02-b49f3eb7f0da" providerId="ADAL" clId="{FC66965E-9336-483A-82B2-F2A5533BC564}" dt="2022-11-14T15:21:09.474" v="5821"/>
          <ac:spMkLst>
            <pc:docMk/>
            <pc:sldMk cId="294303585" sldId="265"/>
            <ac:spMk id="24" creationId="{D2020B96-3939-0372-D599-E1C32289ABEB}"/>
          </ac:spMkLst>
        </pc:spChg>
        <pc:spChg chg="mod">
          <ac:chgData name="Triebold  Nicolas" userId="8414fac6-5c62-4ef6-aa02-b49f3eb7f0da" providerId="ADAL" clId="{FC66965E-9336-483A-82B2-F2A5533BC564}" dt="2022-11-16T10:01:59.343" v="8892"/>
          <ac:spMkLst>
            <pc:docMk/>
            <pc:sldMk cId="294303585" sldId="265"/>
            <ac:spMk id="39" creationId="{BA6FB5EB-6857-2371-77CB-556ED6614DBB}"/>
          </ac:spMkLst>
        </pc:spChg>
        <pc:spChg chg="mod">
          <ac:chgData name="Triebold  Nicolas" userId="8414fac6-5c62-4ef6-aa02-b49f3eb7f0da" providerId="ADAL" clId="{FC66965E-9336-483A-82B2-F2A5533BC564}" dt="2022-11-16T10:01:59.343" v="8892"/>
          <ac:spMkLst>
            <pc:docMk/>
            <pc:sldMk cId="294303585" sldId="265"/>
            <ac:spMk id="42" creationId="{C5E4F328-20AE-BD1F-998B-1C9FF474AB91}"/>
          </ac:spMkLst>
        </pc:spChg>
        <pc:spChg chg="mod">
          <ac:chgData name="Triebold  Nicolas" userId="8414fac6-5c62-4ef6-aa02-b49f3eb7f0da" providerId="ADAL" clId="{FC66965E-9336-483A-82B2-F2A5533BC564}" dt="2022-11-16T10:01:59.343" v="8892"/>
          <ac:spMkLst>
            <pc:docMk/>
            <pc:sldMk cId="294303585" sldId="265"/>
            <ac:spMk id="43" creationId="{90FCE666-5412-F895-CFB6-C6C220DD888D}"/>
          </ac:spMkLst>
        </pc:spChg>
        <pc:spChg chg="mod">
          <ac:chgData name="Triebold  Nicolas" userId="8414fac6-5c62-4ef6-aa02-b49f3eb7f0da" providerId="ADAL" clId="{FC66965E-9336-483A-82B2-F2A5533BC564}" dt="2022-11-16T10:02:30.588" v="8903"/>
          <ac:spMkLst>
            <pc:docMk/>
            <pc:sldMk cId="294303585" sldId="265"/>
            <ac:spMk id="48" creationId="{1F7FE72B-AB4B-B0F2-0868-DAA6A4E82BCD}"/>
          </ac:spMkLst>
        </pc:spChg>
        <pc:spChg chg="mod">
          <ac:chgData name="Triebold  Nicolas" userId="8414fac6-5c62-4ef6-aa02-b49f3eb7f0da" providerId="ADAL" clId="{FC66965E-9336-483A-82B2-F2A5533BC564}" dt="2022-11-16T10:02:30.588" v="8903"/>
          <ac:spMkLst>
            <pc:docMk/>
            <pc:sldMk cId="294303585" sldId="265"/>
            <ac:spMk id="51" creationId="{E3C86162-DAF5-FCA3-A24B-0F5B5534B41C}"/>
          </ac:spMkLst>
        </pc:spChg>
        <pc:spChg chg="mod">
          <ac:chgData name="Triebold  Nicolas" userId="8414fac6-5c62-4ef6-aa02-b49f3eb7f0da" providerId="ADAL" clId="{FC66965E-9336-483A-82B2-F2A5533BC564}" dt="2022-11-16T10:02:30.588" v="8903"/>
          <ac:spMkLst>
            <pc:docMk/>
            <pc:sldMk cId="294303585" sldId="265"/>
            <ac:spMk id="52" creationId="{465F4751-6071-0F5E-33E7-F3CC26B7CFBF}"/>
          </ac:spMkLst>
        </pc:spChg>
        <pc:spChg chg="add mod">
          <ac:chgData name="Triebold  Nicolas" userId="8414fac6-5c62-4ef6-aa02-b49f3eb7f0da" providerId="ADAL" clId="{FC66965E-9336-483A-82B2-F2A5533BC564}" dt="2022-11-16T10:15:42.480" v="9285" actId="164"/>
          <ac:spMkLst>
            <pc:docMk/>
            <pc:sldMk cId="294303585" sldId="265"/>
            <ac:spMk id="53" creationId="{D64DE87A-0687-CB5D-C386-BD691BEE21D2}"/>
          </ac:spMkLst>
        </pc:spChg>
        <pc:spChg chg="add mod">
          <ac:chgData name="Triebold  Nicolas" userId="8414fac6-5c62-4ef6-aa02-b49f3eb7f0da" providerId="ADAL" clId="{FC66965E-9336-483A-82B2-F2A5533BC564}" dt="2022-11-16T10:15:19.025" v="9280" actId="164"/>
          <ac:spMkLst>
            <pc:docMk/>
            <pc:sldMk cId="294303585" sldId="265"/>
            <ac:spMk id="54" creationId="{FD155B61-E735-5A55-66AE-C9542298710D}"/>
          </ac:spMkLst>
        </pc:spChg>
        <pc:spChg chg="add del">
          <ac:chgData name="Triebold  Nicolas" userId="8414fac6-5c62-4ef6-aa02-b49f3eb7f0da" providerId="ADAL" clId="{FC66965E-9336-483A-82B2-F2A5533BC564}" dt="2022-11-16T10:07:26.178" v="8943" actId="478"/>
          <ac:spMkLst>
            <pc:docMk/>
            <pc:sldMk cId="294303585" sldId="265"/>
            <ac:spMk id="55" creationId="{2673CCA5-B50A-D03E-84BD-C5239813689F}"/>
          </ac:spMkLst>
        </pc:spChg>
        <pc:spChg chg="ord">
          <ac:chgData name="Triebold  Nicolas" userId="8414fac6-5c62-4ef6-aa02-b49f3eb7f0da" providerId="ADAL" clId="{FC66965E-9336-483A-82B2-F2A5533BC564}" dt="2022-11-21T12:39:02.399" v="14670" actId="166"/>
          <ac:spMkLst>
            <pc:docMk/>
            <pc:sldMk cId="294303585" sldId="265"/>
            <ac:spMk id="83" creationId="{8ED84EBF-E08F-49AF-9051-ED29E25717A0}"/>
          </ac:spMkLst>
        </pc:spChg>
        <pc:spChg chg="mod ord">
          <ac:chgData name="Triebold  Nicolas" userId="8414fac6-5c62-4ef6-aa02-b49f3eb7f0da" providerId="ADAL" clId="{FC66965E-9336-483A-82B2-F2A5533BC564}" dt="2022-11-21T12:38:31.558" v="14649" actId="14100"/>
          <ac:spMkLst>
            <pc:docMk/>
            <pc:sldMk cId="294303585" sldId="265"/>
            <ac:spMk id="84" creationId="{0288FB8D-C2D6-4554-B944-A76FEBC2856C}"/>
          </ac:spMkLst>
        </pc:spChg>
        <pc:spChg chg="mod ord">
          <ac:chgData name="Triebold  Nicolas" userId="8414fac6-5c62-4ef6-aa02-b49f3eb7f0da" providerId="ADAL" clId="{FC66965E-9336-483A-82B2-F2A5533BC564}" dt="2022-11-21T12:38:31.558" v="14649" actId="14100"/>
          <ac:spMkLst>
            <pc:docMk/>
            <pc:sldMk cId="294303585" sldId="265"/>
            <ac:spMk id="85" creationId="{9DD7675C-F2CE-4EA6-91E3-71968B05110D}"/>
          </ac:spMkLst>
        </pc:spChg>
        <pc:spChg chg="add del">
          <ac:chgData name="Triebold  Nicolas" userId="8414fac6-5c62-4ef6-aa02-b49f3eb7f0da" providerId="ADAL" clId="{FC66965E-9336-483A-82B2-F2A5533BC564}" dt="2022-11-16T10:12:33.042" v="9200" actId="478"/>
          <ac:spMkLst>
            <pc:docMk/>
            <pc:sldMk cId="294303585" sldId="265"/>
            <ac:spMk id="90" creationId="{A990518D-D808-5619-B233-9444B175D4D4}"/>
          </ac:spMkLst>
        </pc:spChg>
        <pc:spChg chg="add del">
          <ac:chgData name="Triebold  Nicolas" userId="8414fac6-5c62-4ef6-aa02-b49f3eb7f0da" providerId="ADAL" clId="{FC66965E-9336-483A-82B2-F2A5533BC564}" dt="2022-11-16T10:12:46.795" v="9202" actId="478"/>
          <ac:spMkLst>
            <pc:docMk/>
            <pc:sldMk cId="294303585" sldId="265"/>
            <ac:spMk id="91" creationId="{0401B418-52A5-9A27-40FA-8D579BA5D58C}"/>
          </ac:spMkLst>
        </pc:spChg>
        <pc:spChg chg="add mod">
          <ac:chgData name="Triebold  Nicolas" userId="8414fac6-5c62-4ef6-aa02-b49f3eb7f0da" providerId="ADAL" clId="{FC66965E-9336-483A-82B2-F2A5533BC564}" dt="2022-11-16T10:15:42.480" v="9285" actId="164"/>
          <ac:spMkLst>
            <pc:docMk/>
            <pc:sldMk cId="294303585" sldId="265"/>
            <ac:spMk id="92" creationId="{BF2BA0B0-498A-D5B4-0741-AB1D792E954E}"/>
          </ac:spMkLst>
        </pc:spChg>
        <pc:spChg chg="add mod">
          <ac:chgData name="Triebold  Nicolas" userId="8414fac6-5c62-4ef6-aa02-b49f3eb7f0da" providerId="ADAL" clId="{FC66965E-9336-483A-82B2-F2A5533BC564}" dt="2022-11-16T10:15:42.480" v="9285" actId="164"/>
          <ac:spMkLst>
            <pc:docMk/>
            <pc:sldMk cId="294303585" sldId="265"/>
            <ac:spMk id="93" creationId="{B6513A2E-3F93-DF30-F718-84460688D39D}"/>
          </ac:spMkLst>
        </pc:spChg>
        <pc:grpChg chg="add mod">
          <ac:chgData name="Triebold  Nicolas" userId="8414fac6-5c62-4ef6-aa02-b49f3eb7f0da" providerId="ADAL" clId="{FC66965E-9336-483A-82B2-F2A5533BC564}" dt="2022-11-15T08:55:23.020" v="6761" actId="1037"/>
          <ac:grpSpMkLst>
            <pc:docMk/>
            <pc:sldMk cId="294303585" sldId="265"/>
            <ac:grpSpMk id="8" creationId="{5363E388-675E-7DAF-3850-19BE83806B28}"/>
          </ac:grpSpMkLst>
        </pc:grpChg>
        <pc:grpChg chg="add mod">
          <ac:chgData name="Triebold  Nicolas" userId="8414fac6-5c62-4ef6-aa02-b49f3eb7f0da" providerId="ADAL" clId="{FC66965E-9336-483A-82B2-F2A5533BC564}" dt="2022-11-15T08:55:23.020" v="6761" actId="1037"/>
          <ac:grpSpMkLst>
            <pc:docMk/>
            <pc:sldMk cId="294303585" sldId="265"/>
            <ac:grpSpMk id="12" creationId="{99BD60F9-7C11-C61D-7AB0-B49A82945191}"/>
          </ac:grpSpMkLst>
        </pc:grpChg>
        <pc:grpChg chg="add del mod">
          <ac:chgData name="Triebold  Nicolas" userId="8414fac6-5c62-4ef6-aa02-b49f3eb7f0da" providerId="ADAL" clId="{FC66965E-9336-483A-82B2-F2A5533BC564}" dt="2022-11-15T08:55:23.020" v="6761" actId="1037"/>
          <ac:grpSpMkLst>
            <pc:docMk/>
            <pc:sldMk cId="294303585" sldId="265"/>
            <ac:grpSpMk id="17" creationId="{BB98FF94-39BB-92E1-5342-6C3C28374BF3}"/>
          </ac:grpSpMkLst>
        </pc:grpChg>
        <pc:grpChg chg="add del mod">
          <ac:chgData name="Triebold  Nicolas" userId="8414fac6-5c62-4ef6-aa02-b49f3eb7f0da" providerId="ADAL" clId="{FC66965E-9336-483A-82B2-F2A5533BC564}" dt="2022-11-15T08:55:05.608" v="6696" actId="21"/>
          <ac:grpSpMkLst>
            <pc:docMk/>
            <pc:sldMk cId="294303585" sldId="265"/>
            <ac:grpSpMk id="22" creationId="{E0BA194E-9D24-F72A-9279-25D51FE29B56}"/>
          </ac:grpSpMkLst>
        </pc:grpChg>
        <pc:grpChg chg="add del mod">
          <ac:chgData name="Triebold  Nicolas" userId="8414fac6-5c62-4ef6-aa02-b49f3eb7f0da" providerId="ADAL" clId="{FC66965E-9336-483A-82B2-F2A5533BC564}" dt="2022-11-16T10:02:07.332" v="8894" actId="478"/>
          <ac:grpSpMkLst>
            <pc:docMk/>
            <pc:sldMk cId="294303585" sldId="265"/>
            <ac:grpSpMk id="33" creationId="{313C2209-6C0A-4A4A-DFC9-182AAD3DC6A5}"/>
          </ac:grpSpMkLst>
        </pc:grpChg>
        <pc:grpChg chg="add mod">
          <ac:chgData name="Triebold  Nicolas" userId="8414fac6-5c62-4ef6-aa02-b49f3eb7f0da" providerId="ADAL" clId="{FC66965E-9336-483A-82B2-F2A5533BC564}" dt="2022-11-16T10:15:48.545" v="9300" actId="1038"/>
          <ac:grpSpMkLst>
            <pc:docMk/>
            <pc:sldMk cId="294303585" sldId="265"/>
            <ac:grpSpMk id="46" creationId="{6776DA51-909A-C8F2-1892-13D6F19AA135}"/>
          </ac:grpSpMkLst>
        </pc:grpChg>
        <pc:grpChg chg="mod">
          <ac:chgData name="Triebold  Nicolas" userId="8414fac6-5c62-4ef6-aa02-b49f3eb7f0da" providerId="ADAL" clId="{FC66965E-9336-483A-82B2-F2A5533BC564}" dt="2022-11-21T12:37:48.232" v="14612" actId="1038"/>
          <ac:grpSpMkLst>
            <pc:docMk/>
            <pc:sldMk cId="294303585" sldId="265"/>
            <ac:grpSpMk id="58" creationId="{9FF4C30F-855E-499A-86E2-11330BAF6C43}"/>
          </ac:grpSpMkLst>
        </pc:grpChg>
        <pc:grpChg chg="add mod ord">
          <ac:chgData name="Triebold  Nicolas" userId="8414fac6-5c62-4ef6-aa02-b49f3eb7f0da" providerId="ADAL" clId="{FC66965E-9336-483A-82B2-F2A5533BC564}" dt="2022-11-21T12:38:56.242" v="14668" actId="1035"/>
          <ac:grpSpMkLst>
            <pc:docMk/>
            <pc:sldMk cId="294303585" sldId="265"/>
            <ac:grpSpMk id="94" creationId="{EAD9FB5D-5FDC-4734-C394-04DC47F6401A}"/>
          </ac:grpSpMkLst>
        </pc:grpChg>
        <pc:grpChg chg="add mod">
          <ac:chgData name="Triebold  Nicolas" userId="8414fac6-5c62-4ef6-aa02-b49f3eb7f0da" providerId="ADAL" clId="{FC66965E-9336-483A-82B2-F2A5533BC564}" dt="2022-11-16T10:15:44.820" v="9286" actId="164"/>
          <ac:grpSpMkLst>
            <pc:docMk/>
            <pc:sldMk cId="294303585" sldId="265"/>
            <ac:grpSpMk id="95" creationId="{20AF5D07-1273-CC52-2805-AF7C0CC86B31}"/>
          </ac:grpSpMkLst>
        </pc:grpChg>
        <pc:grpChg chg="add mod">
          <ac:chgData name="Triebold  Nicolas" userId="8414fac6-5c62-4ef6-aa02-b49f3eb7f0da" providerId="ADAL" clId="{FC66965E-9336-483A-82B2-F2A5533BC564}" dt="2022-11-16T10:15:48.545" v="9300" actId="1038"/>
          <ac:grpSpMkLst>
            <pc:docMk/>
            <pc:sldMk cId="294303585" sldId="265"/>
            <ac:grpSpMk id="96" creationId="{86373954-224C-7BA7-8E02-767BF6E1D155}"/>
          </ac:grpSpMkLst>
        </pc:grpChg>
        <pc:graphicFrameChg chg="add del">
          <ac:chgData name="Triebold  Nicolas" userId="8414fac6-5c62-4ef6-aa02-b49f3eb7f0da" providerId="ADAL" clId="{FC66965E-9336-483A-82B2-F2A5533BC564}" dt="2022-11-15T08:52:09.440" v="6652" actId="3680"/>
          <ac:graphicFrameMkLst>
            <pc:docMk/>
            <pc:sldMk cId="294303585" sldId="265"/>
            <ac:graphicFrameMk id="2" creationId="{70E0974A-38B7-23C6-0E17-06C8059056C2}"/>
          </ac:graphicFrameMkLst>
        </pc:graphicFrameChg>
        <pc:graphicFrameChg chg="add mod ord modGraphic">
          <ac:chgData name="Triebold  Nicolas" userId="8414fac6-5c62-4ef6-aa02-b49f3eb7f0da" providerId="ADAL" clId="{FC66965E-9336-483A-82B2-F2A5533BC564}" dt="2022-11-21T12:39:00.168" v="14669" actId="167"/>
          <ac:graphicFrameMkLst>
            <pc:docMk/>
            <pc:sldMk cId="294303585" sldId="265"/>
            <ac:graphicFrameMk id="7" creationId="{6700CBA6-B97B-78BA-A36B-04E8814B1A3F}"/>
          </ac:graphicFrameMkLst>
        </pc:graphicFrameChg>
        <pc:picChg chg="add del mod">
          <ac:chgData name="Triebold  Nicolas" userId="8414fac6-5c62-4ef6-aa02-b49f3eb7f0da" providerId="ADAL" clId="{FC66965E-9336-483A-82B2-F2A5533BC564}" dt="2022-11-14T15:17:50.036" v="5782" actId="21"/>
          <ac:picMkLst>
            <pc:docMk/>
            <pc:sldMk cId="294303585" sldId="265"/>
            <ac:picMk id="2" creationId="{01D36B6A-7026-C0D7-28C3-AFF73925638A}"/>
          </ac:picMkLst>
        </pc:picChg>
        <pc:picChg chg="add del mod">
          <ac:chgData name="Triebold  Nicolas" userId="8414fac6-5c62-4ef6-aa02-b49f3eb7f0da" providerId="ADAL" clId="{FC66965E-9336-483A-82B2-F2A5533BC564}" dt="2022-11-14T15:17:50.036" v="5782" actId="21"/>
          <ac:picMkLst>
            <pc:docMk/>
            <pc:sldMk cId="294303585" sldId="265"/>
            <ac:picMk id="7" creationId="{2944578B-9EF4-35D2-4BD9-B6423915F2E5}"/>
          </ac:picMkLst>
        </pc:picChg>
        <pc:picChg chg="mod">
          <ac:chgData name="Triebold  Nicolas" userId="8414fac6-5c62-4ef6-aa02-b49f3eb7f0da" providerId="ADAL" clId="{FC66965E-9336-483A-82B2-F2A5533BC564}" dt="2022-11-15T08:55:07.222" v="6697"/>
          <ac:picMkLst>
            <pc:docMk/>
            <pc:sldMk cId="294303585" sldId="265"/>
            <ac:picMk id="10" creationId="{35F9C1BA-E869-B293-F922-FA0B00187290}"/>
          </ac:picMkLst>
        </pc:picChg>
        <pc:picChg chg="mod">
          <ac:chgData name="Triebold  Nicolas" userId="8414fac6-5c62-4ef6-aa02-b49f3eb7f0da" providerId="ADAL" clId="{FC66965E-9336-483A-82B2-F2A5533BC564}" dt="2022-11-14T15:21:09.474" v="5821"/>
          <ac:picMkLst>
            <pc:docMk/>
            <pc:sldMk cId="294303585" sldId="265"/>
            <ac:picMk id="13" creationId="{53D2FC90-9478-36AA-7FC6-D76C84B5A96B}"/>
          </ac:picMkLst>
        </pc:picChg>
        <pc:picChg chg="add del mod">
          <ac:chgData name="Triebold  Nicolas" userId="8414fac6-5c62-4ef6-aa02-b49f3eb7f0da" providerId="ADAL" clId="{FC66965E-9336-483A-82B2-F2A5533BC564}" dt="2022-11-16T09:49:30.517" v="8685" actId="21"/>
          <ac:picMkLst>
            <pc:docMk/>
            <pc:sldMk cId="294303585" sldId="265"/>
            <ac:picMk id="17" creationId="{C994A06E-AFB1-69EA-676E-D23C7BDE05B2}"/>
          </ac:picMkLst>
        </pc:picChg>
        <pc:picChg chg="mod">
          <ac:chgData name="Triebold  Nicolas" userId="8414fac6-5c62-4ef6-aa02-b49f3eb7f0da" providerId="ADAL" clId="{FC66965E-9336-483A-82B2-F2A5533BC564}" dt="2022-11-14T15:24:09.242" v="5956" actId="1037"/>
          <ac:picMkLst>
            <pc:docMk/>
            <pc:sldMk cId="294303585" sldId="265"/>
            <ac:picMk id="18" creationId="{4F5AC82E-6DE0-86D2-C188-AB9998579DD6}"/>
          </ac:picMkLst>
        </pc:picChg>
        <pc:picChg chg="add del mod">
          <ac:chgData name="Triebold  Nicolas" userId="8414fac6-5c62-4ef6-aa02-b49f3eb7f0da" providerId="ADAL" clId="{FC66965E-9336-483A-82B2-F2A5533BC564}" dt="2022-11-16T09:49:57.085" v="8694" actId="478"/>
          <ac:picMkLst>
            <pc:docMk/>
            <pc:sldMk cId="294303585" sldId="265"/>
            <ac:picMk id="18" creationId="{B9E6A13C-871D-D280-A920-569F81E3A1C9}"/>
          </ac:picMkLst>
        </pc:picChg>
        <pc:picChg chg="add mod ord">
          <ac:chgData name="Triebold  Nicolas" userId="8414fac6-5c62-4ef6-aa02-b49f3eb7f0da" providerId="ADAL" clId="{FC66965E-9336-483A-82B2-F2A5533BC564}" dt="2022-11-21T12:38:07.299" v="14626" actId="167"/>
          <ac:picMkLst>
            <pc:docMk/>
            <pc:sldMk cId="294303585" sldId="265"/>
            <ac:picMk id="19" creationId="{3D43819A-A660-ABA2-19C0-D9FF3BFE57E6}"/>
          </ac:picMkLst>
        </pc:picChg>
        <pc:picChg chg="add mod">
          <ac:chgData name="Triebold  Nicolas" userId="8414fac6-5c62-4ef6-aa02-b49f3eb7f0da" providerId="ADAL" clId="{FC66965E-9336-483A-82B2-F2A5533BC564}" dt="2022-11-16T10:14:54.782" v="9277" actId="1038"/>
          <ac:picMkLst>
            <pc:docMk/>
            <pc:sldMk cId="294303585" sldId="265"/>
            <ac:picMk id="21" creationId="{B3B42B18-F184-F2CB-EC40-FE1564A0DA8F}"/>
          </ac:picMkLst>
        </pc:picChg>
        <pc:picChg chg="mod">
          <ac:chgData name="Triebold  Nicolas" userId="8414fac6-5c62-4ef6-aa02-b49f3eb7f0da" providerId="ADAL" clId="{FC66965E-9336-483A-82B2-F2A5533BC564}" dt="2022-11-14T15:21:09.474" v="5821"/>
          <ac:picMkLst>
            <pc:docMk/>
            <pc:sldMk cId="294303585" sldId="265"/>
            <ac:picMk id="23" creationId="{C94AACCF-05E7-2E1E-5714-264185372BC0}"/>
          </ac:picMkLst>
        </pc:picChg>
        <pc:picChg chg="add mod ord">
          <ac:chgData name="Triebold  Nicolas" userId="8414fac6-5c62-4ef6-aa02-b49f3eb7f0da" providerId="ADAL" clId="{FC66965E-9336-483A-82B2-F2A5533BC564}" dt="2022-11-21T12:38:07.299" v="14626" actId="167"/>
          <ac:picMkLst>
            <pc:docMk/>
            <pc:sldMk cId="294303585" sldId="265"/>
            <ac:picMk id="31" creationId="{CC2D38F9-CAFA-C38F-ADE1-9756D4D2B92E}"/>
          </ac:picMkLst>
        </pc:picChg>
        <pc:picChg chg="add mod">
          <ac:chgData name="Triebold  Nicolas" userId="8414fac6-5c62-4ef6-aa02-b49f3eb7f0da" providerId="ADAL" clId="{FC66965E-9336-483A-82B2-F2A5533BC564}" dt="2022-11-16T10:15:19.025" v="9280" actId="164"/>
          <ac:picMkLst>
            <pc:docMk/>
            <pc:sldMk cId="294303585" sldId="265"/>
            <ac:picMk id="32" creationId="{06B76679-EC8C-6387-F9E9-B0BD8BB34A56}"/>
          </ac:picMkLst>
        </pc:picChg>
        <pc:picChg chg="mod">
          <ac:chgData name="Triebold  Nicolas" userId="8414fac6-5c62-4ef6-aa02-b49f3eb7f0da" providerId="ADAL" clId="{FC66965E-9336-483A-82B2-F2A5533BC564}" dt="2022-11-16T10:01:59.343" v="8892"/>
          <ac:picMkLst>
            <pc:docMk/>
            <pc:sldMk cId="294303585" sldId="265"/>
            <ac:picMk id="38" creationId="{7BC09F6C-702A-E39B-B3E8-3542295A63EE}"/>
          </ac:picMkLst>
        </pc:picChg>
        <pc:picChg chg="add mod">
          <ac:chgData name="Triebold  Nicolas" userId="8414fac6-5c62-4ef6-aa02-b49f3eb7f0da" providerId="ADAL" clId="{FC66965E-9336-483A-82B2-F2A5533BC564}" dt="2022-11-16T10:15:44.820" v="9286" actId="164"/>
          <ac:picMkLst>
            <pc:docMk/>
            <pc:sldMk cId="294303585" sldId="265"/>
            <ac:picMk id="44" creationId="{17B02238-FBF1-720F-C5C7-237CF48604E2}"/>
          </ac:picMkLst>
        </pc:picChg>
        <pc:picChg chg="add del mod">
          <ac:chgData name="Triebold  Nicolas" userId="8414fac6-5c62-4ef6-aa02-b49f3eb7f0da" providerId="ADAL" clId="{FC66965E-9336-483A-82B2-F2A5533BC564}" dt="2022-11-16T10:02:13.623" v="8897" actId="478"/>
          <ac:picMkLst>
            <pc:docMk/>
            <pc:sldMk cId="294303585" sldId="265"/>
            <ac:picMk id="45" creationId="{FB42248C-0213-7382-C8D6-7DFFB84ECF28}"/>
          </ac:picMkLst>
        </pc:picChg>
        <pc:picChg chg="mod">
          <ac:chgData name="Triebold  Nicolas" userId="8414fac6-5c62-4ef6-aa02-b49f3eb7f0da" providerId="ADAL" clId="{FC66965E-9336-483A-82B2-F2A5533BC564}" dt="2022-11-16T10:02:30.588" v="8903"/>
          <ac:picMkLst>
            <pc:docMk/>
            <pc:sldMk cId="294303585" sldId="265"/>
            <ac:picMk id="47" creationId="{A65DE0FA-F55A-2ABD-ABC5-1953334C4D02}"/>
          </ac:picMkLst>
        </pc:picChg>
        <pc:cxnChg chg="add del mod">
          <ac:chgData name="Triebold  Nicolas" userId="8414fac6-5c62-4ef6-aa02-b49f3eb7f0da" providerId="ADAL" clId="{FC66965E-9336-483A-82B2-F2A5533BC564}" dt="2022-11-14T15:17:50.036" v="5782" actId="21"/>
          <ac:cxnSpMkLst>
            <pc:docMk/>
            <pc:sldMk cId="294303585" sldId="265"/>
            <ac:cxnSpMk id="10" creationId="{B73EE873-F7F6-292A-3793-2FD906A3409E}"/>
          </ac:cxnSpMkLst>
        </pc:cxnChg>
        <pc:cxnChg chg="add del mod">
          <ac:chgData name="Triebold  Nicolas" userId="8414fac6-5c62-4ef6-aa02-b49f3eb7f0da" providerId="ADAL" clId="{FC66965E-9336-483A-82B2-F2A5533BC564}" dt="2022-11-14T15:17:50.036" v="5782" actId="21"/>
          <ac:cxnSpMkLst>
            <pc:docMk/>
            <pc:sldMk cId="294303585" sldId="265"/>
            <ac:cxnSpMk id="11" creationId="{B420FDCC-A625-A8D3-CC53-DE4DB3CC4D86}"/>
          </ac:cxnSpMkLst>
        </pc:cxnChg>
        <pc:cxnChg chg="mod">
          <ac:chgData name="Triebold  Nicolas" userId="8414fac6-5c62-4ef6-aa02-b49f3eb7f0da" providerId="ADAL" clId="{FC66965E-9336-483A-82B2-F2A5533BC564}" dt="2022-11-15T18:33:21.555" v="7883" actId="14100"/>
          <ac:cxnSpMkLst>
            <pc:docMk/>
            <pc:sldMk cId="294303585" sldId="265"/>
            <ac:cxnSpMk id="15" creationId="{38E63B50-9702-F56D-DA3E-1FB0422669C4}"/>
          </ac:cxnSpMkLst>
        </pc:cxnChg>
        <pc:cxnChg chg="mod">
          <ac:chgData name="Triebold  Nicolas" userId="8414fac6-5c62-4ef6-aa02-b49f3eb7f0da" providerId="ADAL" clId="{FC66965E-9336-483A-82B2-F2A5533BC564}" dt="2022-11-15T18:32:57.380" v="7879" actId="14100"/>
          <ac:cxnSpMkLst>
            <pc:docMk/>
            <pc:sldMk cId="294303585" sldId="265"/>
            <ac:cxnSpMk id="16" creationId="{3CFF211A-4732-9098-89B1-1741FCBF9095}"/>
          </ac:cxnSpMkLst>
        </pc:cxnChg>
        <pc:cxnChg chg="mod">
          <ac:chgData name="Triebold  Nicolas" userId="8414fac6-5c62-4ef6-aa02-b49f3eb7f0da" providerId="ADAL" clId="{FC66965E-9336-483A-82B2-F2A5533BC564}" dt="2022-11-15T08:53:49.543" v="6664" actId="21"/>
          <ac:cxnSpMkLst>
            <pc:docMk/>
            <pc:sldMk cId="294303585" sldId="265"/>
            <ac:cxnSpMk id="20" creationId="{850608E9-19A8-A89C-9147-72873D4E83B4}"/>
          </ac:cxnSpMkLst>
        </pc:cxnChg>
        <pc:cxnChg chg="mod">
          <ac:chgData name="Triebold  Nicolas" userId="8414fac6-5c62-4ef6-aa02-b49f3eb7f0da" providerId="ADAL" clId="{FC66965E-9336-483A-82B2-F2A5533BC564}" dt="2022-11-15T08:53:49.543" v="6664" actId="21"/>
          <ac:cxnSpMkLst>
            <pc:docMk/>
            <pc:sldMk cId="294303585" sldId="265"/>
            <ac:cxnSpMk id="21" creationId="{942649C7-8D82-1CFF-9F09-9D58E225777A}"/>
          </ac:cxnSpMkLst>
        </pc:cxnChg>
        <pc:cxnChg chg="mod">
          <ac:chgData name="Triebold  Nicolas" userId="8414fac6-5c62-4ef6-aa02-b49f3eb7f0da" providerId="ADAL" clId="{FC66965E-9336-483A-82B2-F2A5533BC564}" dt="2022-11-15T08:55:05.608" v="6696" actId="21"/>
          <ac:cxnSpMkLst>
            <pc:docMk/>
            <pc:sldMk cId="294303585" sldId="265"/>
            <ac:cxnSpMk id="25" creationId="{79BD846B-6855-720A-E7B3-3008A4574414}"/>
          </ac:cxnSpMkLst>
        </pc:cxnChg>
        <pc:cxnChg chg="mod">
          <ac:chgData name="Triebold  Nicolas" userId="8414fac6-5c62-4ef6-aa02-b49f3eb7f0da" providerId="ADAL" clId="{FC66965E-9336-483A-82B2-F2A5533BC564}" dt="2022-11-15T08:55:05.608" v="6696" actId="21"/>
          <ac:cxnSpMkLst>
            <pc:docMk/>
            <pc:sldMk cId="294303585" sldId="265"/>
            <ac:cxnSpMk id="26" creationId="{DC130FC6-68E9-F605-DC5A-F8B8BD108B08}"/>
          </ac:cxnSpMkLst>
        </pc:cxnChg>
        <pc:cxnChg chg="mod">
          <ac:chgData name="Triebold  Nicolas" userId="8414fac6-5c62-4ef6-aa02-b49f3eb7f0da" providerId="ADAL" clId="{FC66965E-9336-483A-82B2-F2A5533BC564}" dt="2022-11-15T18:32:37.187" v="7877" actId="14100"/>
          <ac:cxnSpMkLst>
            <pc:docMk/>
            <pc:sldMk cId="294303585" sldId="265"/>
            <ac:cxnSpMk id="27" creationId="{1795908A-24FB-31DA-00E2-A0C16A75CBB0}"/>
          </ac:cxnSpMkLst>
        </pc:cxnChg>
        <pc:cxnChg chg="mod">
          <ac:chgData name="Triebold  Nicolas" userId="8414fac6-5c62-4ef6-aa02-b49f3eb7f0da" providerId="ADAL" clId="{FC66965E-9336-483A-82B2-F2A5533BC564}" dt="2022-11-15T18:32:24.039" v="7875" actId="14100"/>
          <ac:cxnSpMkLst>
            <pc:docMk/>
            <pc:sldMk cId="294303585" sldId="265"/>
            <ac:cxnSpMk id="28" creationId="{5D6D215A-DDEA-4F64-C213-D07ECC08A8E2}"/>
          </ac:cxnSpMkLst>
        </pc:cxnChg>
        <pc:cxnChg chg="mod">
          <ac:chgData name="Triebold  Nicolas" userId="8414fac6-5c62-4ef6-aa02-b49f3eb7f0da" providerId="ADAL" clId="{FC66965E-9336-483A-82B2-F2A5533BC564}" dt="2022-11-16T10:01:59.343" v="8892"/>
          <ac:cxnSpMkLst>
            <pc:docMk/>
            <pc:sldMk cId="294303585" sldId="265"/>
            <ac:cxnSpMk id="40" creationId="{1C2731C8-54CF-9CDD-0EEA-44D857737465}"/>
          </ac:cxnSpMkLst>
        </pc:cxnChg>
        <pc:cxnChg chg="mod">
          <ac:chgData name="Triebold  Nicolas" userId="8414fac6-5c62-4ef6-aa02-b49f3eb7f0da" providerId="ADAL" clId="{FC66965E-9336-483A-82B2-F2A5533BC564}" dt="2022-11-16T10:01:59.343" v="8892"/>
          <ac:cxnSpMkLst>
            <pc:docMk/>
            <pc:sldMk cId="294303585" sldId="265"/>
            <ac:cxnSpMk id="41" creationId="{A1358B9A-2592-221B-BD7A-595483BD2888}"/>
          </ac:cxnSpMkLst>
        </pc:cxnChg>
        <pc:cxnChg chg="mod">
          <ac:chgData name="Triebold  Nicolas" userId="8414fac6-5c62-4ef6-aa02-b49f3eb7f0da" providerId="ADAL" clId="{FC66965E-9336-483A-82B2-F2A5533BC564}" dt="2022-11-16T10:02:30.588" v="8903"/>
          <ac:cxnSpMkLst>
            <pc:docMk/>
            <pc:sldMk cId="294303585" sldId="265"/>
            <ac:cxnSpMk id="49" creationId="{410B775E-1F6C-0BD8-E099-93984BD6C80C}"/>
          </ac:cxnSpMkLst>
        </pc:cxnChg>
        <pc:cxnChg chg="mod">
          <ac:chgData name="Triebold  Nicolas" userId="8414fac6-5c62-4ef6-aa02-b49f3eb7f0da" providerId="ADAL" clId="{FC66965E-9336-483A-82B2-F2A5533BC564}" dt="2022-11-16T10:02:30.588" v="8903"/>
          <ac:cxnSpMkLst>
            <pc:docMk/>
            <pc:sldMk cId="294303585" sldId="265"/>
            <ac:cxnSpMk id="50" creationId="{DC321FB7-BC9A-CEFD-D721-A0903BF8951C}"/>
          </ac:cxnSpMkLst>
        </pc:cxnChg>
        <pc:cxnChg chg="add mod">
          <ac:chgData name="Triebold  Nicolas" userId="8414fac6-5c62-4ef6-aa02-b49f3eb7f0da" providerId="ADAL" clId="{FC66965E-9336-483A-82B2-F2A5533BC564}" dt="2022-11-16T10:15:19.025" v="9280" actId="164"/>
          <ac:cxnSpMkLst>
            <pc:docMk/>
            <pc:sldMk cId="294303585" sldId="265"/>
            <ac:cxnSpMk id="57" creationId="{EA83F9D2-4476-FAA5-7487-1FF7C5ABF592}"/>
          </ac:cxnSpMkLst>
        </pc:cxnChg>
        <pc:cxnChg chg="add mod">
          <ac:chgData name="Triebold  Nicolas" userId="8414fac6-5c62-4ef6-aa02-b49f3eb7f0da" providerId="ADAL" clId="{FC66965E-9336-483A-82B2-F2A5533BC564}" dt="2022-11-16T10:15:19.025" v="9280" actId="164"/>
          <ac:cxnSpMkLst>
            <pc:docMk/>
            <pc:sldMk cId="294303585" sldId="265"/>
            <ac:cxnSpMk id="59" creationId="{05043CE1-0E3C-507E-2EFA-FA9FB0F2FB72}"/>
          </ac:cxnSpMkLst>
        </pc:cxnChg>
        <pc:cxnChg chg="add mod">
          <ac:chgData name="Triebold  Nicolas" userId="8414fac6-5c62-4ef6-aa02-b49f3eb7f0da" providerId="ADAL" clId="{FC66965E-9336-483A-82B2-F2A5533BC564}" dt="2022-11-16T10:15:19.025" v="9280" actId="164"/>
          <ac:cxnSpMkLst>
            <pc:docMk/>
            <pc:sldMk cId="294303585" sldId="265"/>
            <ac:cxnSpMk id="62" creationId="{A1E7F909-0F00-F036-A8FC-721EFCA386B8}"/>
          </ac:cxnSpMkLst>
        </pc:cxnChg>
        <pc:cxnChg chg="add mod">
          <ac:chgData name="Triebold  Nicolas" userId="8414fac6-5c62-4ef6-aa02-b49f3eb7f0da" providerId="ADAL" clId="{FC66965E-9336-483A-82B2-F2A5533BC564}" dt="2022-11-16T10:15:19.025" v="9280" actId="164"/>
          <ac:cxnSpMkLst>
            <pc:docMk/>
            <pc:sldMk cId="294303585" sldId="265"/>
            <ac:cxnSpMk id="67" creationId="{0E0A6B39-4535-E4B2-64AE-DFE8674BC59A}"/>
          </ac:cxnSpMkLst>
        </pc:cxnChg>
        <pc:cxnChg chg="add mod">
          <ac:chgData name="Triebold  Nicolas" userId="8414fac6-5c62-4ef6-aa02-b49f3eb7f0da" providerId="ADAL" clId="{FC66965E-9336-483A-82B2-F2A5533BC564}" dt="2022-11-16T10:15:19.025" v="9280" actId="164"/>
          <ac:cxnSpMkLst>
            <pc:docMk/>
            <pc:sldMk cId="294303585" sldId="265"/>
            <ac:cxnSpMk id="68" creationId="{8D8DBF67-B37B-62F6-0473-851CF89C11CA}"/>
          </ac:cxnSpMkLst>
        </pc:cxnChg>
        <pc:cxnChg chg="add mod">
          <ac:chgData name="Triebold  Nicolas" userId="8414fac6-5c62-4ef6-aa02-b49f3eb7f0da" providerId="ADAL" clId="{FC66965E-9336-483A-82B2-F2A5533BC564}" dt="2022-11-16T10:15:42.480" v="9285" actId="164"/>
          <ac:cxnSpMkLst>
            <pc:docMk/>
            <pc:sldMk cId="294303585" sldId="265"/>
            <ac:cxnSpMk id="72" creationId="{C8BE3CFA-6D1E-8822-BDB4-F16EC683520B}"/>
          </ac:cxnSpMkLst>
        </pc:cxnChg>
        <pc:cxnChg chg="add mod">
          <ac:chgData name="Triebold  Nicolas" userId="8414fac6-5c62-4ef6-aa02-b49f3eb7f0da" providerId="ADAL" clId="{FC66965E-9336-483A-82B2-F2A5533BC564}" dt="2022-11-16T10:15:42.480" v="9285" actId="164"/>
          <ac:cxnSpMkLst>
            <pc:docMk/>
            <pc:sldMk cId="294303585" sldId="265"/>
            <ac:cxnSpMk id="73" creationId="{3DF2DF2F-D0E6-D935-19BE-A8E63C92E576}"/>
          </ac:cxnSpMkLst>
        </pc:cxnChg>
        <pc:cxnChg chg="add mod">
          <ac:chgData name="Triebold  Nicolas" userId="8414fac6-5c62-4ef6-aa02-b49f3eb7f0da" providerId="ADAL" clId="{FC66965E-9336-483A-82B2-F2A5533BC564}" dt="2022-11-16T10:15:42.480" v="9285" actId="164"/>
          <ac:cxnSpMkLst>
            <pc:docMk/>
            <pc:sldMk cId="294303585" sldId="265"/>
            <ac:cxnSpMk id="74" creationId="{01576ED4-1927-DA46-15B5-F7402E30D4ED}"/>
          </ac:cxnSpMkLst>
        </pc:cxnChg>
        <pc:cxnChg chg="add mod">
          <ac:chgData name="Triebold  Nicolas" userId="8414fac6-5c62-4ef6-aa02-b49f3eb7f0da" providerId="ADAL" clId="{FC66965E-9336-483A-82B2-F2A5533BC564}" dt="2022-11-16T10:15:42.480" v="9285" actId="164"/>
          <ac:cxnSpMkLst>
            <pc:docMk/>
            <pc:sldMk cId="294303585" sldId="265"/>
            <ac:cxnSpMk id="75" creationId="{40A469A4-31BC-A274-9F30-B25BA61554DD}"/>
          </ac:cxnSpMkLst>
        </pc:cxnChg>
        <pc:cxnChg chg="add mod">
          <ac:chgData name="Triebold  Nicolas" userId="8414fac6-5c62-4ef6-aa02-b49f3eb7f0da" providerId="ADAL" clId="{FC66965E-9336-483A-82B2-F2A5533BC564}" dt="2022-11-16T10:15:42.480" v="9285" actId="164"/>
          <ac:cxnSpMkLst>
            <pc:docMk/>
            <pc:sldMk cId="294303585" sldId="265"/>
            <ac:cxnSpMk id="76" creationId="{85F2A40E-13FC-840F-FF89-98B233A2E704}"/>
          </ac:cxnSpMkLst>
        </pc:cxnChg>
        <pc:cxnChg chg="add del mod">
          <ac:chgData name="Triebold  Nicolas" userId="8414fac6-5c62-4ef6-aa02-b49f3eb7f0da" providerId="ADAL" clId="{FC66965E-9336-483A-82B2-F2A5533BC564}" dt="2022-11-16T10:12:12.802" v="9198" actId="478"/>
          <ac:cxnSpMkLst>
            <pc:docMk/>
            <pc:sldMk cId="294303585" sldId="265"/>
            <ac:cxnSpMk id="78" creationId="{81B4FDB6-6007-1A7F-48E1-BD3051E6247D}"/>
          </ac:cxnSpMkLst>
        </pc:cxnChg>
        <pc:cxnChg chg="add del mod">
          <ac:chgData name="Triebold  Nicolas" userId="8414fac6-5c62-4ef6-aa02-b49f3eb7f0da" providerId="ADAL" clId="{FC66965E-9336-483A-82B2-F2A5533BC564}" dt="2022-11-16T10:12:12.802" v="9198" actId="478"/>
          <ac:cxnSpMkLst>
            <pc:docMk/>
            <pc:sldMk cId="294303585" sldId="265"/>
            <ac:cxnSpMk id="80" creationId="{BFD17151-36D0-E26E-93D9-B2B18A0F4DC8}"/>
          </ac:cxnSpMkLst>
        </pc:cxnChg>
        <pc:cxnChg chg="add del mod">
          <ac:chgData name="Triebold  Nicolas" userId="8414fac6-5c62-4ef6-aa02-b49f3eb7f0da" providerId="ADAL" clId="{FC66965E-9336-483A-82B2-F2A5533BC564}" dt="2022-11-16T10:12:12.802" v="9198" actId="478"/>
          <ac:cxnSpMkLst>
            <pc:docMk/>
            <pc:sldMk cId="294303585" sldId="265"/>
            <ac:cxnSpMk id="82" creationId="{94C4D60F-6454-0AAC-4945-A17BDAFD3B0E}"/>
          </ac:cxnSpMkLst>
        </pc:cxnChg>
        <pc:cxnChg chg="add del mod">
          <ac:chgData name="Triebold  Nicolas" userId="8414fac6-5c62-4ef6-aa02-b49f3eb7f0da" providerId="ADAL" clId="{FC66965E-9336-483A-82B2-F2A5533BC564}" dt="2022-11-16T10:12:12.802" v="9198" actId="478"/>
          <ac:cxnSpMkLst>
            <pc:docMk/>
            <pc:sldMk cId="294303585" sldId="265"/>
            <ac:cxnSpMk id="85" creationId="{850A232A-6A14-08C9-E157-D4BE8917BEFE}"/>
          </ac:cxnSpMkLst>
        </pc:cxnChg>
      </pc:sldChg>
      <pc:sldChg chg="mod ord modShow">
        <pc:chgData name="Triebold  Nicolas" userId="8414fac6-5c62-4ef6-aa02-b49f3eb7f0da" providerId="ADAL" clId="{FC66965E-9336-483A-82B2-F2A5533BC564}" dt="2022-11-14T12:47:20.514" v="4196" actId="729"/>
        <pc:sldMkLst>
          <pc:docMk/>
          <pc:sldMk cId="3276333614" sldId="266"/>
        </pc:sldMkLst>
      </pc:sldChg>
      <pc:sldChg chg="addSp delSp modSp mod ord modClrScheme delAnim modAnim chgLayout">
        <pc:chgData name="Triebold  Nicolas" userId="8414fac6-5c62-4ef6-aa02-b49f3eb7f0da" providerId="ADAL" clId="{FC66965E-9336-483A-82B2-F2A5533BC564}" dt="2022-11-18T13:04:41.673" v="13957" actId="20577"/>
        <pc:sldMkLst>
          <pc:docMk/>
          <pc:sldMk cId="498662658" sldId="269"/>
        </pc:sldMkLst>
        <pc:spChg chg="add del mod">
          <ac:chgData name="Triebold  Nicolas" userId="8414fac6-5c62-4ef6-aa02-b49f3eb7f0da" providerId="ADAL" clId="{FC66965E-9336-483A-82B2-F2A5533BC564}" dt="2022-11-16T13:00:46.933" v="10212" actId="478"/>
          <ac:spMkLst>
            <pc:docMk/>
            <pc:sldMk cId="498662658" sldId="269"/>
            <ac:spMk id="2" creationId="{376E78FF-17C8-D4FA-B087-5BB34A554CB1}"/>
          </ac:spMkLst>
        </pc:spChg>
        <pc:spChg chg="del mod">
          <ac:chgData name="Triebold  Nicolas" userId="8414fac6-5c62-4ef6-aa02-b49f3eb7f0da" providerId="ADAL" clId="{FC66965E-9336-483A-82B2-F2A5533BC564}" dt="2022-11-14T12:43:19.194" v="4165" actId="478"/>
          <ac:spMkLst>
            <pc:docMk/>
            <pc:sldMk cId="498662658" sldId="269"/>
            <ac:spMk id="2" creationId="{9BAC9053-41CC-4EBA-A730-58DD0D8E7C63}"/>
          </ac:spMkLst>
        </pc:spChg>
        <pc:spChg chg="mod">
          <ac:chgData name="Triebold  Nicolas" userId="8414fac6-5c62-4ef6-aa02-b49f3eb7f0da" providerId="ADAL" clId="{FC66965E-9336-483A-82B2-F2A5533BC564}" dt="2022-11-14T12:20:08.050" v="2047" actId="26606"/>
          <ac:spMkLst>
            <pc:docMk/>
            <pc:sldMk cId="498662658" sldId="269"/>
            <ac:spMk id="3" creationId="{4B54E79A-E11F-47DA-B257-C216C21E85AD}"/>
          </ac:spMkLst>
        </pc:spChg>
        <pc:spChg chg="mod ord">
          <ac:chgData name="Triebold  Nicolas" userId="8414fac6-5c62-4ef6-aa02-b49f3eb7f0da" providerId="ADAL" clId="{FC66965E-9336-483A-82B2-F2A5533BC564}" dt="2022-11-14T12:20:08.050" v="2047" actId="26606"/>
          <ac:spMkLst>
            <pc:docMk/>
            <pc:sldMk cId="498662658" sldId="269"/>
            <ac:spMk id="4" creationId="{C8C2DD8E-573B-4A0D-9060-584489CA8F59}"/>
          </ac:spMkLst>
        </pc:spChg>
        <pc:spChg chg="mod">
          <ac:chgData name="Triebold  Nicolas" userId="8414fac6-5c62-4ef6-aa02-b49f3eb7f0da" providerId="ADAL" clId="{FC66965E-9336-483A-82B2-F2A5533BC564}" dt="2022-11-14T12:20:08.050" v="2047" actId="26606"/>
          <ac:spMkLst>
            <pc:docMk/>
            <pc:sldMk cId="498662658" sldId="269"/>
            <ac:spMk id="5" creationId="{1A28CB61-645C-48DB-9A5C-B65E441FF010}"/>
          </ac:spMkLst>
        </pc:spChg>
        <pc:spChg chg="add del">
          <ac:chgData name="Triebold  Nicolas" userId="8414fac6-5c62-4ef6-aa02-b49f3eb7f0da" providerId="ADAL" clId="{FC66965E-9336-483A-82B2-F2A5533BC564}" dt="2022-11-16T12:57:16.611" v="10143" actId="478"/>
          <ac:spMkLst>
            <pc:docMk/>
            <pc:sldMk cId="498662658" sldId="269"/>
            <ac:spMk id="6" creationId="{4F319CAC-0BE9-F3EA-BCC0-BCABACC22F6D}"/>
          </ac:spMkLst>
        </pc:spChg>
        <pc:spChg chg="add del mod">
          <ac:chgData name="Triebold  Nicolas" userId="8414fac6-5c62-4ef6-aa02-b49f3eb7f0da" providerId="ADAL" clId="{FC66965E-9336-483A-82B2-F2A5533BC564}" dt="2022-11-16T12:57:29.867" v="10146" actId="478"/>
          <ac:spMkLst>
            <pc:docMk/>
            <pc:sldMk cId="498662658" sldId="269"/>
            <ac:spMk id="7" creationId="{4B973090-5CE7-1BFC-0005-2CE659CD1468}"/>
          </ac:spMkLst>
        </pc:spChg>
        <pc:spChg chg="add mod">
          <ac:chgData name="Triebold  Nicolas" userId="8414fac6-5c62-4ef6-aa02-b49f3eb7f0da" providerId="ADAL" clId="{FC66965E-9336-483A-82B2-F2A5533BC564}" dt="2022-11-16T13:03:28.184" v="10293" actId="164"/>
          <ac:spMkLst>
            <pc:docMk/>
            <pc:sldMk cId="498662658" sldId="269"/>
            <ac:spMk id="8" creationId="{B7B81F5A-F4BC-6DEC-517B-A0473EBE5E55}"/>
          </ac:spMkLst>
        </pc:spChg>
        <pc:spChg chg="add del mod">
          <ac:chgData name="Triebold  Nicolas" userId="8414fac6-5c62-4ef6-aa02-b49f3eb7f0da" providerId="ADAL" clId="{FC66965E-9336-483A-82B2-F2A5533BC564}" dt="2022-11-16T12:33:53.888" v="9334" actId="478"/>
          <ac:spMkLst>
            <pc:docMk/>
            <pc:sldMk cId="498662658" sldId="269"/>
            <ac:spMk id="8" creationId="{EA6A4A4C-3B1D-1125-DFA1-D8BD218F1D1C}"/>
          </ac:spMkLst>
        </pc:spChg>
        <pc:spChg chg="add del mod">
          <ac:chgData name="Triebold  Nicolas" userId="8414fac6-5c62-4ef6-aa02-b49f3eb7f0da" providerId="ADAL" clId="{FC66965E-9336-483A-82B2-F2A5533BC564}" dt="2022-11-16T12:33:53.888" v="9334" actId="478"/>
          <ac:spMkLst>
            <pc:docMk/>
            <pc:sldMk cId="498662658" sldId="269"/>
            <ac:spMk id="9" creationId="{9CAFF76A-15FF-E5A8-D8C5-55F8EF2011EE}"/>
          </ac:spMkLst>
        </pc:spChg>
        <pc:spChg chg="add del mod">
          <ac:chgData name="Triebold  Nicolas" userId="8414fac6-5c62-4ef6-aa02-b49f3eb7f0da" providerId="ADAL" clId="{FC66965E-9336-483A-82B2-F2A5533BC564}" dt="2022-11-16T12:58:34.090" v="10151" actId="478"/>
          <ac:spMkLst>
            <pc:docMk/>
            <pc:sldMk cId="498662658" sldId="269"/>
            <ac:spMk id="9" creationId="{F3251E6B-6829-0243-B230-AEB490D19C18}"/>
          </ac:spMkLst>
        </pc:spChg>
        <pc:spChg chg="add del mod">
          <ac:chgData name="Triebold  Nicolas" userId="8414fac6-5c62-4ef6-aa02-b49f3eb7f0da" providerId="ADAL" clId="{FC66965E-9336-483A-82B2-F2A5533BC564}" dt="2022-11-16T13:00:48.092" v="10213" actId="478"/>
          <ac:spMkLst>
            <pc:docMk/>
            <pc:sldMk cId="498662658" sldId="269"/>
            <ac:spMk id="10" creationId="{B6E07B91-595D-A4F6-3F5B-5E9186047FE8}"/>
          </ac:spMkLst>
        </pc:spChg>
        <pc:spChg chg="add del mod">
          <ac:chgData name="Triebold  Nicolas" userId="8414fac6-5c62-4ef6-aa02-b49f3eb7f0da" providerId="ADAL" clId="{FC66965E-9336-483A-82B2-F2A5533BC564}" dt="2022-11-16T12:33:53.888" v="9334" actId="478"/>
          <ac:spMkLst>
            <pc:docMk/>
            <pc:sldMk cId="498662658" sldId="269"/>
            <ac:spMk id="10" creationId="{CD2446F5-9150-D3BE-646D-EA16A832D636}"/>
          </ac:spMkLst>
        </pc:spChg>
        <pc:spChg chg="add del mod">
          <ac:chgData name="Triebold  Nicolas" userId="8414fac6-5c62-4ef6-aa02-b49f3eb7f0da" providerId="ADAL" clId="{FC66965E-9336-483A-82B2-F2A5533BC564}" dt="2022-11-14T12:43:20.167" v="4166" actId="478"/>
          <ac:spMkLst>
            <pc:docMk/>
            <pc:sldMk cId="498662658" sldId="269"/>
            <ac:spMk id="11" creationId="{6A4A05D7-15EB-005E-8531-A373417F87C7}"/>
          </ac:spMkLst>
        </pc:spChg>
        <pc:spChg chg="add mod">
          <ac:chgData name="Triebold  Nicolas" userId="8414fac6-5c62-4ef6-aa02-b49f3eb7f0da" providerId="ADAL" clId="{FC66965E-9336-483A-82B2-F2A5533BC564}" dt="2022-11-16T13:03:28.184" v="10293" actId="164"/>
          <ac:spMkLst>
            <pc:docMk/>
            <pc:sldMk cId="498662658" sldId="269"/>
            <ac:spMk id="11" creationId="{EBB5906A-4FDB-C430-2C14-D781A572D072}"/>
          </ac:spMkLst>
        </pc:spChg>
        <pc:spChg chg="add del mod">
          <ac:chgData name="Triebold  Nicolas" userId="8414fac6-5c62-4ef6-aa02-b49f3eb7f0da" providerId="ADAL" clId="{FC66965E-9336-483A-82B2-F2A5533BC564}" dt="2022-11-16T12:33:56.511" v="9336" actId="478"/>
          <ac:spMkLst>
            <pc:docMk/>
            <pc:sldMk cId="498662658" sldId="269"/>
            <ac:spMk id="12" creationId="{2B32A776-7ACF-DF0F-73D6-76CDE351827C}"/>
          </ac:spMkLst>
        </pc:spChg>
        <pc:spChg chg="add mod ord">
          <ac:chgData name="Triebold  Nicolas" userId="8414fac6-5c62-4ef6-aa02-b49f3eb7f0da" providerId="ADAL" clId="{FC66965E-9336-483A-82B2-F2A5533BC564}" dt="2022-11-16T13:03:36.284" v="10296" actId="164"/>
          <ac:spMkLst>
            <pc:docMk/>
            <pc:sldMk cId="498662658" sldId="269"/>
            <ac:spMk id="12" creationId="{63516A2E-B15F-B419-6436-103C4B1BFD77}"/>
          </ac:spMkLst>
        </pc:spChg>
        <pc:spChg chg="add mod">
          <ac:chgData name="Triebold  Nicolas" userId="8414fac6-5c62-4ef6-aa02-b49f3eb7f0da" providerId="ADAL" clId="{FC66965E-9336-483A-82B2-F2A5533BC564}" dt="2022-11-18T13:04:41.673" v="13957" actId="20577"/>
          <ac:spMkLst>
            <pc:docMk/>
            <pc:sldMk cId="498662658" sldId="269"/>
            <ac:spMk id="13" creationId="{4196D14F-48DB-4976-8F06-4CA6770F2AEC}"/>
          </ac:spMkLst>
        </pc:spChg>
        <pc:spChg chg="add del mod">
          <ac:chgData name="Triebold  Nicolas" userId="8414fac6-5c62-4ef6-aa02-b49f3eb7f0da" providerId="ADAL" clId="{FC66965E-9336-483A-82B2-F2A5533BC564}" dt="2022-11-16T12:33:53.888" v="9334" actId="478"/>
          <ac:spMkLst>
            <pc:docMk/>
            <pc:sldMk cId="498662658" sldId="269"/>
            <ac:spMk id="17" creationId="{01A347C3-8552-1492-7A71-DB71AD7E5D44}"/>
          </ac:spMkLst>
        </pc:spChg>
        <pc:spChg chg="add mod ord">
          <ac:chgData name="Triebold  Nicolas" userId="8414fac6-5c62-4ef6-aa02-b49f3eb7f0da" providerId="ADAL" clId="{FC66965E-9336-483A-82B2-F2A5533BC564}" dt="2022-11-16T13:03:28.184" v="10293" actId="164"/>
          <ac:spMkLst>
            <pc:docMk/>
            <pc:sldMk cId="498662658" sldId="269"/>
            <ac:spMk id="17" creationId="{A5B0E8FE-B9FC-ACB0-B756-6198E860D1CA}"/>
          </ac:spMkLst>
        </pc:spChg>
        <pc:spChg chg="mod">
          <ac:chgData name="Triebold  Nicolas" userId="8414fac6-5c62-4ef6-aa02-b49f3eb7f0da" providerId="ADAL" clId="{FC66965E-9336-483A-82B2-F2A5533BC564}" dt="2022-11-16T12:34:05.128" v="9338"/>
          <ac:spMkLst>
            <pc:docMk/>
            <pc:sldMk cId="498662658" sldId="269"/>
            <ac:spMk id="18" creationId="{61967E43-75D7-42D2-8EB3-5065038EAA96}"/>
          </ac:spMkLst>
        </pc:spChg>
        <pc:spChg chg="mod">
          <ac:chgData name="Triebold  Nicolas" userId="8414fac6-5c62-4ef6-aa02-b49f3eb7f0da" providerId="ADAL" clId="{FC66965E-9336-483A-82B2-F2A5533BC564}" dt="2022-11-16T12:34:11.595" v="9340"/>
          <ac:spMkLst>
            <pc:docMk/>
            <pc:sldMk cId="498662658" sldId="269"/>
            <ac:spMk id="27" creationId="{871E30C7-5BFF-D686-ECFE-5AAFBAC2696B}"/>
          </ac:spMkLst>
        </pc:spChg>
        <pc:spChg chg="mod">
          <ac:chgData name="Triebold  Nicolas" userId="8414fac6-5c62-4ef6-aa02-b49f3eb7f0da" providerId="ADAL" clId="{FC66965E-9336-483A-82B2-F2A5533BC564}" dt="2022-11-16T12:34:11.595" v="9340"/>
          <ac:spMkLst>
            <pc:docMk/>
            <pc:sldMk cId="498662658" sldId="269"/>
            <ac:spMk id="33" creationId="{051618BE-B08E-2869-35BF-E00A1B61A1AC}"/>
          </ac:spMkLst>
        </pc:spChg>
        <pc:spChg chg="mod">
          <ac:chgData name="Triebold  Nicolas" userId="8414fac6-5c62-4ef6-aa02-b49f3eb7f0da" providerId="ADAL" clId="{FC66965E-9336-483A-82B2-F2A5533BC564}" dt="2022-11-16T12:34:11.595" v="9340"/>
          <ac:spMkLst>
            <pc:docMk/>
            <pc:sldMk cId="498662658" sldId="269"/>
            <ac:spMk id="34" creationId="{8FF77D91-F458-7F68-6882-20B4C9C70E4D}"/>
          </ac:spMkLst>
        </pc:spChg>
        <pc:spChg chg="add mod ord">
          <ac:chgData name="Triebold  Nicolas" userId="8414fac6-5c62-4ef6-aa02-b49f3eb7f0da" providerId="ADAL" clId="{FC66965E-9336-483A-82B2-F2A5533BC564}" dt="2022-11-17T10:21:08.001" v="11132" actId="20577"/>
          <ac:spMkLst>
            <pc:docMk/>
            <pc:sldMk cId="498662658" sldId="269"/>
            <ac:spMk id="35" creationId="{6237A44A-2FFF-595B-2B66-30C039DEBF88}"/>
          </ac:spMkLst>
        </pc:spChg>
        <pc:spChg chg="add mod">
          <ac:chgData name="Triebold  Nicolas" userId="8414fac6-5c62-4ef6-aa02-b49f3eb7f0da" providerId="ADAL" clId="{FC66965E-9336-483A-82B2-F2A5533BC564}" dt="2022-11-16T13:03:28.184" v="10293" actId="164"/>
          <ac:spMkLst>
            <pc:docMk/>
            <pc:sldMk cId="498662658" sldId="269"/>
            <ac:spMk id="36" creationId="{0DA1988F-878B-2C46-2EC8-5AC65E4C7F89}"/>
          </ac:spMkLst>
        </pc:spChg>
        <pc:spChg chg="add mod">
          <ac:chgData name="Triebold  Nicolas" userId="8414fac6-5c62-4ef6-aa02-b49f3eb7f0da" providerId="ADAL" clId="{FC66965E-9336-483A-82B2-F2A5533BC564}" dt="2022-11-16T13:03:28.184" v="10293" actId="164"/>
          <ac:spMkLst>
            <pc:docMk/>
            <pc:sldMk cId="498662658" sldId="269"/>
            <ac:spMk id="37" creationId="{AA21157F-2B2A-E22F-85CD-FDD7932600F7}"/>
          </ac:spMkLst>
        </pc:spChg>
        <pc:spChg chg="add del mod">
          <ac:chgData name="Triebold  Nicolas" userId="8414fac6-5c62-4ef6-aa02-b49f3eb7f0da" providerId="ADAL" clId="{FC66965E-9336-483A-82B2-F2A5533BC564}" dt="2022-11-16T13:03:20.850" v="10292" actId="478"/>
          <ac:spMkLst>
            <pc:docMk/>
            <pc:sldMk cId="498662658" sldId="269"/>
            <ac:spMk id="38" creationId="{C58CBF88-B74D-9644-86D4-28D75B0F54A0}"/>
          </ac:spMkLst>
        </pc:spChg>
        <pc:spChg chg="add del">
          <ac:chgData name="Triebold  Nicolas" userId="8414fac6-5c62-4ef6-aa02-b49f3eb7f0da" providerId="ADAL" clId="{FC66965E-9336-483A-82B2-F2A5533BC564}" dt="2022-11-16T12:44:11.621" v="9808" actId="478"/>
          <ac:spMkLst>
            <pc:docMk/>
            <pc:sldMk cId="498662658" sldId="269"/>
            <ac:spMk id="40" creationId="{8F185DA2-FA29-70F2-16A1-7A64131EC9AD}"/>
          </ac:spMkLst>
        </pc:spChg>
        <pc:spChg chg="add del mod">
          <ac:chgData name="Triebold  Nicolas" userId="8414fac6-5c62-4ef6-aa02-b49f3eb7f0da" providerId="ADAL" clId="{FC66965E-9336-483A-82B2-F2A5533BC564}" dt="2022-11-16T12:50:24.407" v="9916" actId="478"/>
          <ac:spMkLst>
            <pc:docMk/>
            <pc:sldMk cId="498662658" sldId="269"/>
            <ac:spMk id="41" creationId="{163395A4-B5C7-7918-EE23-5E46D581B2F5}"/>
          </ac:spMkLst>
        </pc:spChg>
        <pc:spChg chg="add del mod">
          <ac:chgData name="Triebold  Nicolas" userId="8414fac6-5c62-4ef6-aa02-b49f3eb7f0da" providerId="ADAL" clId="{FC66965E-9336-483A-82B2-F2A5533BC564}" dt="2022-11-16T12:50:20.589" v="9913" actId="478"/>
          <ac:spMkLst>
            <pc:docMk/>
            <pc:sldMk cId="498662658" sldId="269"/>
            <ac:spMk id="42" creationId="{81DC526F-746E-0246-6908-C8372B292617}"/>
          </ac:spMkLst>
        </pc:spChg>
        <pc:spChg chg="add del">
          <ac:chgData name="Triebold  Nicolas" userId="8414fac6-5c62-4ef6-aa02-b49f3eb7f0da" providerId="ADAL" clId="{FC66965E-9336-483A-82B2-F2A5533BC564}" dt="2022-11-16T13:06:47.216" v="10311" actId="11529"/>
          <ac:spMkLst>
            <pc:docMk/>
            <pc:sldMk cId="498662658" sldId="269"/>
            <ac:spMk id="42" creationId="{8EDB81FA-7F18-5940-EEA8-3BEC94A76027}"/>
          </ac:spMkLst>
        </pc:spChg>
        <pc:spChg chg="add del">
          <ac:chgData name="Triebold  Nicolas" userId="8414fac6-5c62-4ef6-aa02-b49f3eb7f0da" providerId="ADAL" clId="{FC66965E-9336-483A-82B2-F2A5533BC564}" dt="2022-11-16T13:06:46.621" v="10309" actId="11529"/>
          <ac:spMkLst>
            <pc:docMk/>
            <pc:sldMk cId="498662658" sldId="269"/>
            <ac:spMk id="43" creationId="{017A80AB-3AA5-3485-0F80-A032CCEC181F}"/>
          </ac:spMkLst>
        </pc:spChg>
        <pc:spChg chg="add del">
          <ac:chgData name="Triebold  Nicolas" userId="8414fac6-5c62-4ef6-aa02-b49f3eb7f0da" providerId="ADAL" clId="{FC66965E-9336-483A-82B2-F2A5533BC564}" dt="2022-11-16T12:50:19.135" v="9912" actId="478"/>
          <ac:spMkLst>
            <pc:docMk/>
            <pc:sldMk cId="498662658" sldId="269"/>
            <ac:spMk id="43" creationId="{D693C933-1280-B4E4-D3AB-0C8C83BDF884}"/>
          </ac:spMkLst>
        </pc:spChg>
        <pc:spChg chg="add del mod">
          <ac:chgData name="Triebold  Nicolas" userId="8414fac6-5c62-4ef6-aa02-b49f3eb7f0da" providerId="ADAL" clId="{FC66965E-9336-483A-82B2-F2A5533BC564}" dt="2022-11-16T12:50:26.801" v="9917" actId="478"/>
          <ac:spMkLst>
            <pc:docMk/>
            <pc:sldMk cId="498662658" sldId="269"/>
            <ac:spMk id="44" creationId="{21A7BC46-2D38-0814-2FDE-49D697BC9125}"/>
          </ac:spMkLst>
        </pc:spChg>
        <pc:spChg chg="add del mod">
          <ac:chgData name="Triebold  Nicolas" userId="8414fac6-5c62-4ef6-aa02-b49f3eb7f0da" providerId="ADAL" clId="{FC66965E-9336-483A-82B2-F2A5533BC564}" dt="2022-11-16T13:07:42.274" v="10321" actId="478"/>
          <ac:spMkLst>
            <pc:docMk/>
            <pc:sldMk cId="498662658" sldId="269"/>
            <ac:spMk id="44" creationId="{76CB49EB-D03A-38D7-C374-902FE57CF707}"/>
          </ac:spMkLst>
        </pc:spChg>
        <pc:spChg chg="add del mod">
          <ac:chgData name="Triebold  Nicolas" userId="8414fac6-5c62-4ef6-aa02-b49f3eb7f0da" providerId="ADAL" clId="{FC66965E-9336-483A-82B2-F2A5533BC564}" dt="2022-11-16T12:50:23.600" v="9915" actId="478"/>
          <ac:spMkLst>
            <pc:docMk/>
            <pc:sldMk cId="498662658" sldId="269"/>
            <ac:spMk id="45" creationId="{3158AD79-DD19-A2FE-4069-BD1E1AFCADC0}"/>
          </ac:spMkLst>
        </pc:spChg>
        <pc:spChg chg="add del mod">
          <ac:chgData name="Triebold  Nicolas" userId="8414fac6-5c62-4ef6-aa02-b49f3eb7f0da" providerId="ADAL" clId="{FC66965E-9336-483A-82B2-F2A5533BC564}" dt="2022-11-16T16:14:19.464" v="10406" actId="478"/>
          <ac:spMkLst>
            <pc:docMk/>
            <pc:sldMk cId="498662658" sldId="269"/>
            <ac:spMk id="45" creationId="{6B3BECD3-229D-65BB-5648-AB1F2682EDAA}"/>
          </ac:spMkLst>
        </pc:spChg>
        <pc:spChg chg="add del mod">
          <ac:chgData name="Triebold  Nicolas" userId="8414fac6-5c62-4ef6-aa02-b49f3eb7f0da" providerId="ADAL" clId="{FC66965E-9336-483A-82B2-F2A5533BC564}" dt="2022-11-16T12:46:25.241" v="9829" actId="478"/>
          <ac:spMkLst>
            <pc:docMk/>
            <pc:sldMk cId="498662658" sldId="269"/>
            <ac:spMk id="46" creationId="{4B67EFBE-A3FC-D745-19B0-5B140D54DDF4}"/>
          </ac:spMkLst>
        </pc:spChg>
        <pc:spChg chg="add del">
          <ac:chgData name="Triebold  Nicolas" userId="8414fac6-5c62-4ef6-aa02-b49f3eb7f0da" providerId="ADAL" clId="{FC66965E-9336-483A-82B2-F2A5533BC564}" dt="2022-11-16T12:47:46.219" v="9852" actId="478"/>
          <ac:spMkLst>
            <pc:docMk/>
            <pc:sldMk cId="498662658" sldId="269"/>
            <ac:spMk id="47" creationId="{741BD22F-BD29-CFAC-6683-B3E589EB006B}"/>
          </ac:spMkLst>
        </pc:spChg>
        <pc:spChg chg="add del mod ord">
          <ac:chgData name="Triebold  Nicolas" userId="8414fac6-5c62-4ef6-aa02-b49f3eb7f0da" providerId="ADAL" clId="{FC66965E-9336-483A-82B2-F2A5533BC564}" dt="2022-11-16T12:50:22.420" v="9914" actId="478"/>
          <ac:spMkLst>
            <pc:docMk/>
            <pc:sldMk cId="498662658" sldId="269"/>
            <ac:spMk id="48" creationId="{78FF5E0B-A492-3BEC-D5FF-A05D7B61DCB1}"/>
          </ac:spMkLst>
        </pc:spChg>
        <pc:spChg chg="add del mod">
          <ac:chgData name="Triebold  Nicolas" userId="8414fac6-5c62-4ef6-aa02-b49f3eb7f0da" providerId="ADAL" clId="{FC66965E-9336-483A-82B2-F2A5533BC564}" dt="2022-11-16T12:50:17.918" v="9911" actId="478"/>
          <ac:spMkLst>
            <pc:docMk/>
            <pc:sldMk cId="498662658" sldId="269"/>
            <ac:spMk id="49" creationId="{CE8DD0AE-C2E4-0D83-40B2-2B5CC669273B}"/>
          </ac:spMkLst>
        </pc:spChg>
        <pc:spChg chg="add del mod">
          <ac:chgData name="Triebold  Nicolas" userId="8414fac6-5c62-4ef6-aa02-b49f3eb7f0da" providerId="ADAL" clId="{FC66965E-9336-483A-82B2-F2A5533BC564}" dt="2022-11-16T12:59:05.890" v="10168" actId="478"/>
          <ac:spMkLst>
            <pc:docMk/>
            <pc:sldMk cId="498662658" sldId="269"/>
            <ac:spMk id="50" creationId="{B74B057C-0F50-46D3-3FA1-50290A2444E0}"/>
          </ac:spMkLst>
        </pc:spChg>
        <pc:spChg chg="add del">
          <ac:chgData name="Triebold  Nicolas" userId="8414fac6-5c62-4ef6-aa02-b49f3eb7f0da" providerId="ADAL" clId="{FC66965E-9336-483A-82B2-F2A5533BC564}" dt="2022-11-16T12:51:40.671" v="9923" actId="11529"/>
          <ac:spMkLst>
            <pc:docMk/>
            <pc:sldMk cId="498662658" sldId="269"/>
            <ac:spMk id="51" creationId="{2FE9593A-1496-E4A2-1733-CBB9EB3A4170}"/>
          </ac:spMkLst>
        </pc:spChg>
        <pc:spChg chg="add del mod ord">
          <ac:chgData name="Triebold  Nicolas" userId="8414fac6-5c62-4ef6-aa02-b49f3eb7f0da" providerId="ADAL" clId="{FC66965E-9336-483A-82B2-F2A5533BC564}" dt="2022-11-16T12:59:04.884" v="10167" actId="478"/>
          <ac:spMkLst>
            <pc:docMk/>
            <pc:sldMk cId="498662658" sldId="269"/>
            <ac:spMk id="52" creationId="{DC21E831-6CC5-80E8-4609-5D4A2DF35F58}"/>
          </ac:spMkLst>
        </pc:spChg>
        <pc:spChg chg="add del mod ord">
          <ac:chgData name="Triebold  Nicolas" userId="8414fac6-5c62-4ef6-aa02-b49f3eb7f0da" providerId="ADAL" clId="{FC66965E-9336-483A-82B2-F2A5533BC564}" dt="2022-11-16T12:58:24.452" v="10149" actId="478"/>
          <ac:spMkLst>
            <pc:docMk/>
            <pc:sldMk cId="498662658" sldId="269"/>
            <ac:spMk id="53" creationId="{88FAC5D1-4DEE-9813-0199-D86E51E4E8AE}"/>
          </ac:spMkLst>
        </pc:spChg>
        <pc:spChg chg="add del mod ord">
          <ac:chgData name="Triebold  Nicolas" userId="8414fac6-5c62-4ef6-aa02-b49f3eb7f0da" providerId="ADAL" clId="{FC66965E-9336-483A-82B2-F2A5533BC564}" dt="2022-11-16T12:58:23.105" v="10148" actId="478"/>
          <ac:spMkLst>
            <pc:docMk/>
            <pc:sldMk cId="498662658" sldId="269"/>
            <ac:spMk id="54" creationId="{5DD7C823-2908-54A0-D2A3-178BFDAF7F14}"/>
          </ac:spMkLst>
        </pc:spChg>
        <pc:spChg chg="mod">
          <ac:chgData name="Triebold  Nicolas" userId="8414fac6-5c62-4ef6-aa02-b49f3eb7f0da" providerId="ADAL" clId="{FC66965E-9336-483A-82B2-F2A5533BC564}" dt="2022-11-17T10:25:44.931" v="11153" actId="165"/>
          <ac:spMkLst>
            <pc:docMk/>
            <pc:sldMk cId="498662658" sldId="269"/>
            <ac:spMk id="54" creationId="{9DA4967F-D7DC-6078-E9B6-B5A38724F9C5}"/>
          </ac:spMkLst>
        </pc:spChg>
        <pc:spChg chg="del mod">
          <ac:chgData name="Triebold  Nicolas" userId="8414fac6-5c62-4ef6-aa02-b49f3eb7f0da" providerId="ADAL" clId="{FC66965E-9336-483A-82B2-F2A5533BC564}" dt="2022-11-17T10:29:02.555" v="11169" actId="478"/>
          <ac:spMkLst>
            <pc:docMk/>
            <pc:sldMk cId="498662658" sldId="269"/>
            <ac:spMk id="55" creationId="{B84A545B-2331-4084-16AC-34AFAC25256F}"/>
          </ac:spMkLst>
        </pc:spChg>
        <pc:spChg chg="add mod topLvl">
          <ac:chgData name="Triebold  Nicolas" userId="8414fac6-5c62-4ef6-aa02-b49f3eb7f0da" providerId="ADAL" clId="{FC66965E-9336-483A-82B2-F2A5533BC564}" dt="2022-11-17T10:26:48.418" v="11157" actId="164"/>
          <ac:spMkLst>
            <pc:docMk/>
            <pc:sldMk cId="498662658" sldId="269"/>
            <ac:spMk id="58" creationId="{30B42F40-B24D-DB2D-E750-4EDB71E7421A}"/>
          </ac:spMkLst>
        </pc:spChg>
        <pc:spChg chg="add mod ord">
          <ac:chgData name="Triebold  Nicolas" userId="8414fac6-5c62-4ef6-aa02-b49f3eb7f0da" providerId="ADAL" clId="{FC66965E-9336-483A-82B2-F2A5533BC564}" dt="2022-11-17T10:20:59.401" v="11130" actId="167"/>
          <ac:spMkLst>
            <pc:docMk/>
            <pc:sldMk cId="498662658" sldId="269"/>
            <ac:spMk id="63" creationId="{6426B07E-0A5E-D745-8426-755CEC86E768}"/>
          </ac:spMkLst>
        </pc:spChg>
        <pc:spChg chg="mod">
          <ac:chgData name="Triebold  Nicolas" userId="8414fac6-5c62-4ef6-aa02-b49f3eb7f0da" providerId="ADAL" clId="{FC66965E-9336-483A-82B2-F2A5533BC564}" dt="2022-11-17T09:32:19.212" v="10849"/>
          <ac:spMkLst>
            <pc:docMk/>
            <pc:sldMk cId="498662658" sldId="269"/>
            <ac:spMk id="66" creationId="{E73790D8-79C7-EF10-40EF-8487B47492A4}"/>
          </ac:spMkLst>
        </pc:spChg>
        <pc:spChg chg="mod">
          <ac:chgData name="Triebold  Nicolas" userId="8414fac6-5c62-4ef6-aa02-b49f3eb7f0da" providerId="ADAL" clId="{FC66965E-9336-483A-82B2-F2A5533BC564}" dt="2022-11-17T09:32:19.212" v="10849"/>
          <ac:spMkLst>
            <pc:docMk/>
            <pc:sldMk cId="498662658" sldId="269"/>
            <ac:spMk id="68" creationId="{33CB2421-C023-3E0D-5F5A-4EA34D6285A7}"/>
          </ac:spMkLst>
        </pc:spChg>
        <pc:spChg chg="mod">
          <ac:chgData name="Triebold  Nicolas" userId="8414fac6-5c62-4ef6-aa02-b49f3eb7f0da" providerId="ADAL" clId="{FC66965E-9336-483A-82B2-F2A5533BC564}" dt="2022-11-17T09:32:19.212" v="10849"/>
          <ac:spMkLst>
            <pc:docMk/>
            <pc:sldMk cId="498662658" sldId="269"/>
            <ac:spMk id="71" creationId="{0ADCA89B-525B-24F3-62C3-55F19349170E}"/>
          </ac:spMkLst>
        </pc:spChg>
        <pc:spChg chg="mod ord">
          <ac:chgData name="Triebold  Nicolas" userId="8414fac6-5c62-4ef6-aa02-b49f3eb7f0da" providerId="ADAL" clId="{FC66965E-9336-483A-82B2-F2A5533BC564}" dt="2022-11-17T10:30:03.741" v="11171" actId="165"/>
          <ac:spMkLst>
            <pc:docMk/>
            <pc:sldMk cId="498662658" sldId="269"/>
            <ac:spMk id="87" creationId="{A781A47D-AC80-4358-B855-1235604F160E}"/>
          </ac:spMkLst>
        </pc:spChg>
        <pc:spChg chg="mod">
          <ac:chgData name="Triebold  Nicolas" userId="8414fac6-5c62-4ef6-aa02-b49f3eb7f0da" providerId="ADAL" clId="{FC66965E-9336-483A-82B2-F2A5533BC564}" dt="2022-11-17T10:30:03.741" v="11171" actId="165"/>
          <ac:spMkLst>
            <pc:docMk/>
            <pc:sldMk cId="498662658" sldId="269"/>
            <ac:spMk id="88" creationId="{439446E2-3BC2-4CC5-BF32-CC0A0BC14224}"/>
          </ac:spMkLst>
        </pc:spChg>
        <pc:spChg chg="mod">
          <ac:chgData name="Triebold  Nicolas" userId="8414fac6-5c62-4ef6-aa02-b49f3eb7f0da" providerId="ADAL" clId="{FC66965E-9336-483A-82B2-F2A5533BC564}" dt="2022-11-17T10:30:03.741" v="11171" actId="165"/>
          <ac:spMkLst>
            <pc:docMk/>
            <pc:sldMk cId="498662658" sldId="269"/>
            <ac:spMk id="90" creationId="{EDDD4134-686C-423F-BD99-6F17CEC86A38}"/>
          </ac:spMkLst>
        </pc:spChg>
        <pc:spChg chg="mod">
          <ac:chgData name="Triebold  Nicolas" userId="8414fac6-5c62-4ef6-aa02-b49f3eb7f0da" providerId="ADAL" clId="{FC66965E-9336-483A-82B2-F2A5533BC564}" dt="2022-11-17T10:30:03.741" v="11171" actId="165"/>
          <ac:spMkLst>
            <pc:docMk/>
            <pc:sldMk cId="498662658" sldId="269"/>
            <ac:spMk id="91" creationId="{D64A8AC7-48AF-4E23-A8ED-E26D89ADF3F5}"/>
          </ac:spMkLst>
        </pc:spChg>
        <pc:spChg chg="mod">
          <ac:chgData name="Triebold  Nicolas" userId="8414fac6-5c62-4ef6-aa02-b49f3eb7f0da" providerId="ADAL" clId="{FC66965E-9336-483A-82B2-F2A5533BC564}" dt="2022-11-17T10:30:03.741" v="11171" actId="165"/>
          <ac:spMkLst>
            <pc:docMk/>
            <pc:sldMk cId="498662658" sldId="269"/>
            <ac:spMk id="92" creationId="{F6C822BF-602F-471E-AAF7-521FE7DA8692}"/>
          </ac:spMkLst>
        </pc:spChg>
        <pc:spChg chg="mod">
          <ac:chgData name="Triebold  Nicolas" userId="8414fac6-5c62-4ef6-aa02-b49f3eb7f0da" providerId="ADAL" clId="{FC66965E-9336-483A-82B2-F2A5533BC564}" dt="2022-11-17T10:30:03.741" v="11171" actId="165"/>
          <ac:spMkLst>
            <pc:docMk/>
            <pc:sldMk cId="498662658" sldId="269"/>
            <ac:spMk id="93" creationId="{DC69F3D0-8530-46C9-AAEC-0333095145A3}"/>
          </ac:spMkLst>
        </pc:spChg>
        <pc:spChg chg="mod">
          <ac:chgData name="Triebold  Nicolas" userId="8414fac6-5c62-4ef6-aa02-b49f3eb7f0da" providerId="ADAL" clId="{FC66965E-9336-483A-82B2-F2A5533BC564}" dt="2022-11-17T10:30:03.741" v="11171" actId="165"/>
          <ac:spMkLst>
            <pc:docMk/>
            <pc:sldMk cId="498662658" sldId="269"/>
            <ac:spMk id="95" creationId="{D840121D-F622-4824-ADD2-ED78B9588343}"/>
          </ac:spMkLst>
        </pc:spChg>
        <pc:spChg chg="mod">
          <ac:chgData name="Triebold  Nicolas" userId="8414fac6-5c62-4ef6-aa02-b49f3eb7f0da" providerId="ADAL" clId="{FC66965E-9336-483A-82B2-F2A5533BC564}" dt="2022-11-17T10:30:03.741" v="11171" actId="165"/>
          <ac:spMkLst>
            <pc:docMk/>
            <pc:sldMk cId="498662658" sldId="269"/>
            <ac:spMk id="96" creationId="{0CFE5D30-B564-4E09-BDAC-01D1A71C4C09}"/>
          </ac:spMkLst>
        </pc:spChg>
        <pc:spChg chg="del mod">
          <ac:chgData name="Triebold  Nicolas" userId="8414fac6-5c62-4ef6-aa02-b49f3eb7f0da" providerId="ADAL" clId="{FC66965E-9336-483A-82B2-F2A5533BC564}" dt="2022-11-17T09:34:05.826" v="11052" actId="478"/>
          <ac:spMkLst>
            <pc:docMk/>
            <pc:sldMk cId="498662658" sldId="269"/>
            <ac:spMk id="97" creationId="{E295CD97-5C34-4378-ADD5-B18A05BDEFD1}"/>
          </ac:spMkLst>
        </pc:spChg>
        <pc:spChg chg="mod">
          <ac:chgData name="Triebold  Nicolas" userId="8414fac6-5c62-4ef6-aa02-b49f3eb7f0da" providerId="ADAL" clId="{FC66965E-9336-483A-82B2-F2A5533BC564}" dt="2022-11-17T10:30:03.741" v="11171" actId="165"/>
          <ac:spMkLst>
            <pc:docMk/>
            <pc:sldMk cId="498662658" sldId="269"/>
            <ac:spMk id="98" creationId="{172DB97B-5912-4462-AF4A-86DAA308F426}"/>
          </ac:spMkLst>
        </pc:spChg>
        <pc:spChg chg="mod">
          <ac:chgData name="Triebold  Nicolas" userId="8414fac6-5c62-4ef6-aa02-b49f3eb7f0da" providerId="ADAL" clId="{FC66965E-9336-483A-82B2-F2A5533BC564}" dt="2022-11-17T10:30:03.741" v="11171" actId="165"/>
          <ac:spMkLst>
            <pc:docMk/>
            <pc:sldMk cId="498662658" sldId="269"/>
            <ac:spMk id="99" creationId="{55595B2E-C63C-487F-A42B-FC74214126E4}"/>
          </ac:spMkLst>
        </pc:spChg>
        <pc:spChg chg="mod">
          <ac:chgData name="Triebold  Nicolas" userId="8414fac6-5c62-4ef6-aa02-b49f3eb7f0da" providerId="ADAL" clId="{FC66965E-9336-483A-82B2-F2A5533BC564}" dt="2022-11-17T10:30:03.741" v="11171" actId="165"/>
          <ac:spMkLst>
            <pc:docMk/>
            <pc:sldMk cId="498662658" sldId="269"/>
            <ac:spMk id="100" creationId="{D9BA4FEA-34C5-467B-AD78-0AE26B82DAE7}"/>
          </ac:spMkLst>
        </pc:spChg>
        <pc:spChg chg="mod">
          <ac:chgData name="Triebold  Nicolas" userId="8414fac6-5c62-4ef6-aa02-b49f3eb7f0da" providerId="ADAL" clId="{FC66965E-9336-483A-82B2-F2A5533BC564}" dt="2022-11-17T09:32:19.212" v="10849"/>
          <ac:spMkLst>
            <pc:docMk/>
            <pc:sldMk cId="498662658" sldId="269"/>
            <ac:spMk id="102" creationId="{DE8774CF-E40B-B747-F7CB-E64220333A94}"/>
          </ac:spMkLst>
        </pc:spChg>
        <pc:spChg chg="mod">
          <ac:chgData name="Triebold  Nicolas" userId="8414fac6-5c62-4ef6-aa02-b49f3eb7f0da" providerId="ADAL" clId="{FC66965E-9336-483A-82B2-F2A5533BC564}" dt="2022-11-17T09:32:19.212" v="10849"/>
          <ac:spMkLst>
            <pc:docMk/>
            <pc:sldMk cId="498662658" sldId="269"/>
            <ac:spMk id="107" creationId="{A4F5FE39-6E7E-B97F-B944-093F37356251}"/>
          </ac:spMkLst>
        </pc:spChg>
        <pc:spChg chg="mod">
          <ac:chgData name="Triebold  Nicolas" userId="8414fac6-5c62-4ef6-aa02-b49f3eb7f0da" providerId="ADAL" clId="{FC66965E-9336-483A-82B2-F2A5533BC564}" dt="2022-11-17T09:27:58.067" v="10635" actId="165"/>
          <ac:spMkLst>
            <pc:docMk/>
            <pc:sldMk cId="498662658" sldId="269"/>
            <ac:spMk id="110" creationId="{FC3C9E32-F690-4BED-810D-800BCCDA9DDD}"/>
          </ac:spMkLst>
        </pc:spChg>
        <pc:spChg chg="mod">
          <ac:chgData name="Triebold  Nicolas" userId="8414fac6-5c62-4ef6-aa02-b49f3eb7f0da" providerId="ADAL" clId="{FC66965E-9336-483A-82B2-F2A5533BC564}" dt="2022-11-17T09:27:58.067" v="10635" actId="165"/>
          <ac:spMkLst>
            <pc:docMk/>
            <pc:sldMk cId="498662658" sldId="269"/>
            <ac:spMk id="111" creationId="{721E3AC8-2B95-44B5-B99D-48F62A101A2E}"/>
          </ac:spMkLst>
        </pc:spChg>
        <pc:spChg chg="mod">
          <ac:chgData name="Triebold  Nicolas" userId="8414fac6-5c62-4ef6-aa02-b49f3eb7f0da" providerId="ADAL" clId="{FC66965E-9336-483A-82B2-F2A5533BC564}" dt="2022-11-17T09:32:19.212" v="10849"/>
          <ac:spMkLst>
            <pc:docMk/>
            <pc:sldMk cId="498662658" sldId="269"/>
            <ac:spMk id="113" creationId="{FF18E830-8CB4-5307-9AF8-81FB75646BE6}"/>
          </ac:spMkLst>
        </pc:spChg>
        <pc:spChg chg="mod">
          <ac:chgData name="Triebold  Nicolas" userId="8414fac6-5c62-4ef6-aa02-b49f3eb7f0da" providerId="ADAL" clId="{FC66965E-9336-483A-82B2-F2A5533BC564}" dt="2022-11-17T09:32:19.212" v="10849"/>
          <ac:spMkLst>
            <pc:docMk/>
            <pc:sldMk cId="498662658" sldId="269"/>
            <ac:spMk id="114" creationId="{B65FB636-210D-CC75-FD71-F8EF2B9BE586}"/>
          </ac:spMkLst>
        </pc:spChg>
        <pc:spChg chg="mod">
          <ac:chgData name="Triebold  Nicolas" userId="8414fac6-5c62-4ef6-aa02-b49f3eb7f0da" providerId="ADAL" clId="{FC66965E-9336-483A-82B2-F2A5533BC564}" dt="2022-11-17T09:32:19.212" v="10849"/>
          <ac:spMkLst>
            <pc:docMk/>
            <pc:sldMk cId="498662658" sldId="269"/>
            <ac:spMk id="116" creationId="{181AD60E-4B2F-F7CE-9B67-47EBB358C5B0}"/>
          </ac:spMkLst>
        </pc:spChg>
        <pc:spChg chg="mod">
          <ac:chgData name="Triebold  Nicolas" userId="8414fac6-5c62-4ef6-aa02-b49f3eb7f0da" providerId="ADAL" clId="{FC66965E-9336-483A-82B2-F2A5533BC564}" dt="2022-11-17T09:32:19.212" v="10849"/>
          <ac:spMkLst>
            <pc:docMk/>
            <pc:sldMk cId="498662658" sldId="269"/>
            <ac:spMk id="117" creationId="{2B6456C1-4FC0-D198-A254-724263277558}"/>
          </ac:spMkLst>
        </pc:spChg>
        <pc:spChg chg="mod">
          <ac:chgData name="Triebold  Nicolas" userId="8414fac6-5c62-4ef6-aa02-b49f3eb7f0da" providerId="ADAL" clId="{FC66965E-9336-483A-82B2-F2A5533BC564}" dt="2022-11-17T09:32:19.212" v="10849"/>
          <ac:spMkLst>
            <pc:docMk/>
            <pc:sldMk cId="498662658" sldId="269"/>
            <ac:spMk id="118" creationId="{951B6918-2426-E1BB-1DD7-0363B6DE616A}"/>
          </ac:spMkLst>
        </pc:spChg>
        <pc:spChg chg="mod">
          <ac:chgData name="Triebold  Nicolas" userId="8414fac6-5c62-4ef6-aa02-b49f3eb7f0da" providerId="ADAL" clId="{FC66965E-9336-483A-82B2-F2A5533BC564}" dt="2022-11-17T09:27:58.067" v="10635" actId="165"/>
          <ac:spMkLst>
            <pc:docMk/>
            <pc:sldMk cId="498662658" sldId="269"/>
            <ac:spMk id="119" creationId="{A8F05E7D-6197-43B7-B316-BE37C828DC9F}"/>
          </ac:spMkLst>
        </pc:spChg>
        <pc:spChg chg="mod">
          <ac:chgData name="Triebold  Nicolas" userId="8414fac6-5c62-4ef6-aa02-b49f3eb7f0da" providerId="ADAL" clId="{FC66965E-9336-483A-82B2-F2A5533BC564}" dt="2022-11-17T09:27:58.067" v="10635" actId="165"/>
          <ac:spMkLst>
            <pc:docMk/>
            <pc:sldMk cId="498662658" sldId="269"/>
            <ac:spMk id="120" creationId="{0DEF9DCD-CC03-441E-AFFC-666F80B69A58}"/>
          </ac:spMkLst>
        </pc:spChg>
        <pc:spChg chg="mod">
          <ac:chgData name="Triebold  Nicolas" userId="8414fac6-5c62-4ef6-aa02-b49f3eb7f0da" providerId="ADAL" clId="{FC66965E-9336-483A-82B2-F2A5533BC564}" dt="2022-11-17T09:32:19.212" v="10849"/>
          <ac:spMkLst>
            <pc:docMk/>
            <pc:sldMk cId="498662658" sldId="269"/>
            <ac:spMk id="121" creationId="{A78DDA2F-8189-5314-B791-989CD8EE04F4}"/>
          </ac:spMkLst>
        </pc:spChg>
        <pc:spChg chg="mod">
          <ac:chgData name="Triebold  Nicolas" userId="8414fac6-5c62-4ef6-aa02-b49f3eb7f0da" providerId="ADAL" clId="{FC66965E-9336-483A-82B2-F2A5533BC564}" dt="2022-11-17T09:27:58.067" v="10635" actId="165"/>
          <ac:spMkLst>
            <pc:docMk/>
            <pc:sldMk cId="498662658" sldId="269"/>
            <ac:spMk id="122" creationId="{238BABB7-8B2F-4157-87A8-8E573E6CCC77}"/>
          </ac:spMkLst>
        </pc:spChg>
        <pc:spChg chg="mod">
          <ac:chgData name="Triebold  Nicolas" userId="8414fac6-5c62-4ef6-aa02-b49f3eb7f0da" providerId="ADAL" clId="{FC66965E-9336-483A-82B2-F2A5533BC564}" dt="2022-11-17T09:32:19.212" v="10849"/>
          <ac:spMkLst>
            <pc:docMk/>
            <pc:sldMk cId="498662658" sldId="269"/>
            <ac:spMk id="123" creationId="{71992095-96B2-EB67-A5A0-BB333D083172}"/>
          </ac:spMkLst>
        </pc:spChg>
        <pc:spChg chg="mod">
          <ac:chgData name="Triebold  Nicolas" userId="8414fac6-5c62-4ef6-aa02-b49f3eb7f0da" providerId="ADAL" clId="{FC66965E-9336-483A-82B2-F2A5533BC564}" dt="2022-11-17T09:32:19.212" v="10849"/>
          <ac:spMkLst>
            <pc:docMk/>
            <pc:sldMk cId="498662658" sldId="269"/>
            <ac:spMk id="124" creationId="{78E390C2-2ACE-13E2-8C09-D88C8C7161BB}"/>
          </ac:spMkLst>
        </pc:spChg>
        <pc:spChg chg="mod topLvl">
          <ac:chgData name="Triebold  Nicolas" userId="8414fac6-5c62-4ef6-aa02-b49f3eb7f0da" providerId="ADAL" clId="{FC66965E-9336-483A-82B2-F2A5533BC564}" dt="2022-11-17T09:28:27.761" v="10662" actId="164"/>
          <ac:spMkLst>
            <pc:docMk/>
            <pc:sldMk cId="498662658" sldId="269"/>
            <ac:spMk id="126" creationId="{8544D84B-A939-4415-82F9-AFEED1CDB590}"/>
          </ac:spMkLst>
        </pc:spChg>
        <pc:spChg chg="mod ord topLvl">
          <ac:chgData name="Triebold  Nicolas" userId="8414fac6-5c62-4ef6-aa02-b49f3eb7f0da" providerId="ADAL" clId="{FC66965E-9336-483A-82B2-F2A5533BC564}" dt="2022-11-17T10:30:03.741" v="11171" actId="165"/>
          <ac:spMkLst>
            <pc:docMk/>
            <pc:sldMk cId="498662658" sldId="269"/>
            <ac:spMk id="128" creationId="{6C70CD2D-F811-4FC7-9B9E-A78086C26A6E}"/>
          </ac:spMkLst>
        </pc:spChg>
        <pc:spChg chg="mod">
          <ac:chgData name="Triebold  Nicolas" userId="8414fac6-5c62-4ef6-aa02-b49f3eb7f0da" providerId="ADAL" clId="{FC66965E-9336-483A-82B2-F2A5533BC564}" dt="2022-11-17T09:32:44.737" v="10881" actId="1036"/>
          <ac:spMkLst>
            <pc:docMk/>
            <pc:sldMk cId="498662658" sldId="269"/>
            <ac:spMk id="134" creationId="{76345DA7-5465-CED9-8E50-31CF167E5034}"/>
          </ac:spMkLst>
        </pc:spChg>
        <pc:spChg chg="mod">
          <ac:chgData name="Triebold  Nicolas" userId="8414fac6-5c62-4ef6-aa02-b49f3eb7f0da" providerId="ADAL" clId="{FC66965E-9336-483A-82B2-F2A5533BC564}" dt="2022-11-17T09:32:44.737" v="10881" actId="1036"/>
          <ac:spMkLst>
            <pc:docMk/>
            <pc:sldMk cId="498662658" sldId="269"/>
            <ac:spMk id="136" creationId="{FF9BC880-8972-3CDB-864B-D8A45148DA8B}"/>
          </ac:spMkLst>
        </pc:spChg>
        <pc:spChg chg="mod">
          <ac:chgData name="Triebold  Nicolas" userId="8414fac6-5c62-4ef6-aa02-b49f3eb7f0da" providerId="ADAL" clId="{FC66965E-9336-483A-82B2-F2A5533BC564}" dt="2022-11-17T09:32:31.805" v="10851"/>
          <ac:spMkLst>
            <pc:docMk/>
            <pc:sldMk cId="498662658" sldId="269"/>
            <ac:spMk id="137" creationId="{D089846D-BB2B-B38A-CAF5-150D6F2D81B9}"/>
          </ac:spMkLst>
        </pc:spChg>
        <pc:spChg chg="mod">
          <ac:chgData name="Triebold  Nicolas" userId="8414fac6-5c62-4ef6-aa02-b49f3eb7f0da" providerId="ADAL" clId="{FC66965E-9336-483A-82B2-F2A5533BC564}" dt="2022-11-17T09:33:10.859" v="11021" actId="1035"/>
          <ac:spMkLst>
            <pc:docMk/>
            <pc:sldMk cId="498662658" sldId="269"/>
            <ac:spMk id="139" creationId="{9AC0385A-3A57-C023-B4C2-E5DEE9E93A5C}"/>
          </ac:spMkLst>
        </pc:spChg>
        <pc:spChg chg="mod">
          <ac:chgData name="Triebold  Nicolas" userId="8414fac6-5c62-4ef6-aa02-b49f3eb7f0da" providerId="ADAL" clId="{FC66965E-9336-483A-82B2-F2A5533BC564}" dt="2022-11-17T09:33:10.859" v="11021" actId="1035"/>
          <ac:spMkLst>
            <pc:docMk/>
            <pc:sldMk cId="498662658" sldId="269"/>
            <ac:spMk id="140" creationId="{4C72E926-8303-8EEF-8D78-CF1C0B3ED121}"/>
          </ac:spMkLst>
        </pc:spChg>
        <pc:spChg chg="mod">
          <ac:chgData name="Triebold  Nicolas" userId="8414fac6-5c62-4ef6-aa02-b49f3eb7f0da" providerId="ADAL" clId="{FC66965E-9336-483A-82B2-F2A5533BC564}" dt="2022-11-17T09:33:10.859" v="11021" actId="1035"/>
          <ac:spMkLst>
            <pc:docMk/>
            <pc:sldMk cId="498662658" sldId="269"/>
            <ac:spMk id="141" creationId="{DE041D58-0162-86DB-D402-58652965C9DC}"/>
          </ac:spMkLst>
        </pc:spChg>
        <pc:spChg chg="mod">
          <ac:chgData name="Triebold  Nicolas" userId="8414fac6-5c62-4ef6-aa02-b49f3eb7f0da" providerId="ADAL" clId="{FC66965E-9336-483A-82B2-F2A5533BC564}" dt="2022-11-17T09:33:10.859" v="11021" actId="1035"/>
          <ac:spMkLst>
            <pc:docMk/>
            <pc:sldMk cId="498662658" sldId="269"/>
            <ac:spMk id="142" creationId="{5AC80538-8458-C60D-5A3F-C9D372FD907A}"/>
          </ac:spMkLst>
        </pc:spChg>
        <pc:spChg chg="mod">
          <ac:chgData name="Triebold  Nicolas" userId="8414fac6-5c62-4ef6-aa02-b49f3eb7f0da" providerId="ADAL" clId="{FC66965E-9336-483A-82B2-F2A5533BC564}" dt="2022-11-17T09:33:10.859" v="11021" actId="1035"/>
          <ac:spMkLst>
            <pc:docMk/>
            <pc:sldMk cId="498662658" sldId="269"/>
            <ac:spMk id="144" creationId="{9782DEA7-4840-618B-9347-6BC7B3D74D4E}"/>
          </ac:spMkLst>
        </pc:spChg>
        <pc:spChg chg="mod">
          <ac:chgData name="Triebold  Nicolas" userId="8414fac6-5c62-4ef6-aa02-b49f3eb7f0da" providerId="ADAL" clId="{FC66965E-9336-483A-82B2-F2A5533BC564}" dt="2022-11-17T09:32:31.805" v="10851"/>
          <ac:spMkLst>
            <pc:docMk/>
            <pc:sldMk cId="498662658" sldId="269"/>
            <ac:spMk id="145" creationId="{04579AC3-42A0-84E4-5EA0-C824DC5D3F9E}"/>
          </ac:spMkLst>
        </pc:spChg>
        <pc:spChg chg="del mod">
          <ac:chgData name="Triebold  Nicolas" userId="8414fac6-5c62-4ef6-aa02-b49f3eb7f0da" providerId="ADAL" clId="{FC66965E-9336-483A-82B2-F2A5533BC564}" dt="2022-11-17T09:34:08.966" v="11053" actId="478"/>
          <ac:spMkLst>
            <pc:docMk/>
            <pc:sldMk cId="498662658" sldId="269"/>
            <ac:spMk id="146" creationId="{EB82C9E1-8D85-4368-ACDF-9EB3C4D7C702}"/>
          </ac:spMkLst>
        </pc:spChg>
        <pc:spChg chg="mod">
          <ac:chgData name="Triebold  Nicolas" userId="8414fac6-5c62-4ef6-aa02-b49f3eb7f0da" providerId="ADAL" clId="{FC66965E-9336-483A-82B2-F2A5533BC564}" dt="2022-11-17T09:33:10.859" v="11021" actId="1035"/>
          <ac:spMkLst>
            <pc:docMk/>
            <pc:sldMk cId="498662658" sldId="269"/>
            <ac:spMk id="147" creationId="{CE35BA5D-664A-0F9C-321A-557AD7C58F74}"/>
          </ac:spMkLst>
        </pc:spChg>
        <pc:spChg chg="mod">
          <ac:chgData name="Triebold  Nicolas" userId="8414fac6-5c62-4ef6-aa02-b49f3eb7f0da" providerId="ADAL" clId="{FC66965E-9336-483A-82B2-F2A5533BC564}" dt="2022-11-17T09:32:31.805" v="10851"/>
          <ac:spMkLst>
            <pc:docMk/>
            <pc:sldMk cId="498662658" sldId="269"/>
            <ac:spMk id="148" creationId="{3653A996-E81B-7A10-18BE-0E37923E670C}"/>
          </ac:spMkLst>
        </pc:spChg>
        <pc:spChg chg="mod">
          <ac:chgData name="Triebold  Nicolas" userId="8414fac6-5c62-4ef6-aa02-b49f3eb7f0da" providerId="ADAL" clId="{FC66965E-9336-483A-82B2-F2A5533BC564}" dt="2022-11-17T09:33:10.859" v="11021" actId="1035"/>
          <ac:spMkLst>
            <pc:docMk/>
            <pc:sldMk cId="498662658" sldId="269"/>
            <ac:spMk id="149" creationId="{2E8A511B-A2E3-7BB9-69DD-ED822672363F}"/>
          </ac:spMkLst>
        </pc:spChg>
        <pc:grpChg chg="add mod">
          <ac:chgData name="Triebold  Nicolas" userId="8414fac6-5c62-4ef6-aa02-b49f3eb7f0da" providerId="ADAL" clId="{FC66965E-9336-483A-82B2-F2A5533BC564}" dt="2022-11-17T09:29:27.856" v="10744" actId="1076"/>
          <ac:grpSpMkLst>
            <pc:docMk/>
            <pc:sldMk cId="498662658" sldId="269"/>
            <ac:grpSpMk id="10" creationId="{C0CFC669-5C9A-02F1-F1B5-673E32A5F108}"/>
          </ac:grpSpMkLst>
        </pc:grpChg>
        <pc:grpChg chg="add mod">
          <ac:chgData name="Triebold  Nicolas" userId="8414fac6-5c62-4ef6-aa02-b49f3eb7f0da" providerId="ADAL" clId="{FC66965E-9336-483A-82B2-F2A5533BC564}" dt="2022-11-16T12:43:12.492" v="9802" actId="1076"/>
          <ac:grpSpMkLst>
            <pc:docMk/>
            <pc:sldMk cId="498662658" sldId="269"/>
            <ac:grpSpMk id="15" creationId="{12657009-EC68-E44A-2B6E-9AF1E1DE9A0D}"/>
          </ac:grpSpMkLst>
        </pc:grpChg>
        <pc:grpChg chg="add mod">
          <ac:chgData name="Triebold  Nicolas" userId="8414fac6-5c62-4ef6-aa02-b49f3eb7f0da" providerId="ADAL" clId="{FC66965E-9336-483A-82B2-F2A5533BC564}" dt="2022-11-16T12:43:20.140" v="9803" actId="1076"/>
          <ac:grpSpMkLst>
            <pc:docMk/>
            <pc:sldMk cId="498662658" sldId="269"/>
            <ac:grpSpMk id="24" creationId="{D974F0D2-1023-A316-27AF-7B89A3446C96}"/>
          </ac:grpSpMkLst>
        </pc:grpChg>
        <pc:grpChg chg="mod">
          <ac:chgData name="Triebold  Nicolas" userId="8414fac6-5c62-4ef6-aa02-b49f3eb7f0da" providerId="ADAL" clId="{FC66965E-9336-483A-82B2-F2A5533BC564}" dt="2022-11-16T12:34:11.595" v="9340"/>
          <ac:grpSpMkLst>
            <pc:docMk/>
            <pc:sldMk cId="498662658" sldId="269"/>
            <ac:grpSpMk id="26" creationId="{08DB9E73-858E-51E2-5ABC-0C3B7E6144DB}"/>
          </ac:grpSpMkLst>
        </pc:grpChg>
        <pc:grpChg chg="mod">
          <ac:chgData name="Triebold  Nicolas" userId="8414fac6-5c62-4ef6-aa02-b49f3eb7f0da" providerId="ADAL" clId="{FC66965E-9336-483A-82B2-F2A5533BC564}" dt="2022-11-17T09:24:02.926" v="10491" actId="1035"/>
          <ac:grpSpMkLst>
            <pc:docMk/>
            <pc:sldMk cId="498662658" sldId="269"/>
            <ac:grpSpMk id="38" creationId="{BE756F33-6A53-47AC-8F03-C0E651F86580}"/>
          </ac:grpSpMkLst>
        </pc:grpChg>
        <pc:grpChg chg="add mod">
          <ac:chgData name="Triebold  Nicolas" userId="8414fac6-5c62-4ef6-aa02-b49f3eb7f0da" providerId="ADAL" clId="{FC66965E-9336-483A-82B2-F2A5533BC564}" dt="2022-11-16T13:03:36.284" v="10296" actId="164"/>
          <ac:grpSpMkLst>
            <pc:docMk/>
            <pc:sldMk cId="498662658" sldId="269"/>
            <ac:grpSpMk id="40" creationId="{3DA696FB-430A-AAE0-C3E0-C678CED6DD7A}"/>
          </ac:grpSpMkLst>
        </pc:grpChg>
        <pc:grpChg chg="add mod">
          <ac:chgData name="Triebold  Nicolas" userId="8414fac6-5c62-4ef6-aa02-b49f3eb7f0da" providerId="ADAL" clId="{FC66965E-9336-483A-82B2-F2A5533BC564}" dt="2022-11-17T09:24:02.926" v="10491" actId="1035"/>
          <ac:grpSpMkLst>
            <pc:docMk/>
            <pc:sldMk cId="498662658" sldId="269"/>
            <ac:grpSpMk id="41" creationId="{588BF2C6-A8D8-AD10-1615-E8852A9C908C}"/>
          </ac:grpSpMkLst>
        </pc:grpChg>
        <pc:grpChg chg="add del mod topLvl">
          <ac:chgData name="Triebold  Nicolas" userId="8414fac6-5c62-4ef6-aa02-b49f3eb7f0da" providerId="ADAL" clId="{FC66965E-9336-483A-82B2-F2A5533BC564}" dt="2022-11-17T10:29:02.555" v="11169" actId="478"/>
          <ac:grpSpMkLst>
            <pc:docMk/>
            <pc:sldMk cId="498662658" sldId="269"/>
            <ac:grpSpMk id="50" creationId="{7D682E55-ED55-40A1-8C78-45B79745825F}"/>
          </ac:grpSpMkLst>
        </pc:grpChg>
        <pc:grpChg chg="add del mod">
          <ac:chgData name="Triebold  Nicolas" userId="8414fac6-5c62-4ef6-aa02-b49f3eb7f0da" providerId="ADAL" clId="{FC66965E-9336-483A-82B2-F2A5533BC564}" dt="2022-11-17T10:25:44.931" v="11153" actId="165"/>
          <ac:grpSpMkLst>
            <pc:docMk/>
            <pc:sldMk cId="498662658" sldId="269"/>
            <ac:grpSpMk id="60" creationId="{58CDDABF-9CDC-B39C-86EA-5ECE35D8D7A9}"/>
          </ac:grpSpMkLst>
        </pc:grpChg>
        <pc:grpChg chg="add del mod ord">
          <ac:chgData name="Triebold  Nicolas" userId="8414fac6-5c62-4ef6-aa02-b49f3eb7f0da" providerId="ADAL" clId="{FC66965E-9336-483A-82B2-F2A5533BC564}" dt="2022-11-17T10:30:03.741" v="11171" actId="165"/>
          <ac:grpSpMkLst>
            <pc:docMk/>
            <pc:sldMk cId="498662658" sldId="269"/>
            <ac:grpSpMk id="61" creationId="{3E639D1F-A9EC-42E2-65F2-12BEA7BA0C84}"/>
          </ac:grpSpMkLst>
        </pc:grpChg>
        <pc:grpChg chg="add del mod">
          <ac:chgData name="Triebold  Nicolas" userId="8414fac6-5c62-4ef6-aa02-b49f3eb7f0da" providerId="ADAL" clId="{FC66965E-9336-483A-82B2-F2A5533BC564}" dt="2022-11-17T09:32:20.774" v="10850" actId="478"/>
          <ac:grpSpMkLst>
            <pc:docMk/>
            <pc:sldMk cId="498662658" sldId="269"/>
            <ac:grpSpMk id="62" creationId="{18EE7EB4-3727-214D-0D2A-092D63A5D1B8}"/>
          </ac:grpSpMkLst>
        </pc:grpChg>
        <pc:grpChg chg="add mod ord">
          <ac:chgData name="Triebold  Nicolas" userId="8414fac6-5c62-4ef6-aa02-b49f3eb7f0da" providerId="ADAL" clId="{FC66965E-9336-483A-82B2-F2A5533BC564}" dt="2022-11-17T10:29:00.458" v="11168" actId="166"/>
          <ac:grpSpMkLst>
            <pc:docMk/>
            <pc:sldMk cId="498662658" sldId="269"/>
            <ac:grpSpMk id="64" creationId="{13F75F55-FC1F-D9A7-C548-9262193B0FA4}"/>
          </ac:grpSpMkLst>
        </pc:grpChg>
        <pc:grpChg chg="mod">
          <ac:chgData name="Triebold  Nicolas" userId="8414fac6-5c62-4ef6-aa02-b49f3eb7f0da" providerId="ADAL" clId="{FC66965E-9336-483A-82B2-F2A5533BC564}" dt="2022-11-17T09:32:19.212" v="10849"/>
          <ac:grpSpMkLst>
            <pc:docMk/>
            <pc:sldMk cId="498662658" sldId="269"/>
            <ac:grpSpMk id="64" creationId="{24A3ABE4-D798-DE7B-5781-1F37F7C253DC}"/>
          </ac:grpSpMkLst>
        </pc:grpChg>
        <pc:grpChg chg="mod">
          <ac:chgData name="Triebold  Nicolas" userId="8414fac6-5c62-4ef6-aa02-b49f3eb7f0da" providerId="ADAL" clId="{FC66965E-9336-483A-82B2-F2A5533BC564}" dt="2022-11-17T09:32:19.212" v="10849"/>
          <ac:grpSpMkLst>
            <pc:docMk/>
            <pc:sldMk cId="498662658" sldId="269"/>
            <ac:grpSpMk id="65" creationId="{BEFB5D1D-148D-46BF-2863-5253CFE47120}"/>
          </ac:grpSpMkLst>
        </pc:grpChg>
        <pc:grpChg chg="del mod ord topLvl">
          <ac:chgData name="Triebold  Nicolas" userId="8414fac6-5c62-4ef6-aa02-b49f3eb7f0da" providerId="ADAL" clId="{FC66965E-9336-483A-82B2-F2A5533BC564}" dt="2022-11-17T09:30:19.817" v="10749" actId="165"/>
          <ac:grpSpMkLst>
            <pc:docMk/>
            <pc:sldMk cId="498662658" sldId="269"/>
            <ac:grpSpMk id="82" creationId="{F8A23A17-4403-4FFA-8F88-6A21B5D3E0EC}"/>
          </ac:grpSpMkLst>
        </pc:grpChg>
        <pc:grpChg chg="mod topLvl">
          <ac:chgData name="Triebold  Nicolas" userId="8414fac6-5c62-4ef6-aa02-b49f3eb7f0da" providerId="ADAL" clId="{FC66965E-9336-483A-82B2-F2A5533BC564}" dt="2022-11-17T10:30:03.741" v="11171" actId="165"/>
          <ac:grpSpMkLst>
            <pc:docMk/>
            <pc:sldMk cId="498662658" sldId="269"/>
            <ac:grpSpMk id="84" creationId="{08FF65F0-33AF-4E90-AD2C-76C2933B8117}"/>
          </ac:grpSpMkLst>
        </pc:grpChg>
        <pc:grpChg chg="mod topLvl">
          <ac:chgData name="Triebold  Nicolas" userId="8414fac6-5c62-4ef6-aa02-b49f3eb7f0da" providerId="ADAL" clId="{FC66965E-9336-483A-82B2-F2A5533BC564}" dt="2022-11-17T10:30:03.741" v="11171" actId="165"/>
          <ac:grpSpMkLst>
            <pc:docMk/>
            <pc:sldMk cId="498662658" sldId="269"/>
            <ac:grpSpMk id="85" creationId="{8496816C-6CB7-4C0A-9FFB-F62C962EFE33}"/>
          </ac:grpSpMkLst>
        </pc:grpChg>
        <pc:grpChg chg="mod">
          <ac:chgData name="Triebold  Nicolas" userId="8414fac6-5c62-4ef6-aa02-b49f3eb7f0da" providerId="ADAL" clId="{FC66965E-9336-483A-82B2-F2A5533BC564}" dt="2022-11-17T10:30:03.741" v="11171" actId="165"/>
          <ac:grpSpMkLst>
            <pc:docMk/>
            <pc:sldMk cId="498662658" sldId="269"/>
            <ac:grpSpMk id="89" creationId="{FF29B223-0EE7-4A96-9421-2BA0EFB9C4EC}"/>
          </ac:grpSpMkLst>
        </pc:grpChg>
        <pc:grpChg chg="mod">
          <ac:chgData name="Triebold  Nicolas" userId="8414fac6-5c62-4ef6-aa02-b49f3eb7f0da" providerId="ADAL" clId="{FC66965E-9336-483A-82B2-F2A5533BC564}" dt="2022-11-17T10:30:03.741" v="11171" actId="165"/>
          <ac:grpSpMkLst>
            <pc:docMk/>
            <pc:sldMk cId="498662658" sldId="269"/>
            <ac:grpSpMk id="94" creationId="{146D9AE8-4D6E-4900-858E-DFE05561DB74}"/>
          </ac:grpSpMkLst>
        </pc:grpChg>
        <pc:grpChg chg="mod">
          <ac:chgData name="Triebold  Nicolas" userId="8414fac6-5c62-4ef6-aa02-b49f3eb7f0da" providerId="ADAL" clId="{FC66965E-9336-483A-82B2-F2A5533BC564}" dt="2022-11-17T09:32:19.212" v="10849"/>
          <ac:grpSpMkLst>
            <pc:docMk/>
            <pc:sldMk cId="498662658" sldId="269"/>
            <ac:grpSpMk id="101" creationId="{E1D93222-6E43-5345-84DF-24CD3A6E5937}"/>
          </ac:grpSpMkLst>
        </pc:grpChg>
        <pc:grpChg chg="mod">
          <ac:chgData name="Triebold  Nicolas" userId="8414fac6-5c62-4ef6-aa02-b49f3eb7f0da" providerId="ADAL" clId="{FC66965E-9336-483A-82B2-F2A5533BC564}" dt="2022-11-17T09:24:02.926" v="10491" actId="1035"/>
          <ac:grpSpMkLst>
            <pc:docMk/>
            <pc:sldMk cId="498662658" sldId="269"/>
            <ac:grpSpMk id="103" creationId="{0CEB8CFE-87CE-4655-BB90-18C5E5D11B28}"/>
          </ac:grpSpMkLst>
        </pc:grpChg>
        <pc:grpChg chg="mod">
          <ac:chgData name="Triebold  Nicolas" userId="8414fac6-5c62-4ef6-aa02-b49f3eb7f0da" providerId="ADAL" clId="{FC66965E-9336-483A-82B2-F2A5533BC564}" dt="2022-11-17T09:24:02.926" v="10491" actId="1035"/>
          <ac:grpSpMkLst>
            <pc:docMk/>
            <pc:sldMk cId="498662658" sldId="269"/>
            <ac:grpSpMk id="104" creationId="{B757D3A1-1EF9-4CDA-916A-DEAE057B9656}"/>
          </ac:grpSpMkLst>
        </pc:grpChg>
        <pc:grpChg chg="del mod topLvl">
          <ac:chgData name="Triebold  Nicolas" userId="8414fac6-5c62-4ef6-aa02-b49f3eb7f0da" providerId="ADAL" clId="{FC66965E-9336-483A-82B2-F2A5533BC564}" dt="2022-11-17T09:27:58.067" v="10635" actId="165"/>
          <ac:grpSpMkLst>
            <pc:docMk/>
            <pc:sldMk cId="498662658" sldId="269"/>
            <ac:grpSpMk id="105" creationId="{2369E1C1-8FE2-44A4-A52A-380C9E7EAC3B}"/>
          </ac:grpSpMkLst>
        </pc:grpChg>
        <pc:grpChg chg="mod topLvl">
          <ac:chgData name="Triebold  Nicolas" userId="8414fac6-5c62-4ef6-aa02-b49f3eb7f0da" providerId="ADAL" clId="{FC66965E-9336-483A-82B2-F2A5533BC564}" dt="2022-11-17T09:28:27.761" v="10662" actId="164"/>
          <ac:grpSpMkLst>
            <pc:docMk/>
            <pc:sldMk cId="498662658" sldId="269"/>
            <ac:grpSpMk id="108" creationId="{A26F5566-FFAE-42DE-B4C7-D6FC2DD77562}"/>
          </ac:grpSpMkLst>
        </pc:grpChg>
        <pc:grpChg chg="mod topLvl">
          <ac:chgData name="Triebold  Nicolas" userId="8414fac6-5c62-4ef6-aa02-b49f3eb7f0da" providerId="ADAL" clId="{FC66965E-9336-483A-82B2-F2A5533BC564}" dt="2022-11-17T09:27:58.067" v="10635" actId="165"/>
          <ac:grpSpMkLst>
            <pc:docMk/>
            <pc:sldMk cId="498662658" sldId="269"/>
            <ac:grpSpMk id="112" creationId="{20B75301-4817-427F-B1ED-F205B99C0907}"/>
          </ac:grpSpMkLst>
        </pc:grpChg>
        <pc:grpChg chg="mod">
          <ac:chgData name="Triebold  Nicolas" userId="8414fac6-5c62-4ef6-aa02-b49f3eb7f0da" providerId="ADAL" clId="{FC66965E-9336-483A-82B2-F2A5533BC564}" dt="2022-11-17T09:32:19.212" v="10849"/>
          <ac:grpSpMkLst>
            <pc:docMk/>
            <pc:sldMk cId="498662658" sldId="269"/>
            <ac:grpSpMk id="115" creationId="{C8E67A34-F390-4601-8817-B8E3529444B1}"/>
          </ac:grpSpMkLst>
        </pc:grpChg>
        <pc:grpChg chg="del">
          <ac:chgData name="Triebold  Nicolas" userId="8414fac6-5c62-4ef6-aa02-b49f3eb7f0da" providerId="ADAL" clId="{FC66965E-9336-483A-82B2-F2A5533BC564}" dt="2022-11-17T09:27:36.553" v="10564" actId="165"/>
          <ac:grpSpMkLst>
            <pc:docMk/>
            <pc:sldMk cId="498662658" sldId="269"/>
            <ac:grpSpMk id="127" creationId="{9E2AED70-96F8-4256-A491-B1ACE2D6B312}"/>
          </ac:grpSpMkLst>
        </pc:grpChg>
        <pc:grpChg chg="del">
          <ac:chgData name="Triebold  Nicolas" userId="8414fac6-5c62-4ef6-aa02-b49f3eb7f0da" providerId="ADAL" clId="{FC66965E-9336-483A-82B2-F2A5533BC564}" dt="2022-11-17T09:30:11.805" v="10747" actId="165"/>
          <ac:grpSpMkLst>
            <pc:docMk/>
            <pc:sldMk cId="498662658" sldId="269"/>
            <ac:grpSpMk id="129" creationId="{DCE8A7B9-A635-4E1B-8C5F-4BA42FDF608C}"/>
          </ac:grpSpMkLst>
        </pc:grpChg>
        <pc:grpChg chg="add mod ord">
          <ac:chgData name="Triebold  Nicolas" userId="8414fac6-5c62-4ef6-aa02-b49f3eb7f0da" providerId="ADAL" clId="{FC66965E-9336-483A-82B2-F2A5533BC564}" dt="2022-11-17T09:33:17.909" v="11022" actId="167"/>
          <ac:grpSpMkLst>
            <pc:docMk/>
            <pc:sldMk cId="498662658" sldId="269"/>
            <ac:grpSpMk id="130" creationId="{63CB7E66-A9EF-B77E-50F2-CCBECCA0F7F7}"/>
          </ac:grpSpMkLst>
        </pc:grpChg>
        <pc:grpChg chg="mod">
          <ac:chgData name="Triebold  Nicolas" userId="8414fac6-5c62-4ef6-aa02-b49f3eb7f0da" providerId="ADAL" clId="{FC66965E-9336-483A-82B2-F2A5533BC564}" dt="2022-11-17T09:32:31.805" v="10851"/>
          <ac:grpSpMkLst>
            <pc:docMk/>
            <pc:sldMk cId="498662658" sldId="269"/>
            <ac:grpSpMk id="132" creationId="{F51865BC-332A-BC4D-2792-A94EC3BEC868}"/>
          </ac:grpSpMkLst>
        </pc:grpChg>
        <pc:grpChg chg="mod">
          <ac:chgData name="Triebold  Nicolas" userId="8414fac6-5c62-4ef6-aa02-b49f3eb7f0da" providerId="ADAL" clId="{FC66965E-9336-483A-82B2-F2A5533BC564}" dt="2022-11-17T09:32:31.805" v="10851"/>
          <ac:grpSpMkLst>
            <pc:docMk/>
            <pc:sldMk cId="498662658" sldId="269"/>
            <ac:grpSpMk id="133" creationId="{F5F900C5-F59C-F271-6CBA-1DCCE7E3BAA2}"/>
          </ac:grpSpMkLst>
        </pc:grpChg>
        <pc:grpChg chg="mod">
          <ac:chgData name="Triebold  Nicolas" userId="8414fac6-5c62-4ef6-aa02-b49f3eb7f0da" providerId="ADAL" clId="{FC66965E-9336-483A-82B2-F2A5533BC564}" dt="2022-11-17T09:32:31.805" v="10851"/>
          <ac:grpSpMkLst>
            <pc:docMk/>
            <pc:sldMk cId="498662658" sldId="269"/>
            <ac:grpSpMk id="138" creationId="{FD1482E7-BAC5-898D-27FC-15BE41B05DFC}"/>
          </ac:grpSpMkLst>
        </pc:grpChg>
        <pc:grpChg chg="mod">
          <ac:chgData name="Triebold  Nicolas" userId="8414fac6-5c62-4ef6-aa02-b49f3eb7f0da" providerId="ADAL" clId="{FC66965E-9336-483A-82B2-F2A5533BC564}" dt="2022-11-17T09:32:31.805" v="10851"/>
          <ac:grpSpMkLst>
            <pc:docMk/>
            <pc:sldMk cId="498662658" sldId="269"/>
            <ac:grpSpMk id="143" creationId="{83AF0040-7C86-5567-40B1-62A4C35BB9F8}"/>
          </ac:grpSpMkLst>
        </pc:grpChg>
        <pc:picChg chg="add del mod">
          <ac:chgData name="Triebold  Nicolas" userId="8414fac6-5c62-4ef6-aa02-b49f3eb7f0da" providerId="ADAL" clId="{FC66965E-9336-483A-82B2-F2A5533BC564}" dt="2022-11-16T12:33:55.104" v="9335" actId="478"/>
          <ac:picMkLst>
            <pc:docMk/>
            <pc:sldMk cId="498662658" sldId="269"/>
            <ac:picMk id="6" creationId="{C65913CB-1BA8-1D4E-ADEF-0FB9E44A8DD0}"/>
          </ac:picMkLst>
        </pc:picChg>
        <pc:picChg chg="add del mod">
          <ac:chgData name="Triebold  Nicolas" userId="8414fac6-5c62-4ef6-aa02-b49f3eb7f0da" providerId="ADAL" clId="{FC66965E-9336-483A-82B2-F2A5533BC564}" dt="2022-11-16T12:33:53.888" v="9334" actId="478"/>
          <ac:picMkLst>
            <pc:docMk/>
            <pc:sldMk cId="498662658" sldId="269"/>
            <ac:picMk id="7" creationId="{6A954C6E-319F-087E-E582-4AAB3CB53645}"/>
          </ac:picMkLst>
        </pc:picChg>
        <pc:picChg chg="add del mod">
          <ac:chgData name="Triebold  Nicolas" userId="8414fac6-5c62-4ef6-aa02-b49f3eb7f0da" providerId="ADAL" clId="{FC66965E-9336-483A-82B2-F2A5533BC564}" dt="2022-11-16T12:33:53.888" v="9334" actId="478"/>
          <ac:picMkLst>
            <pc:docMk/>
            <pc:sldMk cId="498662658" sldId="269"/>
            <ac:picMk id="11" creationId="{F6165BF9-F9AC-1866-924B-CA756907A1D8}"/>
          </ac:picMkLst>
        </pc:picChg>
        <pc:picChg chg="del mod ord">
          <ac:chgData name="Triebold  Nicolas" userId="8414fac6-5c62-4ef6-aa02-b49f3eb7f0da" providerId="ADAL" clId="{FC66965E-9336-483A-82B2-F2A5533BC564}" dt="2022-11-16T09:46:12.488" v="8550" actId="478"/>
          <ac:picMkLst>
            <pc:docMk/>
            <pc:sldMk cId="498662658" sldId="269"/>
            <ac:picMk id="12" creationId="{0ED8E4C9-281F-4A62-820C-2A48705794EB}"/>
          </ac:picMkLst>
        </pc:picChg>
        <pc:picChg chg="add mod">
          <ac:chgData name="Triebold  Nicolas" userId="8414fac6-5c62-4ef6-aa02-b49f3eb7f0da" providerId="ADAL" clId="{FC66965E-9336-483A-82B2-F2A5533BC564}" dt="2022-11-16T12:43:41.218" v="9806" actId="1076"/>
          <ac:picMkLst>
            <pc:docMk/>
            <pc:sldMk cId="498662658" sldId="269"/>
            <ac:picMk id="14" creationId="{25164104-37B4-2360-8233-18EE5F6AFD05}"/>
          </ac:picMkLst>
        </pc:picChg>
        <pc:picChg chg="mod">
          <ac:chgData name="Triebold  Nicolas" userId="8414fac6-5c62-4ef6-aa02-b49f3eb7f0da" providerId="ADAL" clId="{FC66965E-9336-483A-82B2-F2A5533BC564}" dt="2022-11-16T12:34:05.128" v="9338"/>
          <ac:picMkLst>
            <pc:docMk/>
            <pc:sldMk cId="498662658" sldId="269"/>
            <ac:picMk id="16" creationId="{F0B00426-EEA8-864D-059E-F9DFD1094784}"/>
          </ac:picMkLst>
        </pc:picChg>
        <pc:picChg chg="mod">
          <ac:chgData name="Triebold  Nicolas" userId="8414fac6-5c62-4ef6-aa02-b49f3eb7f0da" providerId="ADAL" clId="{FC66965E-9336-483A-82B2-F2A5533BC564}" dt="2022-11-16T12:34:11.595" v="9340"/>
          <ac:picMkLst>
            <pc:docMk/>
            <pc:sldMk cId="498662658" sldId="269"/>
            <ac:picMk id="25" creationId="{B16C25BA-0A82-12DD-819A-DC879F380D1F}"/>
          </ac:picMkLst>
        </pc:picChg>
        <pc:picChg chg="add del mod">
          <ac:chgData name="Triebold  Nicolas" userId="8414fac6-5c62-4ef6-aa02-b49f3eb7f0da" providerId="ADAL" clId="{FC66965E-9336-483A-82B2-F2A5533BC564}" dt="2022-11-16T12:38:55.155" v="9501" actId="478"/>
          <ac:picMkLst>
            <pc:docMk/>
            <pc:sldMk cId="498662658" sldId="269"/>
            <ac:picMk id="37" creationId="{11EED745-9053-C9D4-7488-B98F1AF1768E}"/>
          </ac:picMkLst>
        </pc:picChg>
        <pc:picChg chg="add mod modCrop">
          <ac:chgData name="Triebold  Nicolas" userId="8414fac6-5c62-4ef6-aa02-b49f3eb7f0da" providerId="ADAL" clId="{FC66965E-9336-483A-82B2-F2A5533BC564}" dt="2022-11-16T12:43:07.944" v="9801" actId="1076"/>
          <ac:picMkLst>
            <pc:docMk/>
            <pc:sldMk cId="498662658" sldId="269"/>
            <ac:picMk id="39" creationId="{0085048E-A5D9-087C-D049-EC38077C23A5}"/>
          </ac:picMkLst>
        </pc:picChg>
        <pc:picChg chg="add mod topLvl">
          <ac:chgData name="Triebold  Nicolas" userId="8414fac6-5c62-4ef6-aa02-b49f3eb7f0da" providerId="ADAL" clId="{FC66965E-9336-483A-82B2-F2A5533BC564}" dt="2022-11-17T10:25:44.931" v="11153" actId="165"/>
          <ac:picMkLst>
            <pc:docMk/>
            <pc:sldMk cId="498662658" sldId="269"/>
            <ac:picMk id="49" creationId="{A0521725-9C82-0002-6791-62A662BDFE74}"/>
          </ac:picMkLst>
        </pc:picChg>
        <pc:picChg chg="add mod topLvl">
          <ac:chgData name="Triebold  Nicolas" userId="8414fac6-5c62-4ef6-aa02-b49f3eb7f0da" providerId="ADAL" clId="{FC66965E-9336-483A-82B2-F2A5533BC564}" dt="2022-11-17T10:25:44.931" v="11153" actId="165"/>
          <ac:picMkLst>
            <pc:docMk/>
            <pc:sldMk cId="498662658" sldId="269"/>
            <ac:picMk id="59" creationId="{737EA8DD-ECEA-23AC-E823-E960B90B977F}"/>
          </ac:picMkLst>
        </pc:picChg>
        <pc:picChg chg="mod">
          <ac:chgData name="Triebold  Nicolas" userId="8414fac6-5c62-4ef6-aa02-b49f3eb7f0da" providerId="ADAL" clId="{FC66965E-9336-483A-82B2-F2A5533BC564}" dt="2022-11-17T09:32:19.212" v="10849"/>
          <ac:picMkLst>
            <pc:docMk/>
            <pc:sldMk cId="498662658" sldId="269"/>
            <ac:picMk id="63" creationId="{73AB304A-5491-9D7F-8FE6-1A900AFEB99D}"/>
          </ac:picMkLst>
        </pc:picChg>
        <pc:picChg chg="mod">
          <ac:chgData name="Triebold  Nicolas" userId="8414fac6-5c62-4ef6-aa02-b49f3eb7f0da" providerId="ADAL" clId="{FC66965E-9336-483A-82B2-F2A5533BC564}" dt="2022-11-17T09:32:19.212" v="10849"/>
          <ac:picMkLst>
            <pc:docMk/>
            <pc:sldMk cId="498662658" sldId="269"/>
            <ac:picMk id="67" creationId="{BFF07250-D266-DBA3-4DF3-A429E39D7017}"/>
          </ac:picMkLst>
        </pc:picChg>
        <pc:picChg chg="mod ord topLvl">
          <ac:chgData name="Triebold  Nicolas" userId="8414fac6-5c62-4ef6-aa02-b49f3eb7f0da" providerId="ADAL" clId="{FC66965E-9336-483A-82B2-F2A5533BC564}" dt="2022-11-17T10:30:03.741" v="11171" actId="165"/>
          <ac:picMkLst>
            <pc:docMk/>
            <pc:sldMk cId="498662658" sldId="269"/>
            <ac:picMk id="83" creationId="{50308ADE-FDFC-4CC6-8E30-9A595DB49AC1}"/>
          </ac:picMkLst>
        </pc:picChg>
        <pc:picChg chg="mod ord topLvl">
          <ac:chgData name="Triebold  Nicolas" userId="8414fac6-5c62-4ef6-aa02-b49f3eb7f0da" providerId="ADAL" clId="{FC66965E-9336-483A-82B2-F2A5533BC564}" dt="2022-11-17T10:30:03.741" v="11171" actId="165"/>
          <ac:picMkLst>
            <pc:docMk/>
            <pc:sldMk cId="498662658" sldId="269"/>
            <ac:picMk id="86" creationId="{5D330775-0881-4749-A06A-FE2224A4F9F7}"/>
          </ac:picMkLst>
        </pc:picChg>
        <pc:picChg chg="mod topLvl">
          <ac:chgData name="Triebold  Nicolas" userId="8414fac6-5c62-4ef6-aa02-b49f3eb7f0da" providerId="ADAL" clId="{FC66965E-9336-483A-82B2-F2A5533BC564}" dt="2022-11-17T09:28:27.761" v="10662" actId="164"/>
          <ac:picMkLst>
            <pc:docMk/>
            <pc:sldMk cId="498662658" sldId="269"/>
            <ac:picMk id="106" creationId="{95F7BBFD-A341-4915-9809-2D5624A8F016}"/>
          </ac:picMkLst>
        </pc:picChg>
        <pc:picChg chg="mod ord topLvl">
          <ac:chgData name="Triebold  Nicolas" userId="8414fac6-5c62-4ef6-aa02-b49f3eb7f0da" providerId="ADAL" clId="{FC66965E-9336-483A-82B2-F2A5533BC564}" dt="2022-11-17T09:28:27.761" v="10662" actId="164"/>
          <ac:picMkLst>
            <pc:docMk/>
            <pc:sldMk cId="498662658" sldId="269"/>
            <ac:picMk id="109" creationId="{B0223E57-AF5F-4B13-A59F-A95B3BB19F6E}"/>
          </ac:picMkLst>
        </pc:picChg>
        <pc:picChg chg="mod">
          <ac:chgData name="Triebold  Nicolas" userId="8414fac6-5c62-4ef6-aa02-b49f3eb7f0da" providerId="ADAL" clId="{FC66965E-9336-483A-82B2-F2A5533BC564}" dt="2022-11-17T09:32:31.805" v="10851"/>
          <ac:picMkLst>
            <pc:docMk/>
            <pc:sldMk cId="498662658" sldId="269"/>
            <ac:picMk id="131" creationId="{509D1A08-9E59-3B17-49E5-D39BAB50F72A}"/>
          </ac:picMkLst>
        </pc:picChg>
        <pc:picChg chg="mod">
          <ac:chgData name="Triebold  Nicolas" userId="8414fac6-5c62-4ef6-aa02-b49f3eb7f0da" providerId="ADAL" clId="{FC66965E-9336-483A-82B2-F2A5533BC564}" dt="2022-11-17T09:32:57.075" v="10964" actId="1036"/>
          <ac:picMkLst>
            <pc:docMk/>
            <pc:sldMk cId="498662658" sldId="269"/>
            <ac:picMk id="135" creationId="{4F0F4283-DAFA-2E0E-5237-74D552D0BF3B}"/>
          </ac:picMkLst>
        </pc:picChg>
        <pc:cxnChg chg="mod">
          <ac:chgData name="Triebold  Nicolas" userId="8414fac6-5c62-4ef6-aa02-b49f3eb7f0da" providerId="ADAL" clId="{FC66965E-9336-483A-82B2-F2A5533BC564}" dt="2022-11-16T12:34:05.128" v="9338"/>
          <ac:cxnSpMkLst>
            <pc:docMk/>
            <pc:sldMk cId="498662658" sldId="269"/>
            <ac:cxnSpMk id="19" creationId="{8362738B-DB44-6B9B-0513-5260D271A493}"/>
          </ac:cxnSpMkLst>
        </pc:cxnChg>
        <pc:cxnChg chg="mod">
          <ac:chgData name="Triebold  Nicolas" userId="8414fac6-5c62-4ef6-aa02-b49f3eb7f0da" providerId="ADAL" clId="{FC66965E-9336-483A-82B2-F2A5533BC564}" dt="2022-11-16T12:34:05.128" v="9338"/>
          <ac:cxnSpMkLst>
            <pc:docMk/>
            <pc:sldMk cId="498662658" sldId="269"/>
            <ac:cxnSpMk id="20" creationId="{F1375932-0275-CF87-6BE4-FE4C4876286E}"/>
          </ac:cxnSpMkLst>
        </pc:cxnChg>
        <pc:cxnChg chg="mod">
          <ac:chgData name="Triebold  Nicolas" userId="8414fac6-5c62-4ef6-aa02-b49f3eb7f0da" providerId="ADAL" clId="{FC66965E-9336-483A-82B2-F2A5533BC564}" dt="2022-11-16T12:34:05.128" v="9338"/>
          <ac:cxnSpMkLst>
            <pc:docMk/>
            <pc:sldMk cId="498662658" sldId="269"/>
            <ac:cxnSpMk id="21" creationId="{F7629B09-69FC-19A4-EEB2-8F707FD555F2}"/>
          </ac:cxnSpMkLst>
        </pc:cxnChg>
        <pc:cxnChg chg="mod">
          <ac:chgData name="Triebold  Nicolas" userId="8414fac6-5c62-4ef6-aa02-b49f3eb7f0da" providerId="ADAL" clId="{FC66965E-9336-483A-82B2-F2A5533BC564}" dt="2022-11-16T12:34:05.128" v="9338"/>
          <ac:cxnSpMkLst>
            <pc:docMk/>
            <pc:sldMk cId="498662658" sldId="269"/>
            <ac:cxnSpMk id="22" creationId="{22448E50-5AAB-4813-22B8-B44ECF33A656}"/>
          </ac:cxnSpMkLst>
        </pc:cxnChg>
        <pc:cxnChg chg="mod">
          <ac:chgData name="Triebold  Nicolas" userId="8414fac6-5c62-4ef6-aa02-b49f3eb7f0da" providerId="ADAL" clId="{FC66965E-9336-483A-82B2-F2A5533BC564}" dt="2022-11-16T12:34:05.128" v="9338"/>
          <ac:cxnSpMkLst>
            <pc:docMk/>
            <pc:sldMk cId="498662658" sldId="269"/>
            <ac:cxnSpMk id="23" creationId="{D9B58C4C-9684-BBBB-3DE5-B566CE4F097E}"/>
          </ac:cxnSpMkLst>
        </pc:cxnChg>
        <pc:cxnChg chg="mod">
          <ac:chgData name="Triebold  Nicolas" userId="8414fac6-5c62-4ef6-aa02-b49f3eb7f0da" providerId="ADAL" clId="{FC66965E-9336-483A-82B2-F2A5533BC564}" dt="2022-11-16T12:34:11.595" v="9340"/>
          <ac:cxnSpMkLst>
            <pc:docMk/>
            <pc:sldMk cId="498662658" sldId="269"/>
            <ac:cxnSpMk id="28" creationId="{7223F6B1-8716-4105-8526-9E47CB22D313}"/>
          </ac:cxnSpMkLst>
        </pc:cxnChg>
        <pc:cxnChg chg="mod">
          <ac:chgData name="Triebold  Nicolas" userId="8414fac6-5c62-4ef6-aa02-b49f3eb7f0da" providerId="ADAL" clId="{FC66965E-9336-483A-82B2-F2A5533BC564}" dt="2022-11-16T12:34:11.595" v="9340"/>
          <ac:cxnSpMkLst>
            <pc:docMk/>
            <pc:sldMk cId="498662658" sldId="269"/>
            <ac:cxnSpMk id="29" creationId="{9D8CB64B-FCEC-CE24-E502-8853F22B62AD}"/>
          </ac:cxnSpMkLst>
        </pc:cxnChg>
        <pc:cxnChg chg="mod">
          <ac:chgData name="Triebold  Nicolas" userId="8414fac6-5c62-4ef6-aa02-b49f3eb7f0da" providerId="ADAL" clId="{FC66965E-9336-483A-82B2-F2A5533BC564}" dt="2022-11-16T12:34:11.595" v="9340"/>
          <ac:cxnSpMkLst>
            <pc:docMk/>
            <pc:sldMk cId="498662658" sldId="269"/>
            <ac:cxnSpMk id="30" creationId="{A64C7E7A-FE1C-0506-4926-CDC927688B2E}"/>
          </ac:cxnSpMkLst>
        </pc:cxnChg>
        <pc:cxnChg chg="mod">
          <ac:chgData name="Triebold  Nicolas" userId="8414fac6-5c62-4ef6-aa02-b49f3eb7f0da" providerId="ADAL" clId="{FC66965E-9336-483A-82B2-F2A5533BC564}" dt="2022-11-16T12:34:11.595" v="9340"/>
          <ac:cxnSpMkLst>
            <pc:docMk/>
            <pc:sldMk cId="498662658" sldId="269"/>
            <ac:cxnSpMk id="31" creationId="{91084590-EFD7-E5DF-AAE5-7AFE0BC12275}"/>
          </ac:cxnSpMkLst>
        </pc:cxnChg>
        <pc:cxnChg chg="mod">
          <ac:chgData name="Triebold  Nicolas" userId="8414fac6-5c62-4ef6-aa02-b49f3eb7f0da" providerId="ADAL" clId="{FC66965E-9336-483A-82B2-F2A5533BC564}" dt="2022-11-16T12:34:11.595" v="9340"/>
          <ac:cxnSpMkLst>
            <pc:docMk/>
            <pc:sldMk cId="498662658" sldId="269"/>
            <ac:cxnSpMk id="32" creationId="{B9E1C120-184F-B8FF-EFAE-69383632A011}"/>
          </ac:cxnSpMkLst>
        </pc:cxnChg>
      </pc:sldChg>
      <pc:sldChg chg="mod ord modShow">
        <pc:chgData name="Triebold  Nicolas" userId="8414fac6-5c62-4ef6-aa02-b49f3eb7f0da" providerId="ADAL" clId="{FC66965E-9336-483A-82B2-F2A5533BC564}" dt="2022-11-14T12:47:20.514" v="4196" actId="729"/>
        <pc:sldMkLst>
          <pc:docMk/>
          <pc:sldMk cId="4275468962" sldId="270"/>
        </pc:sldMkLst>
      </pc:sldChg>
      <pc:sldChg chg="del">
        <pc:chgData name="Triebold  Nicolas" userId="8414fac6-5c62-4ef6-aa02-b49f3eb7f0da" providerId="ADAL" clId="{FC66965E-9336-483A-82B2-F2A5533BC564}" dt="2022-11-14T12:23:45.936" v="2435" actId="47"/>
        <pc:sldMkLst>
          <pc:docMk/>
          <pc:sldMk cId="3328173493" sldId="271"/>
        </pc:sldMkLst>
      </pc:sldChg>
      <pc:sldChg chg="addSp delSp modSp mod ord modShow">
        <pc:chgData name="Triebold  Nicolas" userId="8414fac6-5c62-4ef6-aa02-b49f3eb7f0da" providerId="ADAL" clId="{FC66965E-9336-483A-82B2-F2A5533BC564}" dt="2022-11-15T16:18:31.263" v="7263"/>
        <pc:sldMkLst>
          <pc:docMk/>
          <pc:sldMk cId="3072940504" sldId="272"/>
        </pc:sldMkLst>
        <pc:spChg chg="mod">
          <ac:chgData name="Triebold  Nicolas" userId="8414fac6-5c62-4ef6-aa02-b49f3eb7f0da" providerId="ADAL" clId="{FC66965E-9336-483A-82B2-F2A5533BC564}" dt="2022-11-14T12:30:37.740" v="3376" actId="113"/>
          <ac:spMkLst>
            <pc:docMk/>
            <pc:sldMk cId="3072940504" sldId="272"/>
            <ac:spMk id="2" creationId="{E37DD576-086D-4B8E-8EA7-96DBD842881D}"/>
          </ac:spMkLst>
        </pc:spChg>
        <pc:spChg chg="mod">
          <ac:chgData name="Triebold  Nicolas" userId="8414fac6-5c62-4ef6-aa02-b49f3eb7f0da" providerId="ADAL" clId="{FC66965E-9336-483A-82B2-F2A5533BC564}" dt="2022-11-14T12:55:38.766" v="4686" actId="20577"/>
          <ac:spMkLst>
            <pc:docMk/>
            <pc:sldMk cId="3072940504" sldId="272"/>
            <ac:spMk id="3" creationId="{D432D83E-24ED-4BAB-928B-65865CDB074E}"/>
          </ac:spMkLst>
        </pc:spChg>
        <pc:spChg chg="add mod">
          <ac:chgData name="Triebold  Nicolas" userId="8414fac6-5c62-4ef6-aa02-b49f3eb7f0da" providerId="ADAL" clId="{FC66965E-9336-483A-82B2-F2A5533BC564}" dt="2022-11-15T16:13:40.285" v="7150" actId="164"/>
          <ac:spMkLst>
            <pc:docMk/>
            <pc:sldMk cId="3072940504" sldId="272"/>
            <ac:spMk id="9" creationId="{AC13EBFB-85F8-0CA9-0D56-46662BD35016}"/>
          </ac:spMkLst>
        </pc:spChg>
        <pc:spChg chg="add mod">
          <ac:chgData name="Triebold  Nicolas" userId="8414fac6-5c62-4ef6-aa02-b49f3eb7f0da" providerId="ADAL" clId="{FC66965E-9336-483A-82B2-F2A5533BC564}" dt="2022-11-15T16:14:33.640" v="7210" actId="1036"/>
          <ac:spMkLst>
            <pc:docMk/>
            <pc:sldMk cId="3072940504" sldId="272"/>
            <ac:spMk id="10" creationId="{B69E731D-F22E-772F-7293-9AA842C25E5A}"/>
          </ac:spMkLst>
        </pc:spChg>
        <pc:spChg chg="add mod">
          <ac:chgData name="Triebold  Nicolas" userId="8414fac6-5c62-4ef6-aa02-b49f3eb7f0da" providerId="ADAL" clId="{FC66965E-9336-483A-82B2-F2A5533BC564}" dt="2022-11-15T16:13:40.285" v="7150" actId="164"/>
          <ac:spMkLst>
            <pc:docMk/>
            <pc:sldMk cId="3072940504" sldId="272"/>
            <ac:spMk id="11" creationId="{36E63813-A312-77B8-AC7E-DE9C35363CDC}"/>
          </ac:spMkLst>
        </pc:spChg>
        <pc:spChg chg="add mod">
          <ac:chgData name="Triebold  Nicolas" userId="8414fac6-5c62-4ef6-aa02-b49f3eb7f0da" providerId="ADAL" clId="{FC66965E-9336-483A-82B2-F2A5533BC564}" dt="2022-11-15T16:13:40.285" v="7150" actId="164"/>
          <ac:spMkLst>
            <pc:docMk/>
            <pc:sldMk cId="3072940504" sldId="272"/>
            <ac:spMk id="12" creationId="{02E7121F-D6B1-2ED6-D9CE-DCDCBBEE4232}"/>
          </ac:spMkLst>
        </pc:spChg>
        <pc:spChg chg="add mod">
          <ac:chgData name="Triebold  Nicolas" userId="8414fac6-5c62-4ef6-aa02-b49f3eb7f0da" providerId="ADAL" clId="{FC66965E-9336-483A-82B2-F2A5533BC564}" dt="2022-11-15T16:13:40.285" v="7150" actId="164"/>
          <ac:spMkLst>
            <pc:docMk/>
            <pc:sldMk cId="3072940504" sldId="272"/>
            <ac:spMk id="13" creationId="{A68B8666-75A1-D93B-742E-B07EB4ABEA27}"/>
          </ac:spMkLst>
        </pc:spChg>
        <pc:spChg chg="mod">
          <ac:chgData name="Triebold  Nicolas" userId="8414fac6-5c62-4ef6-aa02-b49f3eb7f0da" providerId="ADAL" clId="{FC66965E-9336-483A-82B2-F2A5533BC564}" dt="2022-11-14T12:55:56.194" v="4760" actId="20577"/>
          <ac:spMkLst>
            <pc:docMk/>
            <pc:sldMk cId="3072940504" sldId="272"/>
            <ac:spMk id="15" creationId="{FCF71FFE-CA66-4F13-988C-CC5FD6C24A3A}"/>
          </ac:spMkLst>
        </pc:spChg>
        <pc:spChg chg="add del mod">
          <ac:chgData name="Triebold  Nicolas" userId="8414fac6-5c62-4ef6-aa02-b49f3eb7f0da" providerId="ADAL" clId="{FC66965E-9336-483A-82B2-F2A5533BC564}" dt="2022-11-15T16:10:16.539" v="7029" actId="478"/>
          <ac:spMkLst>
            <pc:docMk/>
            <pc:sldMk cId="3072940504" sldId="272"/>
            <ac:spMk id="18" creationId="{1E0EB19F-5AC3-A05B-C92B-18FD7AD5E719}"/>
          </ac:spMkLst>
        </pc:spChg>
        <pc:spChg chg="add mod">
          <ac:chgData name="Triebold  Nicolas" userId="8414fac6-5c62-4ef6-aa02-b49f3eb7f0da" providerId="ADAL" clId="{FC66965E-9336-483A-82B2-F2A5533BC564}" dt="2022-11-15T16:13:40.285" v="7150" actId="164"/>
          <ac:spMkLst>
            <pc:docMk/>
            <pc:sldMk cId="3072940504" sldId="272"/>
            <ac:spMk id="19" creationId="{035CEFE2-D39D-7BDA-983D-6A5E2BA3E9C0}"/>
          </ac:spMkLst>
        </pc:spChg>
        <pc:spChg chg="add mod">
          <ac:chgData name="Triebold  Nicolas" userId="8414fac6-5c62-4ef6-aa02-b49f3eb7f0da" providerId="ADAL" clId="{FC66965E-9336-483A-82B2-F2A5533BC564}" dt="2022-11-15T16:13:40.285" v="7150" actId="164"/>
          <ac:spMkLst>
            <pc:docMk/>
            <pc:sldMk cId="3072940504" sldId="272"/>
            <ac:spMk id="20" creationId="{2412151F-E1AD-0825-D9AA-048710A3692B}"/>
          </ac:spMkLst>
        </pc:spChg>
        <pc:spChg chg="add mod">
          <ac:chgData name="Triebold  Nicolas" userId="8414fac6-5c62-4ef6-aa02-b49f3eb7f0da" providerId="ADAL" clId="{FC66965E-9336-483A-82B2-F2A5533BC564}" dt="2022-11-15T16:14:18.811" v="7205" actId="14100"/>
          <ac:spMkLst>
            <pc:docMk/>
            <pc:sldMk cId="3072940504" sldId="272"/>
            <ac:spMk id="21" creationId="{875638B2-8092-B33E-9F87-D25FB1AA3899}"/>
          </ac:spMkLst>
        </pc:spChg>
        <pc:spChg chg="add mod">
          <ac:chgData name="Triebold  Nicolas" userId="8414fac6-5c62-4ef6-aa02-b49f3eb7f0da" providerId="ADAL" clId="{FC66965E-9336-483A-82B2-F2A5533BC564}" dt="2022-11-15T16:13:40.285" v="7150" actId="164"/>
          <ac:spMkLst>
            <pc:docMk/>
            <pc:sldMk cId="3072940504" sldId="272"/>
            <ac:spMk id="22" creationId="{C2CC990F-2860-6498-C5ED-A5BC2B97BBAA}"/>
          </ac:spMkLst>
        </pc:spChg>
        <pc:spChg chg="add del mod">
          <ac:chgData name="Triebold  Nicolas" userId="8414fac6-5c62-4ef6-aa02-b49f3eb7f0da" providerId="ADAL" clId="{FC66965E-9336-483A-82B2-F2A5533BC564}" dt="2022-11-15T16:14:24.252" v="7208" actId="478"/>
          <ac:spMkLst>
            <pc:docMk/>
            <pc:sldMk cId="3072940504" sldId="272"/>
            <ac:spMk id="26" creationId="{A2F844F2-B57D-E73C-3866-2C348C672CC8}"/>
          </ac:spMkLst>
        </pc:spChg>
        <pc:grpChg chg="add mod">
          <ac:chgData name="Triebold  Nicolas" userId="8414fac6-5c62-4ef6-aa02-b49f3eb7f0da" providerId="ADAL" clId="{FC66965E-9336-483A-82B2-F2A5533BC564}" dt="2022-11-15T16:13:58.498" v="7157" actId="164"/>
          <ac:grpSpMkLst>
            <pc:docMk/>
            <pc:sldMk cId="3072940504" sldId="272"/>
            <ac:grpSpMk id="23" creationId="{2912776C-A5E4-EDBB-6758-69979A2D9968}"/>
          </ac:grpSpMkLst>
        </pc:grpChg>
        <pc:grpChg chg="add mod">
          <ac:chgData name="Triebold  Nicolas" userId="8414fac6-5c62-4ef6-aa02-b49f3eb7f0da" providerId="ADAL" clId="{FC66965E-9336-483A-82B2-F2A5533BC564}" dt="2022-11-15T16:14:54.512" v="7213"/>
          <ac:grpSpMkLst>
            <pc:docMk/>
            <pc:sldMk cId="3072940504" sldId="272"/>
            <ac:grpSpMk id="24" creationId="{BDBB9E12-BAC3-949C-F487-58A7627776EC}"/>
          </ac:grpSpMkLst>
        </pc:grpChg>
        <pc:picChg chg="add del mod">
          <ac:chgData name="Triebold  Nicolas" userId="8414fac6-5c62-4ef6-aa02-b49f3eb7f0da" providerId="ADAL" clId="{FC66965E-9336-483A-82B2-F2A5533BC564}" dt="2022-11-15T16:09:42.569" v="7024" actId="478"/>
          <ac:picMkLst>
            <pc:docMk/>
            <pc:sldMk cId="3072940504" sldId="272"/>
            <ac:picMk id="8" creationId="{9D32C052-09D0-DA85-AA3E-3C4C91BC26B3}"/>
          </ac:picMkLst>
        </pc:picChg>
        <pc:picChg chg="add mod ord">
          <ac:chgData name="Triebold  Nicolas" userId="8414fac6-5c62-4ef6-aa02-b49f3eb7f0da" providerId="ADAL" clId="{FC66965E-9336-483A-82B2-F2A5533BC564}" dt="2022-11-15T16:13:58.498" v="7157" actId="164"/>
          <ac:picMkLst>
            <pc:docMk/>
            <pc:sldMk cId="3072940504" sldId="272"/>
            <ac:picMk id="16" creationId="{288EA14D-FBE0-A771-18DA-E70462AB2731}"/>
          </ac:picMkLst>
        </pc:picChg>
        <pc:picChg chg="del">
          <ac:chgData name="Triebold  Nicolas" userId="8414fac6-5c62-4ef6-aa02-b49f3eb7f0da" providerId="ADAL" clId="{FC66965E-9336-483A-82B2-F2A5533BC564}" dt="2022-11-15T16:10:14.569" v="7028" actId="478"/>
          <ac:picMkLst>
            <pc:docMk/>
            <pc:sldMk cId="3072940504" sldId="272"/>
            <ac:picMk id="27" creationId="{CA3839ED-5229-40EB-B896-D93F17E58AC3}"/>
          </ac:picMkLst>
        </pc:picChg>
      </pc:sldChg>
      <pc:sldChg chg="mod ord modShow">
        <pc:chgData name="Triebold  Nicolas" userId="8414fac6-5c62-4ef6-aa02-b49f3eb7f0da" providerId="ADAL" clId="{FC66965E-9336-483A-82B2-F2A5533BC564}" dt="2022-11-15T16:19:03.502" v="7268"/>
        <pc:sldMkLst>
          <pc:docMk/>
          <pc:sldMk cId="1032210412" sldId="273"/>
        </pc:sldMkLst>
      </pc:sldChg>
      <pc:sldChg chg="mod ord modShow">
        <pc:chgData name="Triebold  Nicolas" userId="8414fac6-5c62-4ef6-aa02-b49f3eb7f0da" providerId="ADAL" clId="{FC66965E-9336-483A-82B2-F2A5533BC564}" dt="2022-11-14T12:47:20.514" v="4196" actId="729"/>
        <pc:sldMkLst>
          <pc:docMk/>
          <pc:sldMk cId="852670894" sldId="274"/>
        </pc:sldMkLst>
      </pc:sldChg>
      <pc:sldChg chg="modSp mod modShow">
        <pc:chgData name="Triebold  Nicolas" userId="8414fac6-5c62-4ef6-aa02-b49f3eb7f0da" providerId="ADAL" clId="{FC66965E-9336-483A-82B2-F2A5533BC564}" dt="2022-11-14T12:47:48.550" v="4202" actId="729"/>
        <pc:sldMkLst>
          <pc:docMk/>
          <pc:sldMk cId="1284261725" sldId="275"/>
        </pc:sldMkLst>
        <pc:spChg chg="mod">
          <ac:chgData name="Triebold  Nicolas" userId="8414fac6-5c62-4ef6-aa02-b49f3eb7f0da" providerId="ADAL" clId="{FC66965E-9336-483A-82B2-F2A5533BC564}" dt="2022-11-14T12:47:43.211" v="4201" actId="20577"/>
          <ac:spMkLst>
            <pc:docMk/>
            <pc:sldMk cId="1284261725" sldId="275"/>
            <ac:spMk id="3" creationId="{A2A71FBB-3009-40AD-979B-DB4E5F59289E}"/>
          </ac:spMkLst>
        </pc:spChg>
      </pc:sldChg>
      <pc:sldChg chg="mod ord modShow">
        <pc:chgData name="Triebold  Nicolas" userId="8414fac6-5c62-4ef6-aa02-b49f3eb7f0da" providerId="ADAL" clId="{FC66965E-9336-483A-82B2-F2A5533BC564}" dt="2022-11-14T12:47:20.514" v="4196" actId="729"/>
        <pc:sldMkLst>
          <pc:docMk/>
          <pc:sldMk cId="2828782829" sldId="276"/>
        </pc:sldMkLst>
      </pc:sldChg>
      <pc:sldChg chg="del">
        <pc:chgData name="Triebold  Nicolas" userId="8414fac6-5c62-4ef6-aa02-b49f3eb7f0da" providerId="ADAL" clId="{FC66965E-9336-483A-82B2-F2A5533BC564}" dt="2022-11-14T12:18:47.532" v="1993" actId="47"/>
        <pc:sldMkLst>
          <pc:docMk/>
          <pc:sldMk cId="903832460" sldId="277"/>
        </pc:sldMkLst>
      </pc:sldChg>
      <pc:sldChg chg="addSp delSp modSp mod ord addAnim delAnim modAnim addCm modCm modNotesTx">
        <pc:chgData name="Triebold  Nicolas" userId="8414fac6-5c62-4ef6-aa02-b49f3eb7f0da" providerId="ADAL" clId="{FC66965E-9336-483A-82B2-F2A5533BC564}" dt="2022-11-23T07:47:34.387" v="18366"/>
        <pc:sldMkLst>
          <pc:docMk/>
          <pc:sldMk cId="3860397571" sldId="278"/>
        </pc:sldMkLst>
        <pc:spChg chg="add mod">
          <ac:chgData name="Triebold  Nicolas" userId="8414fac6-5c62-4ef6-aa02-b49f3eb7f0da" providerId="ADAL" clId="{FC66965E-9336-483A-82B2-F2A5533BC564}" dt="2022-11-15T16:23:25.276" v="7480" actId="14100"/>
          <ac:spMkLst>
            <pc:docMk/>
            <pc:sldMk cId="3860397571" sldId="278"/>
            <ac:spMk id="2" creationId="{061C3D8C-F533-9A35-7C49-FA4EB66025AE}"/>
          </ac:spMkLst>
        </pc:spChg>
        <pc:spChg chg="add mod">
          <ac:chgData name="Triebold  Nicolas" userId="8414fac6-5c62-4ef6-aa02-b49f3eb7f0da" providerId="ADAL" clId="{FC66965E-9336-483A-82B2-F2A5533BC564}" dt="2022-11-16T10:00:53.055" v="8887" actId="14100"/>
          <ac:spMkLst>
            <pc:docMk/>
            <pc:sldMk cId="3860397571" sldId="278"/>
            <ac:spMk id="2" creationId="{58F6CEFF-C1BA-4A3D-17DC-7757E6C26872}"/>
          </ac:spMkLst>
        </pc:spChg>
        <pc:spChg chg="add mod">
          <ac:chgData name="Triebold  Nicolas" userId="8414fac6-5c62-4ef6-aa02-b49f3eb7f0da" providerId="ADAL" clId="{FC66965E-9336-483A-82B2-F2A5533BC564}" dt="2022-11-23T07:30:35.374" v="18362" actId="2085"/>
          <ac:spMkLst>
            <pc:docMk/>
            <pc:sldMk cId="3860397571" sldId="278"/>
            <ac:spMk id="2" creationId="{5FAD7978-A25F-5B5A-F53B-985BD02FB3B5}"/>
          </ac:spMkLst>
        </pc:spChg>
        <pc:spChg chg="del mod">
          <ac:chgData name="Triebold  Nicolas" userId="8414fac6-5c62-4ef6-aa02-b49f3eb7f0da" providerId="ADAL" clId="{FC66965E-9336-483A-82B2-F2A5533BC564}" dt="2022-11-14T12:42:14.343" v="4063" actId="478"/>
          <ac:spMkLst>
            <pc:docMk/>
            <pc:sldMk cId="3860397571" sldId="278"/>
            <ac:spMk id="2" creationId="{9FF31ECF-EF04-4AAA-9A8E-583E3D217F33}"/>
          </ac:spMkLst>
        </pc:spChg>
        <pc:spChg chg="mod">
          <ac:chgData name="Triebold  Nicolas" userId="8414fac6-5c62-4ef6-aa02-b49f3eb7f0da" providerId="ADAL" clId="{FC66965E-9336-483A-82B2-F2A5533BC564}" dt="2022-11-17T10:45:50.020" v="13212" actId="20577"/>
          <ac:spMkLst>
            <pc:docMk/>
            <pc:sldMk cId="3860397571" sldId="278"/>
            <ac:spMk id="3" creationId="{9EE0A683-618F-4D75-846F-0DB536B4E502}"/>
          </ac:spMkLst>
        </pc:spChg>
        <pc:spChg chg="add del mod">
          <ac:chgData name="Triebold  Nicolas" userId="8414fac6-5c62-4ef6-aa02-b49f3eb7f0da" providerId="ADAL" clId="{FC66965E-9336-483A-82B2-F2A5533BC564}" dt="2022-11-14T12:42:16.837" v="4064" actId="478"/>
          <ac:spMkLst>
            <pc:docMk/>
            <pc:sldMk cId="3860397571" sldId="278"/>
            <ac:spMk id="8" creationId="{717ABA08-DA57-250F-8C15-30E24E6276C8}"/>
          </ac:spMkLst>
        </pc:spChg>
        <pc:spChg chg="add mod">
          <ac:chgData name="Triebold  Nicolas" userId="8414fac6-5c62-4ef6-aa02-b49f3eb7f0da" providerId="ADAL" clId="{FC66965E-9336-483A-82B2-F2A5533BC564}" dt="2022-11-23T07:30:57.622" v="18363" actId="1582"/>
          <ac:spMkLst>
            <pc:docMk/>
            <pc:sldMk cId="3860397571" sldId="278"/>
            <ac:spMk id="8" creationId="{96433309-89D7-16CE-4DFF-3AA18F19F6DB}"/>
          </ac:spMkLst>
        </pc:spChg>
        <pc:spChg chg="add mod">
          <ac:chgData name="Triebold  Nicolas" userId="8414fac6-5c62-4ef6-aa02-b49f3eb7f0da" providerId="ADAL" clId="{FC66965E-9336-483A-82B2-F2A5533BC564}" dt="2022-11-18T13:04:32.684" v="13943" actId="20577"/>
          <ac:spMkLst>
            <pc:docMk/>
            <pc:sldMk cId="3860397571" sldId="278"/>
            <ac:spMk id="9" creationId="{5DBE4EE4-2DA4-4E2B-A9AF-22AC12CD1136}"/>
          </ac:spMkLst>
        </pc:spChg>
        <pc:spChg chg="add mod">
          <ac:chgData name="Triebold  Nicolas" userId="8414fac6-5c62-4ef6-aa02-b49f3eb7f0da" providerId="ADAL" clId="{FC66965E-9336-483A-82B2-F2A5533BC564}" dt="2022-11-23T07:29:25.464" v="18356" actId="1036"/>
          <ac:spMkLst>
            <pc:docMk/>
            <pc:sldMk cId="3860397571" sldId="278"/>
            <ac:spMk id="10" creationId="{04873A47-E841-68A4-22BF-366739A2A0CB}"/>
          </ac:spMkLst>
        </pc:spChg>
        <pc:spChg chg="mod">
          <ac:chgData name="Triebold  Nicolas" userId="8414fac6-5c62-4ef6-aa02-b49f3eb7f0da" providerId="ADAL" clId="{FC66965E-9336-483A-82B2-F2A5533BC564}" dt="2022-11-22T08:32:22.201" v="15983" actId="1035"/>
          <ac:spMkLst>
            <pc:docMk/>
            <pc:sldMk cId="3860397571" sldId="278"/>
            <ac:spMk id="22" creationId="{D126F02E-71D2-49B2-8C26-8D2BB0BBDC56}"/>
          </ac:spMkLst>
        </pc:spChg>
        <pc:spChg chg="mod">
          <ac:chgData name="Triebold  Nicolas" userId="8414fac6-5c62-4ef6-aa02-b49f3eb7f0da" providerId="ADAL" clId="{FC66965E-9336-483A-82B2-F2A5533BC564}" dt="2022-11-22T08:32:22.201" v="15983" actId="1035"/>
          <ac:spMkLst>
            <pc:docMk/>
            <pc:sldMk cId="3860397571" sldId="278"/>
            <ac:spMk id="23" creationId="{7241A412-DD6D-49A5-990D-90E4DC6D6F9A}"/>
          </ac:spMkLst>
        </pc:spChg>
        <pc:spChg chg="mod">
          <ac:chgData name="Triebold  Nicolas" userId="8414fac6-5c62-4ef6-aa02-b49f3eb7f0da" providerId="ADAL" clId="{FC66965E-9336-483A-82B2-F2A5533BC564}" dt="2022-11-23T07:29:25.464" v="18356" actId="1036"/>
          <ac:spMkLst>
            <pc:docMk/>
            <pc:sldMk cId="3860397571" sldId="278"/>
            <ac:spMk id="28" creationId="{4F3AB20A-4DED-4186-87D1-E82AF0E18B64}"/>
          </ac:spMkLst>
        </pc:spChg>
        <pc:spChg chg="mod">
          <ac:chgData name="Triebold  Nicolas" userId="8414fac6-5c62-4ef6-aa02-b49f3eb7f0da" providerId="ADAL" clId="{FC66965E-9336-483A-82B2-F2A5533BC564}" dt="2022-11-23T07:29:25.464" v="18356" actId="1036"/>
          <ac:spMkLst>
            <pc:docMk/>
            <pc:sldMk cId="3860397571" sldId="278"/>
            <ac:spMk id="30" creationId="{DC74C06E-E460-4DD1-ABEC-BF7418E68E30}"/>
          </ac:spMkLst>
        </pc:spChg>
        <pc:spChg chg="mod">
          <ac:chgData name="Triebold  Nicolas" userId="8414fac6-5c62-4ef6-aa02-b49f3eb7f0da" providerId="ADAL" clId="{FC66965E-9336-483A-82B2-F2A5533BC564}" dt="2022-11-16T10:01:55.142" v="8890"/>
          <ac:spMkLst>
            <pc:docMk/>
            <pc:sldMk cId="3860397571" sldId="278"/>
            <ac:spMk id="38" creationId="{CF0E796D-8AA1-A4F8-DFA4-864DEE3348E0}"/>
          </ac:spMkLst>
        </pc:spChg>
        <pc:spChg chg="add del mod">
          <ac:chgData name="Triebold  Nicolas" userId="8414fac6-5c62-4ef6-aa02-b49f3eb7f0da" providerId="ADAL" clId="{FC66965E-9336-483A-82B2-F2A5533BC564}" dt="2022-11-18T14:36:48.228" v="14537" actId="478"/>
          <ac:spMkLst>
            <pc:docMk/>
            <pc:sldMk cId="3860397571" sldId="278"/>
            <ac:spMk id="42" creationId="{878DD830-C4E6-BF86-65CD-4C7A6EC7356F}"/>
          </ac:spMkLst>
        </pc:spChg>
        <pc:spChg chg="mod">
          <ac:chgData name="Triebold  Nicolas" userId="8414fac6-5c62-4ef6-aa02-b49f3eb7f0da" providerId="ADAL" clId="{FC66965E-9336-483A-82B2-F2A5533BC564}" dt="2022-11-16T10:01:55.142" v="8890"/>
          <ac:spMkLst>
            <pc:docMk/>
            <pc:sldMk cId="3860397571" sldId="278"/>
            <ac:spMk id="43" creationId="{DCD9E7E9-BC8A-FCDC-F505-BA985DA2D664}"/>
          </ac:spMkLst>
        </pc:spChg>
        <pc:spChg chg="mod">
          <ac:chgData name="Triebold  Nicolas" userId="8414fac6-5c62-4ef6-aa02-b49f3eb7f0da" providerId="ADAL" clId="{FC66965E-9336-483A-82B2-F2A5533BC564}" dt="2022-11-16T10:01:55.142" v="8890"/>
          <ac:spMkLst>
            <pc:docMk/>
            <pc:sldMk cId="3860397571" sldId="278"/>
            <ac:spMk id="46" creationId="{F345BD93-71C2-95CF-E3DB-B1FCC455C060}"/>
          </ac:spMkLst>
        </pc:spChg>
        <pc:spChg chg="mod">
          <ac:chgData name="Triebold  Nicolas" userId="8414fac6-5c62-4ef6-aa02-b49f3eb7f0da" providerId="ADAL" clId="{FC66965E-9336-483A-82B2-F2A5533BC564}" dt="2022-11-21T15:15:13.725" v="15463" actId="20577"/>
          <ac:spMkLst>
            <pc:docMk/>
            <pc:sldMk cId="3860397571" sldId="278"/>
            <ac:spMk id="50" creationId="{7E8580E2-22CC-4857-9C6C-113A0ECE5FB5}"/>
          </ac:spMkLst>
        </pc:spChg>
        <pc:spChg chg="mod">
          <ac:chgData name="Triebold  Nicolas" userId="8414fac6-5c62-4ef6-aa02-b49f3eb7f0da" providerId="ADAL" clId="{FC66965E-9336-483A-82B2-F2A5533BC564}" dt="2022-11-16T10:02:19.965" v="8898"/>
          <ac:spMkLst>
            <pc:docMk/>
            <pc:sldMk cId="3860397571" sldId="278"/>
            <ac:spMk id="50" creationId="{A3D5D502-8C33-A7DE-60E1-64E0A0BD1210}"/>
          </ac:spMkLst>
        </pc:spChg>
        <pc:spChg chg="mod">
          <ac:chgData name="Triebold  Nicolas" userId="8414fac6-5c62-4ef6-aa02-b49f3eb7f0da" providerId="ADAL" clId="{FC66965E-9336-483A-82B2-F2A5533BC564}" dt="2022-11-16T10:02:19.965" v="8898"/>
          <ac:spMkLst>
            <pc:docMk/>
            <pc:sldMk cId="3860397571" sldId="278"/>
            <ac:spMk id="55" creationId="{FEBE01C5-4CE4-B6AD-42C5-68629A610ED4}"/>
          </ac:spMkLst>
        </pc:spChg>
        <pc:spChg chg="mod">
          <ac:chgData name="Triebold  Nicolas" userId="8414fac6-5c62-4ef6-aa02-b49f3eb7f0da" providerId="ADAL" clId="{FC66965E-9336-483A-82B2-F2A5533BC564}" dt="2022-11-16T10:02:19.965" v="8898"/>
          <ac:spMkLst>
            <pc:docMk/>
            <pc:sldMk cId="3860397571" sldId="278"/>
            <ac:spMk id="56" creationId="{01DFB33B-DAC7-871E-B115-95B191E919FE}"/>
          </ac:spMkLst>
        </pc:spChg>
        <pc:grpChg chg="del mod">
          <ac:chgData name="Triebold  Nicolas" userId="8414fac6-5c62-4ef6-aa02-b49f3eb7f0da" providerId="ADAL" clId="{FC66965E-9336-483A-82B2-F2A5533BC564}" dt="2022-11-14T14:43:43.903" v="5107"/>
          <ac:grpSpMkLst>
            <pc:docMk/>
            <pc:sldMk cId="3860397571" sldId="278"/>
            <ac:grpSpMk id="11" creationId="{28B42F65-889F-0193-9B94-2E87A3CEEFF9}"/>
          </ac:grpSpMkLst>
        </pc:grpChg>
        <pc:grpChg chg="del mod">
          <ac:chgData name="Triebold  Nicolas" userId="8414fac6-5c62-4ef6-aa02-b49f3eb7f0da" providerId="ADAL" clId="{FC66965E-9336-483A-82B2-F2A5533BC564}" dt="2022-11-14T14:43:49.888" v="5112"/>
          <ac:grpSpMkLst>
            <pc:docMk/>
            <pc:sldMk cId="3860397571" sldId="278"/>
            <ac:grpSpMk id="14" creationId="{2B3133CD-6E37-B8FD-F97F-60F5E38F3107}"/>
          </ac:grpSpMkLst>
        </pc:grpChg>
        <pc:grpChg chg="add mod">
          <ac:chgData name="Triebold  Nicolas" userId="8414fac6-5c62-4ef6-aa02-b49f3eb7f0da" providerId="ADAL" clId="{FC66965E-9336-483A-82B2-F2A5533BC564}" dt="2022-11-16T10:00:29.956" v="8885" actId="1037"/>
          <ac:grpSpMkLst>
            <pc:docMk/>
            <pc:sldMk cId="3860397571" sldId="278"/>
            <ac:grpSpMk id="15" creationId="{6858746F-3AF4-33EA-B0DA-7F96E070C808}"/>
          </ac:grpSpMkLst>
        </pc:grpChg>
        <pc:grpChg chg="del mod">
          <ac:chgData name="Triebold  Nicolas" userId="8414fac6-5c62-4ef6-aa02-b49f3eb7f0da" providerId="ADAL" clId="{FC66965E-9336-483A-82B2-F2A5533BC564}" dt="2022-11-14T14:44:29.272" v="5129"/>
          <ac:grpSpMkLst>
            <pc:docMk/>
            <pc:sldMk cId="3860397571" sldId="278"/>
            <ac:grpSpMk id="22" creationId="{ECE0AE0B-C8E3-DACB-49A6-BA4E67151801}"/>
          </ac:grpSpMkLst>
        </pc:grpChg>
        <pc:grpChg chg="del mod">
          <ac:chgData name="Triebold  Nicolas" userId="8414fac6-5c62-4ef6-aa02-b49f3eb7f0da" providerId="ADAL" clId="{FC66965E-9336-483A-82B2-F2A5533BC564}" dt="2022-11-14T14:44:31.566" v="5131"/>
          <ac:grpSpMkLst>
            <pc:docMk/>
            <pc:sldMk cId="3860397571" sldId="278"/>
            <ac:grpSpMk id="24" creationId="{FEBB76C2-24C0-521E-5A32-3E6545FB4F2C}"/>
          </ac:grpSpMkLst>
        </pc:grpChg>
        <pc:grpChg chg="add del mod">
          <ac:chgData name="Triebold  Nicolas" userId="8414fac6-5c62-4ef6-aa02-b49f3eb7f0da" providerId="ADAL" clId="{FC66965E-9336-483A-82B2-F2A5533BC564}" dt="2022-11-16T10:01:57.027" v="8891" actId="478"/>
          <ac:grpSpMkLst>
            <pc:docMk/>
            <pc:sldMk cId="3860397571" sldId="278"/>
            <ac:grpSpMk id="29" creationId="{219911BF-E7B8-9A95-B82B-83832BD4B5A8}"/>
          </ac:grpSpMkLst>
        </pc:grpChg>
        <pc:grpChg chg="del mod">
          <ac:chgData name="Triebold  Nicolas" userId="8414fac6-5c62-4ef6-aa02-b49f3eb7f0da" providerId="ADAL" clId="{FC66965E-9336-483A-82B2-F2A5533BC564}" dt="2022-11-14T14:45:03.535" v="5145"/>
          <ac:grpSpMkLst>
            <pc:docMk/>
            <pc:sldMk cId="3860397571" sldId="278"/>
            <ac:grpSpMk id="31" creationId="{88E29D77-402E-FCAF-BC14-2DD9A9773B93}"/>
          </ac:grpSpMkLst>
        </pc:grpChg>
        <pc:grpChg chg="del mod">
          <ac:chgData name="Triebold  Nicolas" userId="8414fac6-5c62-4ef6-aa02-b49f3eb7f0da" providerId="ADAL" clId="{FC66965E-9336-483A-82B2-F2A5533BC564}" dt="2022-11-14T14:45:10.844" v="5148"/>
          <ac:grpSpMkLst>
            <pc:docMk/>
            <pc:sldMk cId="3860397571" sldId="278"/>
            <ac:grpSpMk id="33" creationId="{0B242AAC-6FCA-2BF4-6666-A2F62CF42C2A}"/>
          </ac:grpSpMkLst>
        </pc:grpChg>
        <pc:grpChg chg="add del mod">
          <ac:chgData name="Triebold  Nicolas" userId="8414fac6-5c62-4ef6-aa02-b49f3eb7f0da" providerId="ADAL" clId="{FC66965E-9336-483A-82B2-F2A5533BC564}" dt="2022-11-14T14:45:16.217" v="5153"/>
          <ac:grpSpMkLst>
            <pc:docMk/>
            <pc:sldMk cId="3860397571" sldId="278"/>
            <ac:grpSpMk id="35" creationId="{70B9BF9D-4EBB-7829-8339-8CBCD9715B61}"/>
          </ac:grpSpMkLst>
        </pc:grpChg>
        <pc:grpChg chg="mod">
          <ac:chgData name="Triebold  Nicolas" userId="8414fac6-5c62-4ef6-aa02-b49f3eb7f0da" providerId="ADAL" clId="{FC66965E-9336-483A-82B2-F2A5533BC564}" dt="2022-11-14T14:45:53.085" v="5161"/>
          <ac:grpSpMkLst>
            <pc:docMk/>
            <pc:sldMk cId="3860397571" sldId="278"/>
            <ac:grpSpMk id="41" creationId="{8C680570-F428-C87D-FE4D-8CC8291F98E9}"/>
          </ac:grpSpMkLst>
        </pc:grpChg>
        <pc:grpChg chg="add del mod">
          <ac:chgData name="Triebold  Nicolas" userId="8414fac6-5c62-4ef6-aa02-b49f3eb7f0da" providerId="ADAL" clId="{FC66965E-9336-483A-82B2-F2A5533BC564}" dt="2022-11-16T10:02:28.520" v="8902" actId="21"/>
          <ac:grpSpMkLst>
            <pc:docMk/>
            <pc:sldMk cId="3860397571" sldId="278"/>
            <ac:grpSpMk id="48" creationId="{1CCA1C11-B668-9F7A-ADDB-F2D35EBEF6EC}"/>
          </ac:grpSpMkLst>
        </pc:grpChg>
        <pc:grpChg chg="add mod">
          <ac:chgData name="Triebold  Nicolas" userId="8414fac6-5c62-4ef6-aa02-b49f3eb7f0da" providerId="ADAL" clId="{FC66965E-9336-483A-82B2-F2A5533BC564}" dt="2022-11-14T14:49:16.020" v="5310" actId="1076"/>
          <ac:grpSpMkLst>
            <pc:docMk/>
            <pc:sldMk cId="3860397571" sldId="278"/>
            <ac:grpSpMk id="53" creationId="{AB53B234-F278-F487-184B-97CFDBCB083B}"/>
          </ac:grpSpMkLst>
        </pc:grpChg>
        <pc:graphicFrameChg chg="mod">
          <ac:chgData name="Triebold  Nicolas" userId="8414fac6-5c62-4ef6-aa02-b49f3eb7f0da" providerId="ADAL" clId="{FC66965E-9336-483A-82B2-F2A5533BC564}" dt="2022-11-22T08:32:22.201" v="15983" actId="1035"/>
          <ac:graphicFrameMkLst>
            <pc:docMk/>
            <pc:sldMk cId="3860397571" sldId="278"/>
            <ac:graphicFrameMk id="15" creationId="{02947225-C673-43AA-9A1F-92FF21B7FECF}"/>
          </ac:graphicFrameMkLst>
        </pc:graphicFrameChg>
        <pc:graphicFrameChg chg="add mod">
          <ac:chgData name="Triebold  Nicolas" userId="8414fac6-5c62-4ef6-aa02-b49f3eb7f0da" providerId="ADAL" clId="{FC66965E-9336-483A-82B2-F2A5533BC564}" dt="2022-11-22T09:11:28.162" v="16180" actId="1076"/>
          <ac:graphicFrameMkLst>
            <pc:docMk/>
            <pc:sldMk cId="3860397571" sldId="278"/>
            <ac:graphicFrameMk id="16" creationId="{5EBF3E9F-E935-416B-A657-84CAEF86583E}"/>
          </ac:graphicFrameMkLst>
        </pc:graphicFrameChg>
        <pc:graphicFrameChg chg="add mod">
          <ac:chgData name="Triebold  Nicolas" userId="8414fac6-5c62-4ef6-aa02-b49f3eb7f0da" providerId="ADAL" clId="{FC66965E-9336-483A-82B2-F2A5533BC564}" dt="2022-11-22T09:11:28.162" v="16180" actId="1076"/>
          <ac:graphicFrameMkLst>
            <pc:docMk/>
            <pc:sldMk cId="3860397571" sldId="278"/>
            <ac:graphicFrameMk id="25" creationId="{97DB984B-EB32-4A6B-A925-DAB9C25DE3C5}"/>
          </ac:graphicFrameMkLst>
        </pc:graphicFrameChg>
        <pc:graphicFrameChg chg="add mod">
          <ac:chgData name="Triebold  Nicolas" userId="8414fac6-5c62-4ef6-aa02-b49f3eb7f0da" providerId="ADAL" clId="{FC66965E-9336-483A-82B2-F2A5533BC564}" dt="2022-11-22T09:11:28.162" v="16180" actId="1076"/>
          <ac:graphicFrameMkLst>
            <pc:docMk/>
            <pc:sldMk cId="3860397571" sldId="278"/>
            <ac:graphicFrameMk id="26" creationId="{603972F0-22D1-4AEE-AF6E-87DDE96DAEB9}"/>
          </ac:graphicFrameMkLst>
        </pc:graphicFrameChg>
        <pc:graphicFrameChg chg="add mod">
          <ac:chgData name="Triebold  Nicolas" userId="8414fac6-5c62-4ef6-aa02-b49f3eb7f0da" providerId="ADAL" clId="{FC66965E-9336-483A-82B2-F2A5533BC564}" dt="2022-11-22T09:11:28.162" v="16180" actId="1076"/>
          <ac:graphicFrameMkLst>
            <pc:docMk/>
            <pc:sldMk cId="3860397571" sldId="278"/>
            <ac:graphicFrameMk id="27" creationId="{9FB659D8-11AE-4910-B77C-A75E06DFA23E}"/>
          </ac:graphicFrameMkLst>
        </pc:graphicFrameChg>
        <pc:picChg chg="add mod">
          <ac:chgData name="Triebold  Nicolas" userId="8414fac6-5c62-4ef6-aa02-b49f3eb7f0da" providerId="ADAL" clId="{FC66965E-9336-483A-82B2-F2A5533BC564}" dt="2022-11-14T14:51:07.723" v="5329" actId="1076"/>
          <ac:picMkLst>
            <pc:docMk/>
            <pc:sldMk cId="3860397571" sldId="278"/>
            <ac:picMk id="7" creationId="{4CBF3274-02F6-C91C-7388-0614F2C285CC}"/>
          </ac:picMkLst>
        </pc:picChg>
        <pc:picChg chg="add del mod modCrop">
          <ac:chgData name="Triebold  Nicolas" userId="8414fac6-5c62-4ef6-aa02-b49f3eb7f0da" providerId="ADAL" clId="{FC66965E-9336-483A-82B2-F2A5533BC564}" dt="2022-11-21T15:15:31.739" v="15464" actId="478"/>
          <ac:picMkLst>
            <pc:docMk/>
            <pc:sldMk cId="3860397571" sldId="278"/>
            <ac:picMk id="8" creationId="{67885F65-ECF4-8618-532A-E3E5C1742AC1}"/>
          </ac:picMkLst>
        </pc:picChg>
        <pc:picChg chg="mod">
          <ac:chgData name="Triebold  Nicolas" userId="8414fac6-5c62-4ef6-aa02-b49f3eb7f0da" providerId="ADAL" clId="{FC66965E-9336-483A-82B2-F2A5533BC564}" dt="2022-11-22T08:32:22.201" v="15983" actId="1035"/>
          <ac:picMkLst>
            <pc:docMk/>
            <pc:sldMk cId="3860397571" sldId="278"/>
            <ac:picMk id="8" creationId="{67CC4253-BEFC-4DEA-8875-2FAAA93F58A8}"/>
          </ac:picMkLst>
        </pc:picChg>
        <pc:picChg chg="add mod">
          <ac:chgData name="Triebold  Nicolas" userId="8414fac6-5c62-4ef6-aa02-b49f3eb7f0da" providerId="ADAL" clId="{FC66965E-9336-483A-82B2-F2A5533BC564}" dt="2022-11-14T14:51:28.856" v="5335" actId="1076"/>
          <ac:picMkLst>
            <pc:docMk/>
            <pc:sldMk cId="3860397571" sldId="278"/>
            <ac:picMk id="10" creationId="{BA26F3F2-C365-4520-1F70-05F04F5C7D1D}"/>
          </ac:picMkLst>
        </pc:picChg>
        <pc:picChg chg="add del mod">
          <ac:chgData name="Triebold  Nicolas" userId="8414fac6-5c62-4ef6-aa02-b49f3eb7f0da" providerId="ADAL" clId="{FC66965E-9336-483A-82B2-F2A5533BC564}" dt="2022-11-14T14:54:45.069" v="5348" actId="478"/>
          <ac:picMkLst>
            <pc:docMk/>
            <pc:sldMk cId="3860397571" sldId="278"/>
            <ac:picMk id="12" creationId="{BF60DA30-CD91-AE48-334C-63BC2DA29096}"/>
          </ac:picMkLst>
        </pc:picChg>
        <pc:picChg chg="add mod modCrop">
          <ac:chgData name="Triebold  Nicolas" userId="8414fac6-5c62-4ef6-aa02-b49f3eb7f0da" providerId="ADAL" clId="{FC66965E-9336-483A-82B2-F2A5533BC564}" dt="2022-11-14T14:55:42.484" v="5363" actId="1037"/>
          <ac:picMkLst>
            <pc:docMk/>
            <pc:sldMk cId="3860397571" sldId="278"/>
            <ac:picMk id="14" creationId="{DF831D45-F382-7813-317A-C8F752D3E853}"/>
          </ac:picMkLst>
        </pc:picChg>
        <pc:picChg chg="add del mod">
          <ac:chgData name="Triebold  Nicolas" userId="8414fac6-5c62-4ef6-aa02-b49f3eb7f0da" providerId="ADAL" clId="{FC66965E-9336-483A-82B2-F2A5533BC564}" dt="2022-11-14T14:54:41.908" v="5346" actId="478"/>
          <ac:picMkLst>
            <pc:docMk/>
            <pc:sldMk cId="3860397571" sldId="278"/>
            <ac:picMk id="16" creationId="{A9AD8EED-3F72-6650-4D9F-EFB123DDD462}"/>
          </ac:picMkLst>
        </pc:picChg>
        <pc:picChg chg="add mod">
          <ac:chgData name="Triebold  Nicolas" userId="8414fac6-5c62-4ef6-aa02-b49f3eb7f0da" providerId="ADAL" clId="{FC66965E-9336-483A-82B2-F2A5533BC564}" dt="2022-11-16T09:59:52.035" v="8880" actId="1037"/>
          <ac:picMkLst>
            <pc:docMk/>
            <pc:sldMk cId="3860397571" sldId="278"/>
            <ac:picMk id="18" creationId="{023AE504-AB01-1D28-F304-AED132F45FE2}"/>
          </ac:picMkLst>
        </pc:picChg>
        <pc:picChg chg="add mod">
          <ac:chgData name="Triebold  Nicolas" userId="8414fac6-5c62-4ef6-aa02-b49f3eb7f0da" providerId="ADAL" clId="{FC66965E-9336-483A-82B2-F2A5533BC564}" dt="2022-11-15T16:20:47.416" v="7368" actId="1037"/>
          <ac:picMkLst>
            <pc:docMk/>
            <pc:sldMk cId="3860397571" sldId="278"/>
            <ac:picMk id="20" creationId="{9DF53498-6191-0E6D-78CA-3B32B224610C}"/>
          </ac:picMkLst>
        </pc:picChg>
        <pc:picChg chg="add mod">
          <ac:chgData name="Triebold  Nicolas" userId="8414fac6-5c62-4ef6-aa02-b49f3eb7f0da" providerId="ADAL" clId="{FC66965E-9336-483A-82B2-F2A5533BC564}" dt="2022-11-15T16:20:47.416" v="7368" actId="1037"/>
          <ac:picMkLst>
            <pc:docMk/>
            <pc:sldMk cId="3860397571" sldId="278"/>
            <ac:picMk id="22" creationId="{71614461-83CF-99D5-3939-021743A3B2A0}"/>
          </ac:picMkLst>
        </pc:picChg>
        <pc:picChg chg="mod">
          <ac:chgData name="Triebold  Nicolas" userId="8414fac6-5c62-4ef6-aa02-b49f3eb7f0da" providerId="ADAL" clId="{FC66965E-9336-483A-82B2-F2A5533BC564}" dt="2022-11-16T10:01:55.142" v="8890"/>
          <ac:picMkLst>
            <pc:docMk/>
            <pc:sldMk cId="3860397571" sldId="278"/>
            <ac:picMk id="30" creationId="{6836052C-8B9D-2226-9042-4CA981736B95}"/>
          </ac:picMkLst>
        </pc:picChg>
        <pc:picChg chg="add del mod">
          <ac:chgData name="Triebold  Nicolas" userId="8414fac6-5c62-4ef6-aa02-b49f3eb7f0da" providerId="ADAL" clId="{FC66965E-9336-483A-82B2-F2A5533BC564}" dt="2022-11-16T10:01:57.027" v="8891" actId="478"/>
          <ac:picMkLst>
            <pc:docMk/>
            <pc:sldMk cId="3860397571" sldId="278"/>
            <ac:picMk id="47" creationId="{C0A0E083-9E6B-E8DC-1CE7-3A3913A3D90D}"/>
          </ac:picMkLst>
        </pc:picChg>
        <pc:picChg chg="mod">
          <ac:chgData name="Triebold  Nicolas" userId="8414fac6-5c62-4ef6-aa02-b49f3eb7f0da" providerId="ADAL" clId="{FC66965E-9336-483A-82B2-F2A5533BC564}" dt="2022-11-16T10:02:19.965" v="8898"/>
          <ac:picMkLst>
            <pc:docMk/>
            <pc:sldMk cId="3860397571" sldId="278"/>
            <ac:picMk id="49" creationId="{AB16CBC4-1B79-456A-AE81-7F5E4263FE12}"/>
          </ac:picMkLst>
        </pc:picChg>
        <pc:inkChg chg="add del">
          <ac:chgData name="Triebold  Nicolas" userId="8414fac6-5c62-4ef6-aa02-b49f3eb7f0da" providerId="ADAL" clId="{FC66965E-9336-483A-82B2-F2A5533BC564}" dt="2022-11-14T14:43:31.799" v="5101"/>
          <ac:inkMkLst>
            <pc:docMk/>
            <pc:sldMk cId="3860397571" sldId="278"/>
            <ac:inkMk id="2" creationId="{D13B597E-6CB8-84D5-57A7-AAABA72F63A8}"/>
          </ac:inkMkLst>
        </pc:inkChg>
        <pc:inkChg chg="add del mod">
          <ac:chgData name="Triebold  Nicolas" userId="8414fac6-5c62-4ef6-aa02-b49f3eb7f0da" providerId="ADAL" clId="{FC66965E-9336-483A-82B2-F2A5533BC564}" dt="2022-11-14T14:43:43.902" v="5106"/>
          <ac:inkMkLst>
            <pc:docMk/>
            <pc:sldMk cId="3860397571" sldId="278"/>
            <ac:inkMk id="7" creationId="{62146753-EF44-6DD6-8C3F-B488B88D1548}"/>
          </ac:inkMkLst>
        </pc:inkChg>
        <pc:inkChg chg="add del mod">
          <ac:chgData name="Triebold  Nicolas" userId="8414fac6-5c62-4ef6-aa02-b49f3eb7f0da" providerId="ADAL" clId="{FC66965E-9336-483A-82B2-F2A5533BC564}" dt="2022-11-14T14:43:43.905" v="5108"/>
          <ac:inkMkLst>
            <pc:docMk/>
            <pc:sldMk cId="3860397571" sldId="278"/>
            <ac:inkMk id="8" creationId="{7A0FEC9C-D05B-AAEC-6B5C-E9DCAA515ED2}"/>
          </ac:inkMkLst>
        </pc:inkChg>
        <pc:inkChg chg="add del mod">
          <ac:chgData name="Triebold  Nicolas" userId="8414fac6-5c62-4ef6-aa02-b49f3eb7f0da" providerId="ADAL" clId="{FC66965E-9336-483A-82B2-F2A5533BC564}" dt="2022-11-14T14:43:43.903" v="5107"/>
          <ac:inkMkLst>
            <pc:docMk/>
            <pc:sldMk cId="3860397571" sldId="278"/>
            <ac:inkMk id="10" creationId="{D477DA78-974A-C9F3-892F-213FA06358E9}"/>
          </ac:inkMkLst>
        </pc:inkChg>
        <pc:inkChg chg="add del mod">
          <ac:chgData name="Triebold  Nicolas" userId="8414fac6-5c62-4ef6-aa02-b49f3eb7f0da" providerId="ADAL" clId="{FC66965E-9336-483A-82B2-F2A5533BC564}" dt="2022-11-14T14:43:49.889" v="5113"/>
          <ac:inkMkLst>
            <pc:docMk/>
            <pc:sldMk cId="3860397571" sldId="278"/>
            <ac:inkMk id="12" creationId="{FEEF8DC7-8FBE-A1C4-167E-C1508733E965}"/>
          </ac:inkMkLst>
        </pc:inkChg>
        <pc:inkChg chg="add del mod">
          <ac:chgData name="Triebold  Nicolas" userId="8414fac6-5c62-4ef6-aa02-b49f3eb7f0da" providerId="ADAL" clId="{FC66965E-9336-483A-82B2-F2A5533BC564}" dt="2022-11-14T14:43:49.888" v="5112"/>
          <ac:inkMkLst>
            <pc:docMk/>
            <pc:sldMk cId="3860397571" sldId="278"/>
            <ac:inkMk id="13" creationId="{528EE177-CEEA-CCF6-F0E9-B0672DC0EF81}"/>
          </ac:inkMkLst>
        </pc:inkChg>
        <pc:inkChg chg="add del">
          <ac:chgData name="Triebold  Nicolas" userId="8414fac6-5c62-4ef6-aa02-b49f3eb7f0da" providerId="ADAL" clId="{FC66965E-9336-483A-82B2-F2A5533BC564}" dt="2022-11-14T14:44:08.636" v="5116"/>
          <ac:inkMkLst>
            <pc:docMk/>
            <pc:sldMk cId="3860397571" sldId="278"/>
            <ac:inkMk id="15" creationId="{BC276756-0152-219A-5B6B-A9C39D195EEF}"/>
          </ac:inkMkLst>
        </pc:inkChg>
        <pc:inkChg chg="add del">
          <ac:chgData name="Triebold  Nicolas" userId="8414fac6-5c62-4ef6-aa02-b49f3eb7f0da" providerId="ADAL" clId="{FC66965E-9336-483A-82B2-F2A5533BC564}" dt="2022-11-14T14:44:14.198" v="5120"/>
          <ac:inkMkLst>
            <pc:docMk/>
            <pc:sldMk cId="3860397571" sldId="278"/>
            <ac:inkMk id="16" creationId="{7B665754-2AE0-9F5F-BBFE-8D70AAD3545A}"/>
          </ac:inkMkLst>
        </pc:inkChg>
        <pc:inkChg chg="add del">
          <ac:chgData name="Triebold  Nicolas" userId="8414fac6-5c62-4ef6-aa02-b49f3eb7f0da" providerId="ADAL" clId="{FC66965E-9336-483A-82B2-F2A5533BC564}" dt="2022-11-14T14:44:14.194" v="5119"/>
          <ac:inkMkLst>
            <pc:docMk/>
            <pc:sldMk cId="3860397571" sldId="278"/>
            <ac:inkMk id="17" creationId="{8D81AA6F-B89A-1C48-FEBA-F8EC1BC352D7}"/>
          </ac:inkMkLst>
        </pc:inkChg>
        <pc:inkChg chg="add del">
          <ac:chgData name="Triebold  Nicolas" userId="8414fac6-5c62-4ef6-aa02-b49f3eb7f0da" providerId="ADAL" clId="{FC66965E-9336-483A-82B2-F2A5533BC564}" dt="2022-11-14T14:44:21.712" v="5124"/>
          <ac:inkMkLst>
            <pc:docMk/>
            <pc:sldMk cId="3860397571" sldId="278"/>
            <ac:inkMk id="18" creationId="{1B23A0FB-5D75-B8E4-C296-E4D5ECE938B8}"/>
          </ac:inkMkLst>
        </pc:inkChg>
        <pc:inkChg chg="add del">
          <ac:chgData name="Triebold  Nicolas" userId="8414fac6-5c62-4ef6-aa02-b49f3eb7f0da" providerId="ADAL" clId="{FC66965E-9336-483A-82B2-F2A5533BC564}" dt="2022-11-14T14:44:21.710" v="5123"/>
          <ac:inkMkLst>
            <pc:docMk/>
            <pc:sldMk cId="3860397571" sldId="278"/>
            <ac:inkMk id="19" creationId="{A0FC8428-C3A6-282E-ABC5-E0E3BD4D7B28}"/>
          </ac:inkMkLst>
        </pc:inkChg>
        <pc:inkChg chg="add del mod">
          <ac:chgData name="Triebold  Nicolas" userId="8414fac6-5c62-4ef6-aa02-b49f3eb7f0da" providerId="ADAL" clId="{FC66965E-9336-483A-82B2-F2A5533BC564}" dt="2022-11-14T14:44:46.229" v="5138"/>
          <ac:inkMkLst>
            <pc:docMk/>
            <pc:sldMk cId="3860397571" sldId="278"/>
            <ac:inkMk id="20" creationId="{4D374732-35FB-4C20-A8CA-0C54BE0F3415}"/>
          </ac:inkMkLst>
        </pc:inkChg>
        <pc:inkChg chg="add del mod">
          <ac:chgData name="Triebold  Nicolas" userId="8414fac6-5c62-4ef6-aa02-b49f3eb7f0da" providerId="ADAL" clId="{FC66965E-9336-483A-82B2-F2A5533BC564}" dt="2022-11-14T14:44:31.566" v="5131"/>
          <ac:inkMkLst>
            <pc:docMk/>
            <pc:sldMk cId="3860397571" sldId="278"/>
            <ac:inkMk id="21" creationId="{9768E34B-FFA6-7D54-68A9-F8B63F2B7F2D}"/>
          </ac:inkMkLst>
        </pc:inkChg>
        <pc:inkChg chg="add del mod">
          <ac:chgData name="Triebold  Nicolas" userId="8414fac6-5c62-4ef6-aa02-b49f3eb7f0da" providerId="ADAL" clId="{FC66965E-9336-483A-82B2-F2A5533BC564}" dt="2022-11-14T14:44:31.013" v="5130"/>
          <ac:inkMkLst>
            <pc:docMk/>
            <pc:sldMk cId="3860397571" sldId="278"/>
            <ac:inkMk id="23" creationId="{D72929BA-1924-D382-DAD9-3E5FF256CE1D}"/>
          </ac:inkMkLst>
        </pc:inkChg>
        <pc:inkChg chg="add del">
          <ac:chgData name="Triebold  Nicolas" userId="8414fac6-5c62-4ef6-aa02-b49f3eb7f0da" providerId="ADAL" clId="{FC66965E-9336-483A-82B2-F2A5533BC564}" dt="2022-11-14T14:44:35.989" v="5133"/>
          <ac:inkMkLst>
            <pc:docMk/>
            <pc:sldMk cId="3860397571" sldId="278"/>
            <ac:inkMk id="25" creationId="{29C9BA8B-44B6-5D65-5320-CC830E4F4A08}"/>
          </ac:inkMkLst>
        </pc:inkChg>
        <pc:inkChg chg="add del">
          <ac:chgData name="Triebold  Nicolas" userId="8414fac6-5c62-4ef6-aa02-b49f3eb7f0da" providerId="ADAL" clId="{FC66965E-9336-483A-82B2-F2A5533BC564}" dt="2022-11-14T14:44:44.147" v="5136"/>
          <ac:inkMkLst>
            <pc:docMk/>
            <pc:sldMk cId="3860397571" sldId="278"/>
            <ac:inkMk id="26" creationId="{FBC6FEBB-0C65-53F3-D116-B2F948A3AEED}"/>
          </ac:inkMkLst>
        </pc:inkChg>
        <pc:inkChg chg="add del">
          <ac:chgData name="Triebold  Nicolas" userId="8414fac6-5c62-4ef6-aa02-b49f3eb7f0da" providerId="ADAL" clId="{FC66965E-9336-483A-82B2-F2A5533BC564}" dt="2022-11-14T14:44:44.148" v="5137"/>
          <ac:inkMkLst>
            <pc:docMk/>
            <pc:sldMk cId="3860397571" sldId="278"/>
            <ac:inkMk id="27" creationId="{15280B79-A350-B72C-208E-FA5E6942EE91}"/>
          </ac:inkMkLst>
        </pc:inkChg>
        <pc:inkChg chg="add del mod">
          <ac:chgData name="Triebold  Nicolas" userId="8414fac6-5c62-4ef6-aa02-b49f3eb7f0da" providerId="ADAL" clId="{FC66965E-9336-483A-82B2-F2A5533BC564}" dt="2022-11-14T14:47:46.076" v="5253" actId="164"/>
          <ac:inkMkLst>
            <pc:docMk/>
            <pc:sldMk cId="3860397571" sldId="278"/>
            <ac:inkMk id="28" creationId="{27BD22A1-D843-DB7B-B1F0-8B0ACBA297AC}"/>
          </ac:inkMkLst>
        </pc:inkChg>
        <pc:inkChg chg="add del mod">
          <ac:chgData name="Triebold  Nicolas" userId="8414fac6-5c62-4ef6-aa02-b49f3eb7f0da" providerId="ADAL" clId="{FC66965E-9336-483A-82B2-F2A5533BC564}" dt="2022-11-14T14:45:16.217" v="5153"/>
          <ac:inkMkLst>
            <pc:docMk/>
            <pc:sldMk cId="3860397571" sldId="278"/>
            <ac:inkMk id="29" creationId="{49241A45-26FB-5701-5B43-D74F8EA84EB7}"/>
          </ac:inkMkLst>
        </pc:inkChg>
        <pc:inkChg chg="add del mod">
          <ac:chgData name="Triebold  Nicolas" userId="8414fac6-5c62-4ef6-aa02-b49f3eb7f0da" providerId="ADAL" clId="{FC66965E-9336-483A-82B2-F2A5533BC564}" dt="2022-11-14T14:44:57.730" v="5143"/>
          <ac:inkMkLst>
            <pc:docMk/>
            <pc:sldMk cId="3860397571" sldId="278"/>
            <ac:inkMk id="30" creationId="{2DD64490-0697-A5DA-2426-C7235F2823ED}"/>
          </ac:inkMkLst>
        </pc:inkChg>
        <pc:inkChg chg="add del mod">
          <ac:chgData name="Triebold  Nicolas" userId="8414fac6-5c62-4ef6-aa02-b49f3eb7f0da" providerId="ADAL" clId="{FC66965E-9336-483A-82B2-F2A5533BC564}" dt="2022-11-14T14:45:04.073" v="5146"/>
          <ac:inkMkLst>
            <pc:docMk/>
            <pc:sldMk cId="3860397571" sldId="278"/>
            <ac:inkMk id="32" creationId="{B9B3F3AF-7E6E-8FB4-3A4B-206DECCA893A}"/>
          </ac:inkMkLst>
        </pc:inkChg>
        <pc:inkChg chg="add del mod">
          <ac:chgData name="Triebold  Nicolas" userId="8414fac6-5c62-4ef6-aa02-b49f3eb7f0da" providerId="ADAL" clId="{FC66965E-9336-483A-82B2-F2A5533BC564}" dt="2022-11-14T14:45:15.872" v="5152"/>
          <ac:inkMkLst>
            <pc:docMk/>
            <pc:sldMk cId="3860397571" sldId="278"/>
            <ac:inkMk id="34" creationId="{21532837-A22A-C0CD-D431-12090BA94DA9}"/>
          </ac:inkMkLst>
        </pc:inkChg>
        <pc:inkChg chg="add del">
          <ac:chgData name="Triebold  Nicolas" userId="8414fac6-5c62-4ef6-aa02-b49f3eb7f0da" providerId="ADAL" clId="{FC66965E-9336-483A-82B2-F2A5533BC564}" dt="2022-11-14T14:47:36.614" v="5252"/>
          <ac:inkMkLst>
            <pc:docMk/>
            <pc:sldMk cId="3860397571" sldId="278"/>
            <ac:inkMk id="36" creationId="{5502BCC3-3BAE-7799-73ED-4D3B7CE581FD}"/>
          </ac:inkMkLst>
        </pc:inkChg>
        <pc:inkChg chg="add del mod">
          <ac:chgData name="Triebold  Nicolas" userId="8414fac6-5c62-4ef6-aa02-b49f3eb7f0da" providerId="ADAL" clId="{FC66965E-9336-483A-82B2-F2A5533BC564}" dt="2022-11-14T14:46:33.975" v="5227" actId="478"/>
          <ac:inkMkLst>
            <pc:docMk/>
            <pc:sldMk cId="3860397571" sldId="278"/>
            <ac:inkMk id="37" creationId="{0D4CED1B-04E0-6BDA-631A-05A48AC30CBA}"/>
          </ac:inkMkLst>
        </pc:inkChg>
        <pc:inkChg chg="add del">
          <ac:chgData name="Triebold  Nicolas" userId="8414fac6-5c62-4ef6-aa02-b49f3eb7f0da" providerId="ADAL" clId="{FC66965E-9336-483A-82B2-F2A5533BC564}" dt="2022-11-14T14:46:44.823" v="5228" actId="478"/>
          <ac:inkMkLst>
            <pc:docMk/>
            <pc:sldMk cId="3860397571" sldId="278"/>
            <ac:inkMk id="38" creationId="{0A48D246-F70A-843B-2528-228E134550C1}"/>
          </ac:inkMkLst>
        </pc:inkChg>
        <pc:inkChg chg="add mod">
          <ac:chgData name="Triebold  Nicolas" userId="8414fac6-5c62-4ef6-aa02-b49f3eb7f0da" providerId="ADAL" clId="{FC66965E-9336-483A-82B2-F2A5533BC564}" dt="2022-11-14T14:47:46.076" v="5253" actId="164"/>
          <ac:inkMkLst>
            <pc:docMk/>
            <pc:sldMk cId="3860397571" sldId="278"/>
            <ac:inkMk id="39" creationId="{539E8D7C-BEF2-2FB5-B5A5-DEDF4A56350B}"/>
          </ac:inkMkLst>
        </pc:inkChg>
        <pc:inkChg chg="add del mod">
          <ac:chgData name="Triebold  Nicolas" userId="8414fac6-5c62-4ef6-aa02-b49f3eb7f0da" providerId="ADAL" clId="{FC66965E-9336-483A-82B2-F2A5533BC564}" dt="2022-11-14T14:45:53.085" v="5161"/>
          <ac:inkMkLst>
            <pc:docMk/>
            <pc:sldMk cId="3860397571" sldId="278"/>
            <ac:inkMk id="40" creationId="{0AC9861F-E580-A173-5613-DE0B98419435}"/>
          </ac:inkMkLst>
        </pc:inkChg>
        <pc:inkChg chg="add del">
          <ac:chgData name="Triebold  Nicolas" userId="8414fac6-5c62-4ef6-aa02-b49f3eb7f0da" providerId="ADAL" clId="{FC66965E-9336-483A-82B2-F2A5533BC564}" dt="2022-11-14T14:46:50.057" v="5230"/>
          <ac:inkMkLst>
            <pc:docMk/>
            <pc:sldMk cId="3860397571" sldId="278"/>
            <ac:inkMk id="42" creationId="{401B7BB8-303D-F91B-AF04-BD99DD5CEABF}"/>
          </ac:inkMkLst>
        </pc:inkChg>
        <pc:inkChg chg="add del">
          <ac:chgData name="Triebold  Nicolas" userId="8414fac6-5c62-4ef6-aa02-b49f3eb7f0da" providerId="ADAL" clId="{FC66965E-9336-483A-82B2-F2A5533BC564}" dt="2022-11-14T14:46:53.705" v="5232"/>
          <ac:inkMkLst>
            <pc:docMk/>
            <pc:sldMk cId="3860397571" sldId="278"/>
            <ac:inkMk id="43" creationId="{85D6C228-FAAA-84B1-0CE3-452BEB58E505}"/>
          </ac:inkMkLst>
        </pc:inkChg>
        <pc:inkChg chg="add del">
          <ac:chgData name="Triebold  Nicolas" userId="8414fac6-5c62-4ef6-aa02-b49f3eb7f0da" providerId="ADAL" clId="{FC66965E-9336-483A-82B2-F2A5533BC564}" dt="2022-11-14T14:46:56.618" v="5234"/>
          <ac:inkMkLst>
            <pc:docMk/>
            <pc:sldMk cId="3860397571" sldId="278"/>
            <ac:inkMk id="44" creationId="{9670929B-AD00-6335-244F-61C6F319EE74}"/>
          </ac:inkMkLst>
        </pc:inkChg>
        <pc:inkChg chg="add del">
          <ac:chgData name="Triebold  Nicolas" userId="8414fac6-5c62-4ef6-aa02-b49f3eb7f0da" providerId="ADAL" clId="{FC66965E-9336-483A-82B2-F2A5533BC564}" dt="2022-11-14T14:47:05.199" v="5238" actId="9405"/>
          <ac:inkMkLst>
            <pc:docMk/>
            <pc:sldMk cId="3860397571" sldId="278"/>
            <ac:inkMk id="45" creationId="{D55BB123-67E2-3EA1-0A37-712A7D1D6D89}"/>
          </ac:inkMkLst>
        </pc:inkChg>
        <pc:inkChg chg="add del">
          <ac:chgData name="Triebold  Nicolas" userId="8414fac6-5c62-4ef6-aa02-b49f3eb7f0da" providerId="ADAL" clId="{FC66965E-9336-483A-82B2-F2A5533BC564}" dt="2022-11-14T14:47:09.218" v="5240"/>
          <ac:inkMkLst>
            <pc:docMk/>
            <pc:sldMk cId="3860397571" sldId="278"/>
            <ac:inkMk id="46" creationId="{72CE346D-BDA7-72C0-9745-49BA6C4FF6C9}"/>
          </ac:inkMkLst>
        </pc:inkChg>
        <pc:inkChg chg="add del">
          <ac:chgData name="Triebold  Nicolas" userId="8414fac6-5c62-4ef6-aa02-b49f3eb7f0da" providerId="ADAL" clId="{FC66965E-9336-483A-82B2-F2A5533BC564}" dt="2022-11-14T14:47:13.371" v="5242"/>
          <ac:inkMkLst>
            <pc:docMk/>
            <pc:sldMk cId="3860397571" sldId="278"/>
            <ac:inkMk id="47" creationId="{54DF0800-4B9C-6AAB-F962-0CCA03E5C06A}"/>
          </ac:inkMkLst>
        </pc:inkChg>
        <pc:inkChg chg="add del">
          <ac:chgData name="Triebold  Nicolas" userId="8414fac6-5c62-4ef6-aa02-b49f3eb7f0da" providerId="ADAL" clId="{FC66965E-9336-483A-82B2-F2A5533BC564}" dt="2022-11-14T14:47:16.706" v="5244"/>
          <ac:inkMkLst>
            <pc:docMk/>
            <pc:sldMk cId="3860397571" sldId="278"/>
            <ac:inkMk id="48" creationId="{4C09B8A9-E14B-1405-02DB-076E85761F06}"/>
          </ac:inkMkLst>
        </pc:inkChg>
        <pc:inkChg chg="add del">
          <ac:chgData name="Triebold  Nicolas" userId="8414fac6-5c62-4ef6-aa02-b49f3eb7f0da" providerId="ADAL" clId="{FC66965E-9336-483A-82B2-F2A5533BC564}" dt="2022-11-14T14:47:19.242" v="5246"/>
          <ac:inkMkLst>
            <pc:docMk/>
            <pc:sldMk cId="3860397571" sldId="278"/>
            <ac:inkMk id="49" creationId="{7E5E6E3D-DADC-AE0E-05DD-DD133C00D85E}"/>
          </ac:inkMkLst>
        </pc:inkChg>
        <pc:inkChg chg="add del">
          <ac:chgData name="Triebold  Nicolas" userId="8414fac6-5c62-4ef6-aa02-b49f3eb7f0da" providerId="ADAL" clId="{FC66965E-9336-483A-82B2-F2A5533BC564}" dt="2022-11-14T14:47:24.409" v="5248"/>
          <ac:inkMkLst>
            <pc:docMk/>
            <pc:sldMk cId="3860397571" sldId="278"/>
            <ac:inkMk id="50" creationId="{87BA70F7-9AF3-2D4C-2CFD-D2374F5A2785}"/>
          </ac:inkMkLst>
        </pc:inkChg>
        <pc:inkChg chg="add del">
          <ac:chgData name="Triebold  Nicolas" userId="8414fac6-5c62-4ef6-aa02-b49f3eb7f0da" providerId="ADAL" clId="{FC66965E-9336-483A-82B2-F2A5533BC564}" dt="2022-11-14T14:47:29.204" v="5250"/>
          <ac:inkMkLst>
            <pc:docMk/>
            <pc:sldMk cId="3860397571" sldId="278"/>
            <ac:inkMk id="51" creationId="{9772866E-CF98-6BDD-AF74-01C2D8337AAA}"/>
          </ac:inkMkLst>
        </pc:inkChg>
        <pc:inkChg chg="add mod">
          <ac:chgData name="Triebold  Nicolas" userId="8414fac6-5c62-4ef6-aa02-b49f3eb7f0da" providerId="ADAL" clId="{FC66965E-9336-483A-82B2-F2A5533BC564}" dt="2022-11-14T14:47:46.076" v="5253" actId="164"/>
          <ac:inkMkLst>
            <pc:docMk/>
            <pc:sldMk cId="3860397571" sldId="278"/>
            <ac:inkMk id="52" creationId="{33B8DF64-4F68-D1C0-A50F-0E91B2C26B67}"/>
          </ac:inkMkLst>
        </pc:inkChg>
        <pc:cxnChg chg="add mod">
          <ac:chgData name="Triebold  Nicolas" userId="8414fac6-5c62-4ef6-aa02-b49f3eb7f0da" providerId="ADAL" clId="{FC66965E-9336-483A-82B2-F2A5533BC564}" dt="2022-11-15T16:20:47.416" v="7368" actId="1037"/>
          <ac:cxnSpMkLst>
            <pc:docMk/>
            <pc:sldMk cId="3860397571" sldId="278"/>
            <ac:cxnSpMk id="8" creationId="{6F36F415-66A8-E2C8-51F7-D8BC6C5597EE}"/>
          </ac:cxnSpMkLst>
        </pc:cxnChg>
        <pc:cxnChg chg="add mod">
          <ac:chgData name="Triebold  Nicolas" userId="8414fac6-5c62-4ef6-aa02-b49f3eb7f0da" providerId="ADAL" clId="{FC66965E-9336-483A-82B2-F2A5533BC564}" dt="2022-11-16T10:00:53.055" v="8887" actId="14100"/>
          <ac:cxnSpMkLst>
            <pc:docMk/>
            <pc:sldMk cId="3860397571" sldId="278"/>
            <ac:cxnSpMk id="11" creationId="{083D6819-579E-28D4-5135-8CCF920D16A1}"/>
          </ac:cxnSpMkLst>
        </pc:cxnChg>
        <pc:cxnChg chg="add mod">
          <ac:chgData name="Triebold  Nicolas" userId="8414fac6-5c62-4ef6-aa02-b49f3eb7f0da" providerId="ADAL" clId="{FC66965E-9336-483A-82B2-F2A5533BC564}" dt="2022-11-22T09:10:15.760" v="16172" actId="1036"/>
          <ac:cxnSpMkLst>
            <pc:docMk/>
            <pc:sldMk cId="3860397571" sldId="278"/>
            <ac:cxnSpMk id="12" creationId="{6D26D1DB-AFE5-B31C-D0A3-08D9F5FF622E}"/>
          </ac:cxnSpMkLst>
        </pc:cxnChg>
        <pc:cxnChg chg="add mod">
          <ac:chgData name="Triebold  Nicolas" userId="8414fac6-5c62-4ef6-aa02-b49f3eb7f0da" providerId="ADAL" clId="{FC66965E-9336-483A-82B2-F2A5533BC564}" dt="2022-11-16T10:00:53.055" v="8887" actId="14100"/>
          <ac:cxnSpMkLst>
            <pc:docMk/>
            <pc:sldMk cId="3860397571" sldId="278"/>
            <ac:cxnSpMk id="12" creationId="{B2A2EA52-F6F2-3618-9960-B57C70F498E8}"/>
          </ac:cxnSpMkLst>
        </pc:cxnChg>
        <pc:cxnChg chg="add del mod">
          <ac:chgData name="Triebold  Nicolas" userId="8414fac6-5c62-4ef6-aa02-b49f3eb7f0da" providerId="ADAL" clId="{FC66965E-9336-483A-82B2-F2A5533BC564}" dt="2022-11-14T15:05:35.775" v="5613" actId="478"/>
          <ac:cxnSpMkLst>
            <pc:docMk/>
            <pc:sldMk cId="3860397571" sldId="278"/>
            <ac:cxnSpMk id="24" creationId="{7D41E497-B014-7FE2-F616-7F8C93E660D5}"/>
          </ac:cxnSpMkLst>
        </pc:cxnChg>
        <pc:cxnChg chg="add del mod">
          <ac:chgData name="Triebold  Nicolas" userId="8414fac6-5c62-4ef6-aa02-b49f3eb7f0da" providerId="ADAL" clId="{FC66965E-9336-483A-82B2-F2A5533BC564}" dt="2022-11-14T15:06:07.125" v="5619" actId="478"/>
          <ac:cxnSpMkLst>
            <pc:docMk/>
            <pc:sldMk cId="3860397571" sldId="278"/>
            <ac:cxnSpMk id="31" creationId="{801BC00B-B7D9-C63F-3329-75C9D0DBE0B3}"/>
          </ac:cxnSpMkLst>
        </pc:cxnChg>
        <pc:cxnChg chg="add del mod">
          <ac:chgData name="Triebold  Nicolas" userId="8414fac6-5c62-4ef6-aa02-b49f3eb7f0da" providerId="ADAL" clId="{FC66965E-9336-483A-82B2-F2A5533BC564}" dt="2022-11-14T15:06:20.274" v="5622" actId="478"/>
          <ac:cxnSpMkLst>
            <pc:docMk/>
            <pc:sldMk cId="3860397571" sldId="278"/>
            <ac:cxnSpMk id="37" creationId="{CD7818CF-2BC5-8275-4877-CAD75F035746}"/>
          </ac:cxnSpMkLst>
        </pc:cxnChg>
        <pc:cxnChg chg="mod">
          <ac:chgData name="Triebold  Nicolas" userId="8414fac6-5c62-4ef6-aa02-b49f3eb7f0da" providerId="ADAL" clId="{FC66965E-9336-483A-82B2-F2A5533BC564}" dt="2022-11-16T10:01:55.142" v="8890"/>
          <ac:cxnSpMkLst>
            <pc:docMk/>
            <pc:sldMk cId="3860397571" sldId="278"/>
            <ac:cxnSpMk id="40" creationId="{5FD2378A-574D-9929-95F5-6A1CF8EF279C}"/>
          </ac:cxnSpMkLst>
        </pc:cxnChg>
        <pc:cxnChg chg="add del">
          <ac:chgData name="Triebold  Nicolas" userId="8414fac6-5c62-4ef6-aa02-b49f3eb7f0da" providerId="ADAL" clId="{FC66965E-9336-483A-82B2-F2A5533BC564}" dt="2022-11-14T15:07:23.886" v="5624" actId="478"/>
          <ac:cxnSpMkLst>
            <pc:docMk/>
            <pc:sldMk cId="3860397571" sldId="278"/>
            <ac:cxnSpMk id="41" creationId="{956AF953-F155-9E06-505C-162693A6B145}"/>
          </ac:cxnSpMkLst>
        </pc:cxnChg>
        <pc:cxnChg chg="mod">
          <ac:chgData name="Triebold  Nicolas" userId="8414fac6-5c62-4ef6-aa02-b49f3eb7f0da" providerId="ADAL" clId="{FC66965E-9336-483A-82B2-F2A5533BC564}" dt="2022-11-16T10:01:55.142" v="8890"/>
          <ac:cxnSpMkLst>
            <pc:docMk/>
            <pc:sldMk cId="3860397571" sldId="278"/>
            <ac:cxnSpMk id="41" creationId="{A4C024C4-A94B-BEFB-2AD5-F75CEFD43CA6}"/>
          </ac:cxnSpMkLst>
        </pc:cxnChg>
        <pc:cxnChg chg="add del mod">
          <ac:chgData name="Triebold  Nicolas" userId="8414fac6-5c62-4ef6-aa02-b49f3eb7f0da" providerId="ADAL" clId="{FC66965E-9336-483A-82B2-F2A5533BC564}" dt="2022-11-18T14:36:48.228" v="14537" actId="478"/>
          <ac:cxnSpMkLst>
            <pc:docMk/>
            <pc:sldMk cId="3860397571" sldId="278"/>
            <ac:cxnSpMk id="44" creationId="{D86601DC-0665-B31D-B6F9-7E815C207F3F}"/>
          </ac:cxnSpMkLst>
        </pc:cxnChg>
        <pc:cxnChg chg="add del mod">
          <ac:chgData name="Triebold  Nicolas" userId="8414fac6-5c62-4ef6-aa02-b49f3eb7f0da" providerId="ADAL" clId="{FC66965E-9336-483A-82B2-F2A5533BC564}" dt="2022-11-18T14:36:48.228" v="14537" actId="478"/>
          <ac:cxnSpMkLst>
            <pc:docMk/>
            <pc:sldMk cId="3860397571" sldId="278"/>
            <ac:cxnSpMk id="45" creationId="{997959F9-B491-F6A1-035C-A60CDB99E465}"/>
          </ac:cxnSpMkLst>
        </pc:cxnChg>
        <pc:cxnChg chg="mod">
          <ac:chgData name="Triebold  Nicolas" userId="8414fac6-5c62-4ef6-aa02-b49f3eb7f0da" providerId="ADAL" clId="{FC66965E-9336-483A-82B2-F2A5533BC564}" dt="2022-11-16T10:02:19.965" v="8898"/>
          <ac:cxnSpMkLst>
            <pc:docMk/>
            <pc:sldMk cId="3860397571" sldId="278"/>
            <ac:cxnSpMk id="51" creationId="{763D96CD-B555-9663-043E-243390FA931D}"/>
          </ac:cxnSpMkLst>
        </pc:cxnChg>
        <pc:cxnChg chg="mod">
          <ac:chgData name="Triebold  Nicolas" userId="8414fac6-5c62-4ef6-aa02-b49f3eb7f0da" providerId="ADAL" clId="{FC66965E-9336-483A-82B2-F2A5533BC564}" dt="2022-11-16T10:02:19.965" v="8898"/>
          <ac:cxnSpMkLst>
            <pc:docMk/>
            <pc:sldMk cId="3860397571" sldId="278"/>
            <ac:cxnSpMk id="54" creationId="{8525BF87-3ACA-218D-D437-613D451457C3}"/>
          </ac:cxnSpMkLst>
        </pc:cxnChg>
      </pc:sldChg>
      <pc:sldChg chg="addSp delSp modSp add mod ord modAnim addCm">
        <pc:chgData name="Triebold  Nicolas" userId="8414fac6-5c62-4ef6-aa02-b49f3eb7f0da" providerId="ADAL" clId="{FC66965E-9336-483A-82B2-F2A5533BC564}" dt="2022-11-21T15:04:33.310" v="15111" actId="478"/>
        <pc:sldMkLst>
          <pc:docMk/>
          <pc:sldMk cId="2670443599" sldId="279"/>
        </pc:sldMkLst>
        <pc:spChg chg="del mod">
          <ac:chgData name="Triebold  Nicolas" userId="8414fac6-5c62-4ef6-aa02-b49f3eb7f0da" providerId="ADAL" clId="{FC66965E-9336-483A-82B2-F2A5533BC564}" dt="2022-11-14T12:42:44.057" v="4125" actId="478"/>
          <ac:spMkLst>
            <pc:docMk/>
            <pc:sldMk cId="2670443599" sldId="279"/>
            <ac:spMk id="2" creationId="{9FF31ECF-EF04-4AAA-9A8E-583E3D217F33}"/>
          </ac:spMkLst>
        </pc:spChg>
        <pc:spChg chg="mod">
          <ac:chgData name="Triebold  Nicolas" userId="8414fac6-5c62-4ef6-aa02-b49f3eb7f0da" providerId="ADAL" clId="{FC66965E-9336-483A-82B2-F2A5533BC564}" dt="2022-11-21T14:53:03.107" v="15109" actId="6549"/>
          <ac:spMkLst>
            <pc:docMk/>
            <pc:sldMk cId="2670443599" sldId="279"/>
            <ac:spMk id="3" creationId="{9EE0A683-618F-4D75-846F-0DB536B4E502}"/>
          </ac:spMkLst>
        </pc:spChg>
        <pc:spChg chg="add del mod">
          <ac:chgData name="Triebold  Nicolas" userId="8414fac6-5c62-4ef6-aa02-b49f3eb7f0da" providerId="ADAL" clId="{FC66965E-9336-483A-82B2-F2A5533BC564}" dt="2022-11-14T12:42:45.933" v="4126" actId="478"/>
          <ac:spMkLst>
            <pc:docMk/>
            <pc:sldMk cId="2670443599" sldId="279"/>
            <ac:spMk id="8" creationId="{1643FEE0-6664-08F1-1B0C-BEED783DF2BF}"/>
          </ac:spMkLst>
        </pc:spChg>
        <pc:spChg chg="add mod">
          <ac:chgData name="Triebold  Nicolas" userId="8414fac6-5c62-4ef6-aa02-b49f3eb7f0da" providerId="ADAL" clId="{FC66965E-9336-483A-82B2-F2A5533BC564}" dt="2022-11-18T13:04:21.630" v="13936" actId="20577"/>
          <ac:spMkLst>
            <pc:docMk/>
            <pc:sldMk cId="2670443599" sldId="279"/>
            <ac:spMk id="9" creationId="{0077A682-F5AB-9E39-B687-D682FA548D2C}"/>
          </ac:spMkLst>
        </pc:spChg>
        <pc:grpChg chg="add del mod">
          <ac:chgData name="Triebold  Nicolas" userId="8414fac6-5c62-4ef6-aa02-b49f3eb7f0da" providerId="ADAL" clId="{FC66965E-9336-483A-82B2-F2A5533BC564}" dt="2022-11-21T15:04:33.310" v="15111" actId="478"/>
          <ac:grpSpMkLst>
            <pc:docMk/>
            <pc:sldMk cId="2670443599" sldId="279"/>
            <ac:grpSpMk id="2" creationId="{E3918EF8-9264-9C85-1BA1-834581877986}"/>
          </ac:grpSpMkLst>
        </pc:grpChg>
        <pc:cxnChg chg="mod">
          <ac:chgData name="Triebold  Nicolas" userId="8414fac6-5c62-4ef6-aa02-b49f3eb7f0da" providerId="ADAL" clId="{FC66965E-9336-483A-82B2-F2A5533BC564}" dt="2022-11-21T15:04:31.893" v="15110"/>
          <ac:cxnSpMkLst>
            <pc:docMk/>
            <pc:sldMk cId="2670443599" sldId="279"/>
            <ac:cxnSpMk id="7" creationId="{46DD5BA9-72A1-D703-CF1B-048F9846C627}"/>
          </ac:cxnSpMkLst>
        </pc:cxnChg>
        <pc:cxnChg chg="mod">
          <ac:chgData name="Triebold  Nicolas" userId="8414fac6-5c62-4ef6-aa02-b49f3eb7f0da" providerId="ADAL" clId="{FC66965E-9336-483A-82B2-F2A5533BC564}" dt="2022-11-21T15:04:31.893" v="15110"/>
          <ac:cxnSpMkLst>
            <pc:docMk/>
            <pc:sldMk cId="2670443599" sldId="279"/>
            <ac:cxnSpMk id="8" creationId="{A0205584-CA79-5A05-7D14-FC36FD9C9E04}"/>
          </ac:cxnSpMkLst>
        </pc:cxnChg>
      </pc:sldChg>
      <pc:sldChg chg="addSp delSp modSp add mod delAnim addCm modNotesTx">
        <pc:chgData name="Triebold  Nicolas" userId="8414fac6-5c62-4ef6-aa02-b49f3eb7f0da" providerId="ADAL" clId="{FC66965E-9336-483A-82B2-F2A5533BC564}" dt="2022-11-22T09:42:27.498" v="16507" actId="20577"/>
        <pc:sldMkLst>
          <pc:docMk/>
          <pc:sldMk cId="2838208837" sldId="280"/>
        </pc:sldMkLst>
        <pc:spChg chg="mod">
          <ac:chgData name="Triebold  Nicolas" userId="8414fac6-5c62-4ef6-aa02-b49f3eb7f0da" providerId="ADAL" clId="{FC66965E-9336-483A-82B2-F2A5533BC564}" dt="2022-11-18T13:05:08.795" v="13996"/>
          <ac:spMkLst>
            <pc:docMk/>
            <pc:sldMk cId="2838208837" sldId="280"/>
            <ac:spMk id="2" creationId="{9FF31ECF-EF04-4AAA-9A8E-583E3D217F33}"/>
          </ac:spMkLst>
        </pc:spChg>
        <pc:spChg chg="del">
          <ac:chgData name="Triebold  Nicolas" userId="8414fac6-5c62-4ef6-aa02-b49f3eb7f0da" providerId="ADAL" clId="{FC66965E-9336-483A-82B2-F2A5533BC564}" dt="2022-11-14T11:45:25.448" v="431" actId="478"/>
          <ac:spMkLst>
            <pc:docMk/>
            <pc:sldMk cId="2838208837" sldId="280"/>
            <ac:spMk id="3" creationId="{9EE0A683-618F-4D75-846F-0DB536B4E502}"/>
          </ac:spMkLst>
        </pc:spChg>
        <pc:spChg chg="add del mod">
          <ac:chgData name="Triebold  Nicolas" userId="8414fac6-5c62-4ef6-aa02-b49f3eb7f0da" providerId="ADAL" clId="{FC66965E-9336-483A-82B2-F2A5533BC564}" dt="2022-11-14T11:45:28.141" v="432" actId="478"/>
          <ac:spMkLst>
            <pc:docMk/>
            <pc:sldMk cId="2838208837" sldId="280"/>
            <ac:spMk id="8" creationId="{6B212887-0F21-52E7-5999-BAA79430A3E3}"/>
          </ac:spMkLst>
        </pc:spChg>
        <pc:spChg chg="add del mod">
          <ac:chgData name="Triebold  Nicolas" userId="8414fac6-5c62-4ef6-aa02-b49f3eb7f0da" providerId="ADAL" clId="{FC66965E-9336-483A-82B2-F2A5533BC564}" dt="2022-11-14T11:49:48.255" v="599" actId="478"/>
          <ac:spMkLst>
            <pc:docMk/>
            <pc:sldMk cId="2838208837" sldId="280"/>
            <ac:spMk id="9" creationId="{B6BBCF7C-9D57-54B8-0EAE-68A7C0CCFAD8}"/>
          </ac:spMkLst>
        </pc:spChg>
        <pc:spChg chg="add mod">
          <ac:chgData name="Triebold  Nicolas" userId="8414fac6-5c62-4ef6-aa02-b49f3eb7f0da" providerId="ADAL" clId="{FC66965E-9336-483A-82B2-F2A5533BC564}" dt="2022-11-21T15:56:16.977" v="15775" actId="1076"/>
          <ac:spMkLst>
            <pc:docMk/>
            <pc:sldMk cId="2838208837" sldId="280"/>
            <ac:spMk id="10" creationId="{805D4621-1324-D877-9881-A55376EE5BA1}"/>
          </ac:spMkLst>
        </pc:spChg>
        <pc:spChg chg="add mod">
          <ac:chgData name="Triebold  Nicolas" userId="8414fac6-5c62-4ef6-aa02-b49f3eb7f0da" providerId="ADAL" clId="{FC66965E-9336-483A-82B2-F2A5533BC564}" dt="2022-11-21T15:56:12.128" v="15774" actId="1038"/>
          <ac:spMkLst>
            <pc:docMk/>
            <pc:sldMk cId="2838208837" sldId="280"/>
            <ac:spMk id="11" creationId="{3323925B-7C4B-08DF-7283-114C6A731A27}"/>
          </ac:spMkLst>
        </pc:spChg>
        <pc:spChg chg="add mod">
          <ac:chgData name="Triebold  Nicolas" userId="8414fac6-5c62-4ef6-aa02-b49f3eb7f0da" providerId="ADAL" clId="{FC66965E-9336-483A-82B2-F2A5533BC564}" dt="2022-11-22T09:42:27.498" v="16507" actId="20577"/>
          <ac:spMkLst>
            <pc:docMk/>
            <pc:sldMk cId="2838208837" sldId="280"/>
            <ac:spMk id="12" creationId="{1DBCDC62-D949-622D-0E5A-520068BF4C7D}"/>
          </ac:spMkLst>
        </pc:spChg>
        <pc:spChg chg="add mod">
          <ac:chgData name="Triebold  Nicolas" userId="8414fac6-5c62-4ef6-aa02-b49f3eb7f0da" providerId="ADAL" clId="{FC66965E-9336-483A-82B2-F2A5533BC564}" dt="2022-11-21T15:55:24.678" v="15715" actId="1038"/>
          <ac:spMkLst>
            <pc:docMk/>
            <pc:sldMk cId="2838208837" sldId="280"/>
            <ac:spMk id="13" creationId="{0D0E2B4D-992F-7311-BF64-F6D95A18BC2C}"/>
          </ac:spMkLst>
        </pc:spChg>
        <pc:spChg chg="add mod">
          <ac:chgData name="Triebold  Nicolas" userId="8414fac6-5c62-4ef6-aa02-b49f3eb7f0da" providerId="ADAL" clId="{FC66965E-9336-483A-82B2-F2A5533BC564}" dt="2022-11-22T09:42:22.226" v="16503" actId="20577"/>
          <ac:spMkLst>
            <pc:docMk/>
            <pc:sldMk cId="2838208837" sldId="280"/>
            <ac:spMk id="14" creationId="{DC3F6B97-2A90-2B95-96EC-DB84A76C58DC}"/>
          </ac:spMkLst>
        </pc:spChg>
        <pc:spChg chg="add mod">
          <ac:chgData name="Triebold  Nicolas" userId="8414fac6-5c62-4ef6-aa02-b49f3eb7f0da" providerId="ADAL" clId="{FC66965E-9336-483A-82B2-F2A5533BC564}" dt="2022-11-21T15:55:24.678" v="15715" actId="1038"/>
          <ac:spMkLst>
            <pc:docMk/>
            <pc:sldMk cId="2838208837" sldId="280"/>
            <ac:spMk id="15" creationId="{B897796C-9263-54B6-1325-8B0A66E2B4F8}"/>
          </ac:spMkLst>
        </pc:spChg>
        <pc:spChg chg="add mod">
          <ac:chgData name="Triebold  Nicolas" userId="8414fac6-5c62-4ef6-aa02-b49f3eb7f0da" providerId="ADAL" clId="{FC66965E-9336-483A-82B2-F2A5533BC564}" dt="2022-11-22T09:42:24.449" v="16505" actId="20577"/>
          <ac:spMkLst>
            <pc:docMk/>
            <pc:sldMk cId="2838208837" sldId="280"/>
            <ac:spMk id="16" creationId="{BE383319-5A16-4E3B-FA64-301054B94C70}"/>
          </ac:spMkLst>
        </pc:spChg>
        <pc:spChg chg="mod">
          <ac:chgData name="Triebold  Nicolas" userId="8414fac6-5c62-4ef6-aa02-b49f3eb7f0da" providerId="ADAL" clId="{FC66965E-9336-483A-82B2-F2A5533BC564}" dt="2022-11-15T08:50:51.274" v="6646" actId="20577"/>
          <ac:spMkLst>
            <pc:docMk/>
            <pc:sldMk cId="2838208837" sldId="280"/>
            <ac:spMk id="32" creationId="{2B68F290-C551-448D-824C-E2BBC9AF9F07}"/>
          </ac:spMkLst>
        </pc:spChg>
        <pc:spChg chg="mod">
          <ac:chgData name="Triebold  Nicolas" userId="8414fac6-5c62-4ef6-aa02-b49f3eb7f0da" providerId="ADAL" clId="{FC66965E-9336-483A-82B2-F2A5533BC564}" dt="2022-11-15T08:50:53.856" v="6648" actId="6549"/>
          <ac:spMkLst>
            <pc:docMk/>
            <pc:sldMk cId="2838208837" sldId="280"/>
            <ac:spMk id="33" creationId="{D1CD44AE-CA62-4832-B73D-9972036AD0EF}"/>
          </ac:spMkLst>
        </pc:spChg>
        <pc:spChg chg="add mod">
          <ac:chgData name="Triebold  Nicolas" userId="8414fac6-5c62-4ef6-aa02-b49f3eb7f0da" providerId="ADAL" clId="{FC66965E-9336-483A-82B2-F2A5533BC564}" dt="2022-11-21T15:55:24.678" v="15715" actId="1038"/>
          <ac:spMkLst>
            <pc:docMk/>
            <pc:sldMk cId="2838208837" sldId="280"/>
            <ac:spMk id="34" creationId="{F87FA21D-66DA-636B-379E-75EFB7BD35FB}"/>
          </ac:spMkLst>
        </pc:spChg>
        <pc:spChg chg="add mod">
          <ac:chgData name="Triebold  Nicolas" userId="8414fac6-5c62-4ef6-aa02-b49f3eb7f0da" providerId="ADAL" clId="{FC66965E-9336-483A-82B2-F2A5533BC564}" dt="2022-11-21T15:55:24.678" v="15715" actId="1038"/>
          <ac:spMkLst>
            <pc:docMk/>
            <pc:sldMk cId="2838208837" sldId="280"/>
            <ac:spMk id="35" creationId="{8D79AB0F-8A41-9FF3-C3F1-9B2829186CFF}"/>
          </ac:spMkLst>
        </pc:spChg>
        <pc:spChg chg="add mod">
          <ac:chgData name="Triebold  Nicolas" userId="8414fac6-5c62-4ef6-aa02-b49f3eb7f0da" providerId="ADAL" clId="{FC66965E-9336-483A-82B2-F2A5533BC564}" dt="2022-11-22T09:41:43.466" v="16498" actId="1076"/>
          <ac:spMkLst>
            <pc:docMk/>
            <pc:sldMk cId="2838208837" sldId="280"/>
            <ac:spMk id="36" creationId="{09FCC17E-60FD-4F68-EE6D-CC9E3A0337FF}"/>
          </ac:spMkLst>
        </pc:spChg>
        <pc:spChg chg="add del mod">
          <ac:chgData name="Triebold  Nicolas" userId="8414fac6-5c62-4ef6-aa02-b49f3eb7f0da" providerId="ADAL" clId="{FC66965E-9336-483A-82B2-F2A5533BC564}" dt="2022-11-14T11:57:52.155" v="1051" actId="478"/>
          <ac:spMkLst>
            <pc:docMk/>
            <pc:sldMk cId="2838208837" sldId="280"/>
            <ac:spMk id="37" creationId="{612CE7BA-549D-30F3-E510-1EF8801B3F4C}"/>
          </ac:spMkLst>
        </pc:spChg>
        <pc:spChg chg="mod">
          <ac:chgData name="Triebold  Nicolas" userId="8414fac6-5c62-4ef6-aa02-b49f3eb7f0da" providerId="ADAL" clId="{FC66965E-9336-483A-82B2-F2A5533BC564}" dt="2022-11-15T08:50:56.088" v="6649" actId="20577"/>
          <ac:spMkLst>
            <pc:docMk/>
            <pc:sldMk cId="2838208837" sldId="280"/>
            <ac:spMk id="37" creationId="{A2E3FCFA-E12B-4882-8BF4-DC6C0BD6FFF1}"/>
          </ac:spMkLst>
        </pc:spChg>
        <pc:spChg chg="add del mod">
          <ac:chgData name="Triebold  Nicolas" userId="8414fac6-5c62-4ef6-aa02-b49f3eb7f0da" providerId="ADAL" clId="{FC66965E-9336-483A-82B2-F2A5533BC564}" dt="2022-11-14T11:57:52.155" v="1051" actId="478"/>
          <ac:spMkLst>
            <pc:docMk/>
            <pc:sldMk cId="2838208837" sldId="280"/>
            <ac:spMk id="38" creationId="{181D5799-B0C4-B28C-D049-99C08F000FAC}"/>
          </ac:spMkLst>
        </pc:spChg>
        <pc:spChg chg="mod">
          <ac:chgData name="Triebold  Nicolas" userId="8414fac6-5c62-4ef6-aa02-b49f3eb7f0da" providerId="ADAL" clId="{FC66965E-9336-483A-82B2-F2A5533BC564}" dt="2022-11-22T09:42:16.922" v="16500" actId="20577"/>
          <ac:spMkLst>
            <pc:docMk/>
            <pc:sldMk cId="2838208837" sldId="280"/>
            <ac:spMk id="38" creationId="{4A9A160D-69F5-4D74-A924-81654C1A603F}"/>
          </ac:spMkLst>
        </pc:spChg>
        <pc:spChg chg="mod">
          <ac:chgData name="Triebold  Nicolas" userId="8414fac6-5c62-4ef6-aa02-b49f3eb7f0da" providerId="ADAL" clId="{FC66965E-9336-483A-82B2-F2A5533BC564}" dt="2022-11-15T08:50:59.011" v="6650" actId="6549"/>
          <ac:spMkLst>
            <pc:docMk/>
            <pc:sldMk cId="2838208837" sldId="280"/>
            <ac:spMk id="44" creationId="{A501CBF5-7F8C-4324-8476-B83E36C1385B}"/>
          </ac:spMkLst>
        </pc:spChg>
        <pc:spChg chg="add mod">
          <ac:chgData name="Triebold  Nicolas" userId="8414fac6-5c62-4ef6-aa02-b49f3eb7f0da" providerId="ADAL" clId="{FC66965E-9336-483A-82B2-F2A5533BC564}" dt="2022-11-22T09:39:23.325" v="16495" actId="20577"/>
          <ac:spMkLst>
            <pc:docMk/>
            <pc:sldMk cId="2838208837" sldId="280"/>
            <ac:spMk id="45" creationId="{B8670D5C-C421-F8C8-FB68-EDC842363D7A}"/>
          </ac:spMkLst>
        </pc:spChg>
        <pc:spChg chg="add mod">
          <ac:chgData name="Triebold  Nicolas" userId="8414fac6-5c62-4ef6-aa02-b49f3eb7f0da" providerId="ADAL" clId="{FC66965E-9336-483A-82B2-F2A5533BC564}" dt="2022-11-15T08:50:00.160" v="6633" actId="20577"/>
          <ac:spMkLst>
            <pc:docMk/>
            <pc:sldMk cId="2838208837" sldId="280"/>
            <ac:spMk id="46" creationId="{2833AA1E-3F19-8836-0E9A-7C1A21DD7D5F}"/>
          </ac:spMkLst>
        </pc:spChg>
        <pc:spChg chg="add mod">
          <ac:chgData name="Triebold  Nicolas" userId="8414fac6-5c62-4ef6-aa02-b49f3eb7f0da" providerId="ADAL" clId="{FC66965E-9336-483A-82B2-F2A5533BC564}" dt="2022-11-15T08:49:52.714" v="6625" actId="20577"/>
          <ac:spMkLst>
            <pc:docMk/>
            <pc:sldMk cId="2838208837" sldId="280"/>
            <ac:spMk id="47" creationId="{1197BED2-491A-39A3-E6A8-EA6E3C712291}"/>
          </ac:spMkLst>
        </pc:spChg>
        <pc:grpChg chg="add mod">
          <ac:chgData name="Triebold  Nicolas" userId="8414fac6-5c62-4ef6-aa02-b49f3eb7f0da" providerId="ADAL" clId="{FC66965E-9336-483A-82B2-F2A5533BC564}" dt="2022-11-14T15:16:41.850" v="5780" actId="1076"/>
          <ac:grpSpMkLst>
            <pc:docMk/>
            <pc:sldMk cId="2838208837" sldId="280"/>
            <ac:grpSpMk id="3" creationId="{6F27DB3A-3E88-969A-D033-84C721B22FC7}"/>
          </ac:grpSpMkLst>
        </pc:grpChg>
        <pc:cxnChg chg="add mod">
          <ac:chgData name="Triebold  Nicolas" userId="8414fac6-5c62-4ef6-aa02-b49f3eb7f0da" providerId="ADAL" clId="{FC66965E-9336-483A-82B2-F2A5533BC564}" dt="2022-11-21T15:56:21.484" v="15777" actId="14100"/>
          <ac:cxnSpMkLst>
            <pc:docMk/>
            <pc:sldMk cId="2838208837" sldId="280"/>
            <ac:cxnSpMk id="18" creationId="{CC773321-F9F2-A6B9-A371-E37D66D170B4}"/>
          </ac:cxnSpMkLst>
        </pc:cxnChg>
        <pc:cxnChg chg="add mod">
          <ac:chgData name="Triebold  Nicolas" userId="8414fac6-5c62-4ef6-aa02-b49f3eb7f0da" providerId="ADAL" clId="{FC66965E-9336-483A-82B2-F2A5533BC564}" dt="2022-11-21T15:56:24.327" v="15778" actId="1076"/>
          <ac:cxnSpMkLst>
            <pc:docMk/>
            <pc:sldMk cId="2838208837" sldId="280"/>
            <ac:cxnSpMk id="19" creationId="{65127833-EE62-448F-2DAB-3B6768599E19}"/>
          </ac:cxnSpMkLst>
        </pc:cxnChg>
        <pc:cxnChg chg="add del mod">
          <ac:chgData name="Triebold  Nicolas" userId="8414fac6-5c62-4ef6-aa02-b49f3eb7f0da" providerId="ADAL" clId="{FC66965E-9336-483A-82B2-F2A5533BC564}" dt="2022-11-21T15:55:17.719" v="15685" actId="478"/>
          <ac:cxnSpMkLst>
            <pc:docMk/>
            <pc:sldMk cId="2838208837" sldId="280"/>
            <ac:cxnSpMk id="22" creationId="{7AD17A44-A0AD-A5C6-3C55-6EE19540B054}"/>
          </ac:cxnSpMkLst>
        </pc:cxnChg>
        <pc:cxnChg chg="add del mod">
          <ac:chgData name="Triebold  Nicolas" userId="8414fac6-5c62-4ef6-aa02-b49f3eb7f0da" providerId="ADAL" clId="{FC66965E-9336-483A-82B2-F2A5533BC564}" dt="2022-11-21T15:54:56.072" v="15681" actId="478"/>
          <ac:cxnSpMkLst>
            <pc:docMk/>
            <pc:sldMk cId="2838208837" sldId="280"/>
            <ac:cxnSpMk id="25" creationId="{DDE33F32-E550-AAC6-8912-338A83D910E8}"/>
          </ac:cxnSpMkLst>
        </pc:cxnChg>
        <pc:cxnChg chg="add del mod">
          <ac:chgData name="Triebold  Nicolas" userId="8414fac6-5c62-4ef6-aa02-b49f3eb7f0da" providerId="ADAL" clId="{FC66965E-9336-483A-82B2-F2A5533BC564}" dt="2022-11-21T15:54:20.280" v="15676" actId="478"/>
          <ac:cxnSpMkLst>
            <pc:docMk/>
            <pc:sldMk cId="2838208837" sldId="280"/>
            <ac:cxnSpMk id="28" creationId="{606FCD1D-C1A8-B484-0A54-FD533F53C47A}"/>
          </ac:cxnSpMkLst>
        </pc:cxnChg>
        <pc:cxnChg chg="add del mod">
          <ac:chgData name="Triebold  Nicolas" userId="8414fac6-5c62-4ef6-aa02-b49f3eb7f0da" providerId="ADAL" clId="{FC66965E-9336-483A-82B2-F2A5533BC564}" dt="2022-11-21T15:54:58.455" v="15682" actId="478"/>
          <ac:cxnSpMkLst>
            <pc:docMk/>
            <pc:sldMk cId="2838208837" sldId="280"/>
            <ac:cxnSpMk id="31" creationId="{8CAA2048-333A-93DB-44AF-05AE0C9D9EC3}"/>
          </ac:cxnSpMkLst>
        </pc:cxnChg>
        <pc:cxnChg chg="add mod">
          <ac:chgData name="Triebold  Nicolas" userId="8414fac6-5c62-4ef6-aa02-b49f3eb7f0da" providerId="ADAL" clId="{FC66965E-9336-483A-82B2-F2A5533BC564}" dt="2022-11-21T15:56:12.128" v="15774" actId="1038"/>
          <ac:cxnSpMkLst>
            <pc:docMk/>
            <pc:sldMk cId="2838208837" sldId="280"/>
            <ac:cxnSpMk id="39" creationId="{297B5316-0EB3-7569-B81B-2983199E91F9}"/>
          </ac:cxnSpMkLst>
        </pc:cxnChg>
        <pc:cxnChg chg="add mod">
          <ac:chgData name="Triebold  Nicolas" userId="8414fac6-5c62-4ef6-aa02-b49f3eb7f0da" providerId="ADAL" clId="{FC66965E-9336-483A-82B2-F2A5533BC564}" dt="2022-11-21T15:56:12.128" v="15774" actId="1038"/>
          <ac:cxnSpMkLst>
            <pc:docMk/>
            <pc:sldMk cId="2838208837" sldId="280"/>
            <ac:cxnSpMk id="40" creationId="{68ACB679-7BE0-4D87-54E6-FE1F124B2EBA}"/>
          </ac:cxnSpMkLst>
        </pc:cxnChg>
        <pc:cxnChg chg="add mod">
          <ac:chgData name="Triebold  Nicolas" userId="8414fac6-5c62-4ef6-aa02-b49f3eb7f0da" providerId="ADAL" clId="{FC66965E-9336-483A-82B2-F2A5533BC564}" dt="2022-11-14T15:16:23.648" v="5769" actId="164"/>
          <ac:cxnSpMkLst>
            <pc:docMk/>
            <pc:sldMk cId="2838208837" sldId="280"/>
            <ac:cxnSpMk id="50" creationId="{1755AA66-909B-1E05-D790-4FBFD73747B8}"/>
          </ac:cxnSpMkLst>
        </pc:cxnChg>
        <pc:cxnChg chg="add mod">
          <ac:chgData name="Triebold  Nicolas" userId="8414fac6-5c62-4ef6-aa02-b49f3eb7f0da" providerId="ADAL" clId="{FC66965E-9336-483A-82B2-F2A5533BC564}" dt="2022-11-14T15:16:23.648" v="5769" actId="164"/>
          <ac:cxnSpMkLst>
            <pc:docMk/>
            <pc:sldMk cId="2838208837" sldId="280"/>
            <ac:cxnSpMk id="53" creationId="{D02D8A9B-0D36-26CA-F164-4575503931EE}"/>
          </ac:cxnSpMkLst>
        </pc:cxnChg>
        <pc:cxnChg chg="add mod">
          <ac:chgData name="Triebold  Nicolas" userId="8414fac6-5c62-4ef6-aa02-b49f3eb7f0da" providerId="ADAL" clId="{FC66965E-9336-483A-82B2-F2A5533BC564}" dt="2022-11-14T15:16:23.648" v="5769" actId="164"/>
          <ac:cxnSpMkLst>
            <pc:docMk/>
            <pc:sldMk cId="2838208837" sldId="280"/>
            <ac:cxnSpMk id="58" creationId="{30672E5C-7975-8F10-3B2F-DA3B29DDD351}"/>
          </ac:cxnSpMkLst>
        </pc:cxnChg>
        <pc:cxnChg chg="add mod">
          <ac:chgData name="Triebold  Nicolas" userId="8414fac6-5c62-4ef6-aa02-b49f3eb7f0da" providerId="ADAL" clId="{FC66965E-9336-483A-82B2-F2A5533BC564}" dt="2022-11-14T15:16:23.648" v="5769" actId="164"/>
          <ac:cxnSpMkLst>
            <pc:docMk/>
            <pc:sldMk cId="2838208837" sldId="280"/>
            <ac:cxnSpMk id="59" creationId="{31B9892A-BCD2-3468-9926-542F6F2856E3}"/>
          </ac:cxnSpMkLst>
        </pc:cxnChg>
        <pc:cxnChg chg="add mod">
          <ac:chgData name="Triebold  Nicolas" userId="8414fac6-5c62-4ef6-aa02-b49f3eb7f0da" providerId="ADAL" clId="{FC66965E-9336-483A-82B2-F2A5533BC564}" dt="2022-11-14T15:16:23.648" v="5769" actId="164"/>
          <ac:cxnSpMkLst>
            <pc:docMk/>
            <pc:sldMk cId="2838208837" sldId="280"/>
            <ac:cxnSpMk id="60" creationId="{F8A71ABC-E9DC-8834-400F-64C22C23BFD8}"/>
          </ac:cxnSpMkLst>
        </pc:cxnChg>
        <pc:cxnChg chg="add mod">
          <ac:chgData name="Triebold  Nicolas" userId="8414fac6-5c62-4ef6-aa02-b49f3eb7f0da" providerId="ADAL" clId="{FC66965E-9336-483A-82B2-F2A5533BC564}" dt="2022-11-14T15:16:23.648" v="5769" actId="164"/>
          <ac:cxnSpMkLst>
            <pc:docMk/>
            <pc:sldMk cId="2838208837" sldId="280"/>
            <ac:cxnSpMk id="61" creationId="{10F3CD42-C91F-8853-9F5B-5649B89197D6}"/>
          </ac:cxnSpMkLst>
        </pc:cxnChg>
        <pc:cxnChg chg="del mod">
          <ac:chgData name="Triebold  Nicolas" userId="8414fac6-5c62-4ef6-aa02-b49f3eb7f0da" providerId="ADAL" clId="{FC66965E-9336-483A-82B2-F2A5533BC564}" dt="2022-11-21T15:52:16.162" v="15664" actId="478"/>
          <ac:cxnSpMkLst>
            <pc:docMk/>
            <pc:sldMk cId="2838208837" sldId="280"/>
            <ac:cxnSpMk id="80" creationId="{D75E77B8-B07B-4581-9E37-8FCA5AB95299}"/>
          </ac:cxnSpMkLst>
        </pc:cxnChg>
        <pc:cxnChg chg="del mod">
          <ac:chgData name="Triebold  Nicolas" userId="8414fac6-5c62-4ef6-aa02-b49f3eb7f0da" providerId="ADAL" clId="{FC66965E-9336-483A-82B2-F2A5533BC564}" dt="2022-11-21T15:52:16.162" v="15664" actId="478"/>
          <ac:cxnSpMkLst>
            <pc:docMk/>
            <pc:sldMk cId="2838208837" sldId="280"/>
            <ac:cxnSpMk id="81" creationId="{A43C46CC-37E8-478D-872E-E671C3B3E5FA}"/>
          </ac:cxnSpMkLst>
        </pc:cxnChg>
      </pc:sldChg>
      <pc:sldChg chg="addSp delSp modSp add mod ord">
        <pc:chgData name="Triebold  Nicolas" userId="8414fac6-5c62-4ef6-aa02-b49f3eb7f0da" providerId="ADAL" clId="{FC66965E-9336-483A-82B2-F2A5533BC564}" dt="2022-11-14T14:30:17.234" v="5096" actId="20577"/>
        <pc:sldMkLst>
          <pc:docMk/>
          <pc:sldMk cId="1281911767" sldId="281"/>
        </pc:sldMkLst>
        <pc:spChg chg="del mod">
          <ac:chgData name="Triebold  Nicolas" userId="8414fac6-5c62-4ef6-aa02-b49f3eb7f0da" providerId="ADAL" clId="{FC66965E-9336-483A-82B2-F2A5533BC564}" dt="2022-11-14T12:43:00.101" v="4140" actId="478"/>
          <ac:spMkLst>
            <pc:docMk/>
            <pc:sldMk cId="1281911767" sldId="281"/>
            <ac:spMk id="2" creationId="{9FF31ECF-EF04-4AAA-9A8E-583E3D217F33}"/>
          </ac:spMkLst>
        </pc:spChg>
        <pc:spChg chg="mod">
          <ac:chgData name="Triebold  Nicolas" userId="8414fac6-5c62-4ef6-aa02-b49f3eb7f0da" providerId="ADAL" clId="{FC66965E-9336-483A-82B2-F2A5533BC564}" dt="2022-11-14T14:30:17.234" v="5096" actId="20577"/>
          <ac:spMkLst>
            <pc:docMk/>
            <pc:sldMk cId="1281911767" sldId="281"/>
            <ac:spMk id="3" creationId="{9EE0A683-618F-4D75-846F-0DB536B4E502}"/>
          </ac:spMkLst>
        </pc:spChg>
        <pc:spChg chg="add del mod">
          <ac:chgData name="Triebold  Nicolas" userId="8414fac6-5c62-4ef6-aa02-b49f3eb7f0da" providerId="ADAL" clId="{FC66965E-9336-483A-82B2-F2A5533BC564}" dt="2022-11-14T12:42:58.546" v="4139" actId="478"/>
          <ac:spMkLst>
            <pc:docMk/>
            <pc:sldMk cId="1281911767" sldId="281"/>
            <ac:spMk id="7" creationId="{F1064E03-1333-3627-AB63-785AC5C96CF1}"/>
          </ac:spMkLst>
        </pc:spChg>
        <pc:spChg chg="add del mod">
          <ac:chgData name="Triebold  Nicolas" userId="8414fac6-5c62-4ef6-aa02-b49f3eb7f0da" providerId="ADAL" clId="{FC66965E-9336-483A-82B2-F2A5533BC564}" dt="2022-11-14T12:43:02.125" v="4141" actId="478"/>
          <ac:spMkLst>
            <pc:docMk/>
            <pc:sldMk cId="1281911767" sldId="281"/>
            <ac:spMk id="9" creationId="{E71056E2-723D-CA70-84CA-B7EC6ED1A3BD}"/>
          </ac:spMkLst>
        </pc:spChg>
        <pc:spChg chg="add mod">
          <ac:chgData name="Triebold  Nicolas" userId="8414fac6-5c62-4ef6-aa02-b49f3eb7f0da" providerId="ADAL" clId="{FC66965E-9336-483A-82B2-F2A5533BC564}" dt="2022-11-14T12:43:07.914" v="4164" actId="20577"/>
          <ac:spMkLst>
            <pc:docMk/>
            <pc:sldMk cId="1281911767" sldId="281"/>
            <ac:spMk id="10" creationId="{1EE08F89-8A5B-EB41-6F36-2DA944F6C25B}"/>
          </ac:spMkLst>
        </pc:spChg>
      </pc:sldChg>
      <pc:sldChg chg="add mod modShow">
        <pc:chgData name="Triebold  Nicolas" userId="8414fac6-5c62-4ef6-aa02-b49f3eb7f0da" providerId="ADAL" clId="{FC66965E-9336-483A-82B2-F2A5533BC564}" dt="2022-11-14T12:47:28.167" v="4197" actId="729"/>
        <pc:sldMkLst>
          <pc:docMk/>
          <pc:sldMk cId="172204364" sldId="282"/>
        </pc:sldMkLst>
      </pc:sldChg>
      <pc:sldChg chg="addSp delSp modSp add mod">
        <pc:chgData name="Triebold  Nicolas" userId="8414fac6-5c62-4ef6-aa02-b49f3eb7f0da" providerId="ADAL" clId="{FC66965E-9336-483A-82B2-F2A5533BC564}" dt="2022-11-18T13:05:15.206" v="13997" actId="20577"/>
        <pc:sldMkLst>
          <pc:docMk/>
          <pc:sldMk cId="622474206" sldId="283"/>
        </pc:sldMkLst>
        <pc:spChg chg="mod">
          <ac:chgData name="Triebold  Nicolas" userId="8414fac6-5c62-4ef6-aa02-b49f3eb7f0da" providerId="ADAL" clId="{FC66965E-9336-483A-82B2-F2A5533BC564}" dt="2022-11-18T13:05:15.206" v="13997" actId="20577"/>
          <ac:spMkLst>
            <pc:docMk/>
            <pc:sldMk cId="622474206" sldId="283"/>
            <ac:spMk id="2" creationId="{9FF31ECF-EF04-4AAA-9A8E-583E3D217F33}"/>
          </ac:spMkLst>
        </pc:spChg>
        <pc:spChg chg="mod">
          <ac:chgData name="Triebold  Nicolas" userId="8414fac6-5c62-4ef6-aa02-b49f3eb7f0da" providerId="ADAL" clId="{FC66965E-9336-483A-82B2-F2A5533BC564}" dt="2022-11-14T12:30:11.700" v="3370" actId="20577"/>
          <ac:spMkLst>
            <pc:docMk/>
            <pc:sldMk cId="622474206" sldId="283"/>
            <ac:spMk id="3" creationId="{9EE0A683-618F-4D75-846F-0DB536B4E502}"/>
          </ac:spMkLst>
        </pc:spChg>
        <pc:spChg chg="mod">
          <ac:chgData name="Triebold  Nicolas" userId="8414fac6-5c62-4ef6-aa02-b49f3eb7f0da" providerId="ADAL" clId="{FC66965E-9336-483A-82B2-F2A5533BC564}" dt="2022-11-14T15:28:16.133" v="6113"/>
          <ac:spMkLst>
            <pc:docMk/>
            <pc:sldMk cId="622474206" sldId="283"/>
            <ac:spMk id="9" creationId="{1BE60023-066A-B30C-C738-31B9E3913910}"/>
          </ac:spMkLst>
        </pc:spChg>
        <pc:spChg chg="add mod">
          <ac:chgData name="Triebold  Nicolas" userId="8414fac6-5c62-4ef6-aa02-b49f3eb7f0da" providerId="ADAL" clId="{FC66965E-9336-483A-82B2-F2A5533BC564}" dt="2022-11-14T15:29:13.305" v="6177" actId="164"/>
          <ac:spMkLst>
            <pc:docMk/>
            <pc:sldMk cId="622474206" sldId="283"/>
            <ac:spMk id="12" creationId="{93F61610-3F1E-66EB-E721-6E21EEEE38F8}"/>
          </ac:spMkLst>
        </pc:spChg>
        <pc:grpChg chg="add mod">
          <ac:chgData name="Triebold  Nicolas" userId="8414fac6-5c62-4ef6-aa02-b49f3eb7f0da" providerId="ADAL" clId="{FC66965E-9336-483A-82B2-F2A5533BC564}" dt="2022-11-14T15:29:13.305" v="6177" actId="164"/>
          <ac:grpSpMkLst>
            <pc:docMk/>
            <pc:sldMk cId="622474206" sldId="283"/>
            <ac:grpSpMk id="7" creationId="{1BC8DF8F-6D09-4CED-4530-2F28724EF056}"/>
          </ac:grpSpMkLst>
        </pc:grpChg>
        <pc:grpChg chg="add mod">
          <ac:chgData name="Triebold  Nicolas" userId="8414fac6-5c62-4ef6-aa02-b49f3eb7f0da" providerId="ADAL" clId="{FC66965E-9336-483A-82B2-F2A5533BC564}" dt="2022-11-14T15:29:20.285" v="6178" actId="1076"/>
          <ac:grpSpMkLst>
            <pc:docMk/>
            <pc:sldMk cId="622474206" sldId="283"/>
            <ac:grpSpMk id="13" creationId="{E8B73766-8EDC-2F8C-6E0F-58A63F5F0815}"/>
          </ac:grpSpMkLst>
        </pc:grpChg>
        <pc:picChg chg="mod">
          <ac:chgData name="Triebold  Nicolas" userId="8414fac6-5c62-4ef6-aa02-b49f3eb7f0da" providerId="ADAL" clId="{FC66965E-9336-483A-82B2-F2A5533BC564}" dt="2022-11-14T15:28:54.883" v="6176" actId="1038"/>
          <ac:picMkLst>
            <pc:docMk/>
            <pc:sldMk cId="622474206" sldId="283"/>
            <ac:picMk id="8" creationId="{30A00BED-F150-36FA-29F8-4CC155CD85DE}"/>
          </ac:picMkLst>
        </pc:picChg>
        <pc:cxnChg chg="del mod">
          <ac:chgData name="Triebold  Nicolas" userId="8414fac6-5c62-4ef6-aa02-b49f3eb7f0da" providerId="ADAL" clId="{FC66965E-9336-483A-82B2-F2A5533BC564}" dt="2022-11-14T15:28:20.053" v="6115" actId="478"/>
          <ac:cxnSpMkLst>
            <pc:docMk/>
            <pc:sldMk cId="622474206" sldId="283"/>
            <ac:cxnSpMk id="10" creationId="{55C5C239-E794-0678-5E78-6CE57C4A46D7}"/>
          </ac:cxnSpMkLst>
        </pc:cxnChg>
        <pc:cxnChg chg="del mod">
          <ac:chgData name="Triebold  Nicolas" userId="8414fac6-5c62-4ef6-aa02-b49f3eb7f0da" providerId="ADAL" clId="{FC66965E-9336-483A-82B2-F2A5533BC564}" dt="2022-11-14T15:28:22.423" v="6116" actId="478"/>
          <ac:cxnSpMkLst>
            <pc:docMk/>
            <pc:sldMk cId="622474206" sldId="283"/>
            <ac:cxnSpMk id="11" creationId="{80F4C651-070B-A6C6-0678-1153E8CA6E43}"/>
          </ac:cxnSpMkLst>
        </pc:cxnChg>
      </pc:sldChg>
      <pc:sldChg chg="add del">
        <pc:chgData name="Triebold  Nicolas" userId="8414fac6-5c62-4ef6-aa02-b49f3eb7f0da" providerId="ADAL" clId="{FC66965E-9336-483A-82B2-F2A5533BC564}" dt="2022-11-14T12:30:27.980" v="3374" actId="47"/>
        <pc:sldMkLst>
          <pc:docMk/>
          <pc:sldMk cId="135797036" sldId="284"/>
        </pc:sldMkLst>
      </pc:sldChg>
      <pc:sldChg chg="addSp delSp modSp add mod modAnim addCm">
        <pc:chgData name="Triebold  Nicolas" userId="8414fac6-5c62-4ef6-aa02-b49f3eb7f0da" providerId="ADAL" clId="{FC66965E-9336-483A-82B2-F2A5533BC564}" dt="2022-11-21T15:41:23.164" v="15656"/>
        <pc:sldMkLst>
          <pc:docMk/>
          <pc:sldMk cId="1638607144" sldId="284"/>
        </pc:sldMkLst>
        <pc:spChg chg="mod">
          <ac:chgData name="Triebold  Nicolas" userId="8414fac6-5c62-4ef6-aa02-b49f3eb7f0da" providerId="ADAL" clId="{FC66965E-9336-483A-82B2-F2A5533BC564}" dt="2022-11-21T15:19:09.118" v="15470" actId="20577"/>
          <ac:spMkLst>
            <pc:docMk/>
            <pc:sldMk cId="1638607144" sldId="284"/>
            <ac:spMk id="2" creationId="{9FF31ECF-EF04-4AAA-9A8E-583E3D217F33}"/>
          </ac:spMkLst>
        </pc:spChg>
        <pc:spChg chg="add mod">
          <ac:chgData name="Triebold  Nicolas" userId="8414fac6-5c62-4ef6-aa02-b49f3eb7f0da" providerId="ADAL" clId="{FC66965E-9336-483A-82B2-F2A5533BC564}" dt="2022-11-21T15:22:27.504" v="15585" actId="1036"/>
          <ac:spMkLst>
            <pc:docMk/>
            <pc:sldMk cId="1638607144" sldId="284"/>
            <ac:spMk id="3" creationId="{56DFCA3D-B62B-0F7E-2E0B-C3BED3E69826}"/>
          </ac:spMkLst>
        </pc:spChg>
        <pc:spChg chg="mod">
          <ac:chgData name="Triebold  Nicolas" userId="8414fac6-5c62-4ef6-aa02-b49f3eb7f0da" providerId="ADAL" clId="{FC66965E-9336-483A-82B2-F2A5533BC564}" dt="2022-11-14T14:28:26.877" v="5014" actId="14100"/>
          <ac:spMkLst>
            <pc:docMk/>
            <pc:sldMk cId="1638607144" sldId="284"/>
            <ac:spMk id="3" creationId="{9EE0A683-618F-4D75-846F-0DB536B4E502}"/>
          </ac:spMkLst>
        </pc:spChg>
        <pc:spChg chg="mod">
          <ac:chgData name="Triebold  Nicolas" userId="8414fac6-5c62-4ef6-aa02-b49f3eb7f0da" providerId="ADAL" clId="{FC66965E-9336-483A-82B2-F2A5533BC564}" dt="2022-11-14T13:14:06.414" v="4896"/>
          <ac:spMkLst>
            <pc:docMk/>
            <pc:sldMk cId="1638607144" sldId="284"/>
            <ac:spMk id="8" creationId="{263FD5A1-1D47-EE6D-1A19-DC2F79EE2BA0}"/>
          </ac:spMkLst>
        </pc:spChg>
        <pc:spChg chg="mod">
          <ac:chgData name="Triebold  Nicolas" userId="8414fac6-5c62-4ef6-aa02-b49f3eb7f0da" providerId="ADAL" clId="{FC66965E-9336-483A-82B2-F2A5533BC564}" dt="2022-11-14T13:14:06.414" v="4896"/>
          <ac:spMkLst>
            <pc:docMk/>
            <pc:sldMk cId="1638607144" sldId="284"/>
            <ac:spMk id="9" creationId="{7C17A95E-9F4E-044A-1859-C7618BAED504}"/>
          </ac:spMkLst>
        </pc:spChg>
        <pc:spChg chg="mod">
          <ac:chgData name="Triebold  Nicolas" userId="8414fac6-5c62-4ef6-aa02-b49f3eb7f0da" providerId="ADAL" clId="{FC66965E-9336-483A-82B2-F2A5533BC564}" dt="2022-11-14T13:14:06.414" v="4896"/>
          <ac:spMkLst>
            <pc:docMk/>
            <pc:sldMk cId="1638607144" sldId="284"/>
            <ac:spMk id="10" creationId="{F47F2E69-9FEA-29A7-2549-79A1FF33171D}"/>
          </ac:spMkLst>
        </pc:spChg>
        <pc:spChg chg="mod">
          <ac:chgData name="Triebold  Nicolas" userId="8414fac6-5c62-4ef6-aa02-b49f3eb7f0da" providerId="ADAL" clId="{FC66965E-9336-483A-82B2-F2A5533BC564}" dt="2022-11-14T13:14:06.414" v="4896"/>
          <ac:spMkLst>
            <pc:docMk/>
            <pc:sldMk cId="1638607144" sldId="284"/>
            <ac:spMk id="11" creationId="{090EF1A4-59FD-FF8C-7BDB-A899AE640AC6}"/>
          </ac:spMkLst>
        </pc:spChg>
        <pc:spChg chg="mod">
          <ac:chgData name="Triebold  Nicolas" userId="8414fac6-5c62-4ef6-aa02-b49f3eb7f0da" providerId="ADAL" clId="{FC66965E-9336-483A-82B2-F2A5533BC564}" dt="2022-11-14T13:14:06.414" v="4896"/>
          <ac:spMkLst>
            <pc:docMk/>
            <pc:sldMk cId="1638607144" sldId="284"/>
            <ac:spMk id="12" creationId="{05F822B8-156B-CBD7-ECA8-ED4BE8090B65}"/>
          </ac:spMkLst>
        </pc:spChg>
        <pc:spChg chg="mod">
          <ac:chgData name="Triebold  Nicolas" userId="8414fac6-5c62-4ef6-aa02-b49f3eb7f0da" providerId="ADAL" clId="{FC66965E-9336-483A-82B2-F2A5533BC564}" dt="2022-11-14T13:14:06.414" v="4896"/>
          <ac:spMkLst>
            <pc:docMk/>
            <pc:sldMk cId="1638607144" sldId="284"/>
            <ac:spMk id="13" creationId="{886EF5DB-9CEE-E61E-04E4-ECDF14422700}"/>
          </ac:spMkLst>
        </pc:spChg>
        <pc:spChg chg="mod">
          <ac:chgData name="Triebold  Nicolas" userId="8414fac6-5c62-4ef6-aa02-b49f3eb7f0da" providerId="ADAL" clId="{FC66965E-9336-483A-82B2-F2A5533BC564}" dt="2022-11-14T13:14:06.414" v="4896"/>
          <ac:spMkLst>
            <pc:docMk/>
            <pc:sldMk cId="1638607144" sldId="284"/>
            <ac:spMk id="14" creationId="{1853FD6B-2E22-B1D9-6C2A-D5ACC7172F88}"/>
          </ac:spMkLst>
        </pc:spChg>
        <pc:spChg chg="mod">
          <ac:chgData name="Triebold  Nicolas" userId="8414fac6-5c62-4ef6-aa02-b49f3eb7f0da" providerId="ADAL" clId="{FC66965E-9336-483A-82B2-F2A5533BC564}" dt="2022-11-14T13:14:06.414" v="4896"/>
          <ac:spMkLst>
            <pc:docMk/>
            <pc:sldMk cId="1638607144" sldId="284"/>
            <ac:spMk id="15" creationId="{11E3C0E5-A92F-C8FA-8C06-320495B8D841}"/>
          </ac:spMkLst>
        </pc:spChg>
        <pc:spChg chg="mod">
          <ac:chgData name="Triebold  Nicolas" userId="8414fac6-5c62-4ef6-aa02-b49f3eb7f0da" providerId="ADAL" clId="{FC66965E-9336-483A-82B2-F2A5533BC564}" dt="2022-11-14T13:14:06.414" v="4896"/>
          <ac:spMkLst>
            <pc:docMk/>
            <pc:sldMk cId="1638607144" sldId="284"/>
            <ac:spMk id="16" creationId="{6A6658EA-52B9-DB16-3A2A-F99582373E36}"/>
          </ac:spMkLst>
        </pc:spChg>
        <pc:spChg chg="mod">
          <ac:chgData name="Triebold  Nicolas" userId="8414fac6-5c62-4ef6-aa02-b49f3eb7f0da" providerId="ADAL" clId="{FC66965E-9336-483A-82B2-F2A5533BC564}" dt="2022-11-14T13:14:06.414" v="4896"/>
          <ac:spMkLst>
            <pc:docMk/>
            <pc:sldMk cId="1638607144" sldId="284"/>
            <ac:spMk id="17" creationId="{A3C94B92-997F-345D-511F-A5D4C402260C}"/>
          </ac:spMkLst>
        </pc:spChg>
        <pc:spChg chg="mod">
          <ac:chgData name="Triebold  Nicolas" userId="8414fac6-5c62-4ef6-aa02-b49f3eb7f0da" providerId="ADAL" clId="{FC66965E-9336-483A-82B2-F2A5533BC564}" dt="2022-11-14T13:14:06.414" v="4896"/>
          <ac:spMkLst>
            <pc:docMk/>
            <pc:sldMk cId="1638607144" sldId="284"/>
            <ac:spMk id="18" creationId="{DAF12DA0-7A6C-4557-5F9B-1CBAA2BEF8FB}"/>
          </ac:spMkLst>
        </pc:spChg>
        <pc:spChg chg="mod">
          <ac:chgData name="Triebold  Nicolas" userId="8414fac6-5c62-4ef6-aa02-b49f3eb7f0da" providerId="ADAL" clId="{FC66965E-9336-483A-82B2-F2A5533BC564}" dt="2022-11-14T13:14:06.414" v="4896"/>
          <ac:spMkLst>
            <pc:docMk/>
            <pc:sldMk cId="1638607144" sldId="284"/>
            <ac:spMk id="19" creationId="{B901758D-185F-4F99-8AC1-63D4A8BA29F8}"/>
          </ac:spMkLst>
        </pc:spChg>
        <pc:spChg chg="mod">
          <ac:chgData name="Triebold  Nicolas" userId="8414fac6-5c62-4ef6-aa02-b49f3eb7f0da" providerId="ADAL" clId="{FC66965E-9336-483A-82B2-F2A5533BC564}" dt="2022-11-14T13:14:06.414" v="4896"/>
          <ac:spMkLst>
            <pc:docMk/>
            <pc:sldMk cId="1638607144" sldId="284"/>
            <ac:spMk id="20" creationId="{653A33C5-D9F6-7D33-5C32-AACBB70B7D6D}"/>
          </ac:spMkLst>
        </pc:spChg>
        <pc:spChg chg="mod">
          <ac:chgData name="Triebold  Nicolas" userId="8414fac6-5c62-4ef6-aa02-b49f3eb7f0da" providerId="ADAL" clId="{FC66965E-9336-483A-82B2-F2A5533BC564}" dt="2022-11-14T13:14:06.414" v="4896"/>
          <ac:spMkLst>
            <pc:docMk/>
            <pc:sldMk cId="1638607144" sldId="284"/>
            <ac:spMk id="21" creationId="{062D87AF-C6C0-B5B6-C3BF-0C8A9D94EC83}"/>
          </ac:spMkLst>
        </pc:spChg>
        <pc:spChg chg="mod">
          <ac:chgData name="Triebold  Nicolas" userId="8414fac6-5c62-4ef6-aa02-b49f3eb7f0da" providerId="ADAL" clId="{FC66965E-9336-483A-82B2-F2A5533BC564}" dt="2022-11-14T13:14:06.414" v="4896"/>
          <ac:spMkLst>
            <pc:docMk/>
            <pc:sldMk cId="1638607144" sldId="284"/>
            <ac:spMk id="22" creationId="{47B57E8D-7D0B-E280-FB3B-68413726A022}"/>
          </ac:spMkLst>
        </pc:spChg>
        <pc:spChg chg="mod">
          <ac:chgData name="Triebold  Nicolas" userId="8414fac6-5c62-4ef6-aa02-b49f3eb7f0da" providerId="ADAL" clId="{FC66965E-9336-483A-82B2-F2A5533BC564}" dt="2022-11-14T13:14:06.414" v="4896"/>
          <ac:spMkLst>
            <pc:docMk/>
            <pc:sldMk cId="1638607144" sldId="284"/>
            <ac:spMk id="23" creationId="{1A099A9D-E51E-981B-0470-4C7B7A85A359}"/>
          </ac:spMkLst>
        </pc:spChg>
        <pc:spChg chg="mod">
          <ac:chgData name="Triebold  Nicolas" userId="8414fac6-5c62-4ef6-aa02-b49f3eb7f0da" providerId="ADAL" clId="{FC66965E-9336-483A-82B2-F2A5533BC564}" dt="2022-11-14T13:14:06.414" v="4896"/>
          <ac:spMkLst>
            <pc:docMk/>
            <pc:sldMk cId="1638607144" sldId="284"/>
            <ac:spMk id="24" creationId="{571D5481-3490-457B-54B7-2C8B623CA670}"/>
          </ac:spMkLst>
        </pc:spChg>
        <pc:spChg chg="mod">
          <ac:chgData name="Triebold  Nicolas" userId="8414fac6-5c62-4ef6-aa02-b49f3eb7f0da" providerId="ADAL" clId="{FC66965E-9336-483A-82B2-F2A5533BC564}" dt="2022-11-14T13:14:06.414" v="4896"/>
          <ac:spMkLst>
            <pc:docMk/>
            <pc:sldMk cId="1638607144" sldId="284"/>
            <ac:spMk id="25" creationId="{E8BBFBB5-1585-DAD3-CEB1-A6BEC04F0C79}"/>
          </ac:spMkLst>
        </pc:spChg>
        <pc:spChg chg="mod">
          <ac:chgData name="Triebold  Nicolas" userId="8414fac6-5c62-4ef6-aa02-b49f3eb7f0da" providerId="ADAL" clId="{FC66965E-9336-483A-82B2-F2A5533BC564}" dt="2022-11-14T13:14:06.414" v="4896"/>
          <ac:spMkLst>
            <pc:docMk/>
            <pc:sldMk cId="1638607144" sldId="284"/>
            <ac:spMk id="26" creationId="{659D969F-82B7-DA5E-A6CA-9BA3B192F104}"/>
          </ac:spMkLst>
        </pc:spChg>
        <pc:spChg chg="mod">
          <ac:chgData name="Triebold  Nicolas" userId="8414fac6-5c62-4ef6-aa02-b49f3eb7f0da" providerId="ADAL" clId="{FC66965E-9336-483A-82B2-F2A5533BC564}" dt="2022-11-14T13:14:06.414" v="4896"/>
          <ac:spMkLst>
            <pc:docMk/>
            <pc:sldMk cId="1638607144" sldId="284"/>
            <ac:spMk id="27" creationId="{E5D6FCB3-D5B9-34F3-CEA4-5177CF05B235}"/>
          </ac:spMkLst>
        </pc:spChg>
        <pc:spChg chg="mod">
          <ac:chgData name="Triebold  Nicolas" userId="8414fac6-5c62-4ef6-aa02-b49f3eb7f0da" providerId="ADAL" clId="{FC66965E-9336-483A-82B2-F2A5533BC564}" dt="2022-11-14T13:14:06.414" v="4896"/>
          <ac:spMkLst>
            <pc:docMk/>
            <pc:sldMk cId="1638607144" sldId="284"/>
            <ac:spMk id="28" creationId="{E0005EEF-F8A1-0D5F-BC8F-9E61712263D2}"/>
          </ac:spMkLst>
        </pc:spChg>
        <pc:spChg chg="mod">
          <ac:chgData name="Triebold  Nicolas" userId="8414fac6-5c62-4ef6-aa02-b49f3eb7f0da" providerId="ADAL" clId="{FC66965E-9336-483A-82B2-F2A5533BC564}" dt="2022-11-14T13:14:06.414" v="4896"/>
          <ac:spMkLst>
            <pc:docMk/>
            <pc:sldMk cId="1638607144" sldId="284"/>
            <ac:spMk id="29" creationId="{161BA638-A82B-963A-8F55-7B4EDD09FDD6}"/>
          </ac:spMkLst>
        </pc:spChg>
        <pc:spChg chg="mod">
          <ac:chgData name="Triebold  Nicolas" userId="8414fac6-5c62-4ef6-aa02-b49f3eb7f0da" providerId="ADAL" clId="{FC66965E-9336-483A-82B2-F2A5533BC564}" dt="2022-11-14T13:14:06.414" v="4896"/>
          <ac:spMkLst>
            <pc:docMk/>
            <pc:sldMk cId="1638607144" sldId="284"/>
            <ac:spMk id="30" creationId="{F546F785-1634-1FE8-D6C1-4448A166576B}"/>
          </ac:spMkLst>
        </pc:spChg>
        <pc:spChg chg="add mod">
          <ac:chgData name="Triebold  Nicolas" userId="8414fac6-5c62-4ef6-aa02-b49f3eb7f0da" providerId="ADAL" clId="{FC66965E-9336-483A-82B2-F2A5533BC564}" dt="2022-11-14T13:14:27.209" v="4901" actId="164"/>
          <ac:spMkLst>
            <pc:docMk/>
            <pc:sldMk cId="1638607144" sldId="284"/>
            <ac:spMk id="31" creationId="{5DFF06F5-45B0-07EC-0ACA-CFB605721225}"/>
          </ac:spMkLst>
        </pc:spChg>
        <pc:spChg chg="add mod">
          <ac:chgData name="Triebold  Nicolas" userId="8414fac6-5c62-4ef6-aa02-b49f3eb7f0da" providerId="ADAL" clId="{FC66965E-9336-483A-82B2-F2A5533BC564}" dt="2022-11-15T09:01:06.546" v="6878"/>
          <ac:spMkLst>
            <pc:docMk/>
            <pc:sldMk cId="1638607144" sldId="284"/>
            <ac:spMk id="33" creationId="{808324E1-80D7-DB55-1F77-5846479E73D4}"/>
          </ac:spMkLst>
        </pc:spChg>
        <pc:spChg chg="add mod">
          <ac:chgData name="Triebold  Nicolas" userId="8414fac6-5c62-4ef6-aa02-b49f3eb7f0da" providerId="ADAL" clId="{FC66965E-9336-483A-82B2-F2A5533BC564}" dt="2022-11-15T09:01:06.546" v="6878"/>
          <ac:spMkLst>
            <pc:docMk/>
            <pc:sldMk cId="1638607144" sldId="284"/>
            <ac:spMk id="34" creationId="{25BA2F04-7161-0185-C2DF-401F4A2771DF}"/>
          </ac:spMkLst>
        </pc:spChg>
        <pc:spChg chg="add mod">
          <ac:chgData name="Triebold  Nicolas" userId="8414fac6-5c62-4ef6-aa02-b49f3eb7f0da" providerId="ADAL" clId="{FC66965E-9336-483A-82B2-F2A5533BC564}" dt="2022-11-14T15:20:17.840" v="5809" actId="164"/>
          <ac:spMkLst>
            <pc:docMk/>
            <pc:sldMk cId="1638607144" sldId="284"/>
            <ac:spMk id="35" creationId="{E64BDC39-864D-5B8D-EC09-2947187683EF}"/>
          </ac:spMkLst>
        </pc:spChg>
        <pc:spChg chg="add del mod topLvl">
          <ac:chgData name="Triebold  Nicolas" userId="8414fac6-5c62-4ef6-aa02-b49f3eb7f0da" providerId="ADAL" clId="{FC66965E-9336-483A-82B2-F2A5533BC564}" dt="2022-11-14T17:29:32.998" v="6536" actId="478"/>
          <ac:spMkLst>
            <pc:docMk/>
            <pc:sldMk cId="1638607144" sldId="284"/>
            <ac:spMk id="38" creationId="{89C82EEC-036C-35F7-E088-069855BE393A}"/>
          </ac:spMkLst>
        </pc:spChg>
        <pc:spChg chg="add mod">
          <ac:chgData name="Triebold  Nicolas" userId="8414fac6-5c62-4ef6-aa02-b49f3eb7f0da" providerId="ADAL" clId="{FC66965E-9336-483A-82B2-F2A5533BC564}" dt="2022-11-14T15:20:24.143" v="5810" actId="164"/>
          <ac:spMkLst>
            <pc:docMk/>
            <pc:sldMk cId="1638607144" sldId="284"/>
            <ac:spMk id="40" creationId="{A553B804-0D46-A8D9-C913-6395071EDED5}"/>
          </ac:spMkLst>
        </pc:spChg>
        <pc:spChg chg="mod">
          <ac:chgData name="Triebold  Nicolas" userId="8414fac6-5c62-4ef6-aa02-b49f3eb7f0da" providerId="ADAL" clId="{FC66965E-9336-483A-82B2-F2A5533BC564}" dt="2022-11-21T15:36:53.939" v="15594" actId="20577"/>
          <ac:spMkLst>
            <pc:docMk/>
            <pc:sldMk cId="1638607144" sldId="284"/>
            <ac:spMk id="42" creationId="{09394C7F-951E-4586-AB2C-27261BE35B43}"/>
          </ac:spMkLst>
        </pc:spChg>
        <pc:spChg chg="add mod">
          <ac:chgData name="Triebold  Nicolas" userId="8414fac6-5c62-4ef6-aa02-b49f3eb7f0da" providerId="ADAL" clId="{FC66965E-9336-483A-82B2-F2A5533BC564}" dt="2022-11-14T15:21:05.248" v="5820" actId="164"/>
          <ac:spMkLst>
            <pc:docMk/>
            <pc:sldMk cId="1638607144" sldId="284"/>
            <ac:spMk id="44" creationId="{B07F42BB-6D64-9299-A9DB-DE78A96A071D}"/>
          </ac:spMkLst>
        </pc:spChg>
        <pc:spChg chg="mod">
          <ac:chgData name="Triebold  Nicolas" userId="8414fac6-5c62-4ef6-aa02-b49f3eb7f0da" providerId="ADAL" clId="{FC66965E-9336-483A-82B2-F2A5533BC564}" dt="2022-11-14T17:29:34.823" v="6538"/>
          <ac:spMkLst>
            <pc:docMk/>
            <pc:sldMk cId="1638607144" sldId="284"/>
            <ac:spMk id="50" creationId="{B5E353FF-76E9-823E-F9D5-B405258268CB}"/>
          </ac:spMkLst>
        </pc:spChg>
        <pc:spChg chg="del mod">
          <ac:chgData name="Triebold  Nicolas" userId="8414fac6-5c62-4ef6-aa02-b49f3eb7f0da" providerId="ADAL" clId="{FC66965E-9336-483A-82B2-F2A5533BC564}" dt="2022-11-14T17:29:38.050" v="6539" actId="478"/>
          <ac:spMkLst>
            <pc:docMk/>
            <pc:sldMk cId="1638607144" sldId="284"/>
            <ac:spMk id="51" creationId="{5E6A0B72-4F30-A047-5759-AF2843F5B32F}"/>
          </ac:spMkLst>
        </pc:spChg>
        <pc:spChg chg="del mod">
          <ac:chgData name="Triebold  Nicolas" userId="8414fac6-5c62-4ef6-aa02-b49f3eb7f0da" providerId="ADAL" clId="{FC66965E-9336-483A-82B2-F2A5533BC564}" dt="2022-11-14T17:29:38.050" v="6539" actId="478"/>
          <ac:spMkLst>
            <pc:docMk/>
            <pc:sldMk cId="1638607144" sldId="284"/>
            <ac:spMk id="52" creationId="{E94883EC-898B-193B-598D-D559315C7B91}"/>
          </ac:spMkLst>
        </pc:spChg>
        <pc:spChg chg="del mod topLvl">
          <ac:chgData name="Triebold  Nicolas" userId="8414fac6-5c62-4ef6-aa02-b49f3eb7f0da" providerId="ADAL" clId="{FC66965E-9336-483A-82B2-F2A5533BC564}" dt="2022-11-14T15:29:33.160" v="6180" actId="478"/>
          <ac:spMkLst>
            <pc:docMk/>
            <pc:sldMk cId="1638607144" sldId="284"/>
            <ac:spMk id="67" creationId="{F1589A9A-A810-A908-496A-ED40BDDC8232}"/>
          </ac:spMkLst>
        </pc:spChg>
        <pc:spChg chg="del mod topLvl">
          <ac:chgData name="Triebold  Nicolas" userId="8414fac6-5c62-4ef6-aa02-b49f3eb7f0da" providerId="ADAL" clId="{FC66965E-9336-483A-82B2-F2A5533BC564}" dt="2022-11-14T15:29:35.767" v="6181" actId="478"/>
          <ac:spMkLst>
            <pc:docMk/>
            <pc:sldMk cId="1638607144" sldId="284"/>
            <ac:spMk id="69" creationId="{278C556C-9245-86A7-7159-120249090BFF}"/>
          </ac:spMkLst>
        </pc:spChg>
        <pc:spChg chg="add mod ord">
          <ac:chgData name="Triebold  Nicolas" userId="8414fac6-5c62-4ef6-aa02-b49f3eb7f0da" providerId="ADAL" clId="{FC66965E-9336-483A-82B2-F2A5533BC564}" dt="2022-11-14T15:34:06.741" v="6350" actId="164"/>
          <ac:spMkLst>
            <pc:docMk/>
            <pc:sldMk cId="1638607144" sldId="284"/>
            <ac:spMk id="70" creationId="{0F446C70-B986-5011-70CC-E6C89284A036}"/>
          </ac:spMkLst>
        </pc:spChg>
        <pc:spChg chg="add mod">
          <ac:chgData name="Triebold  Nicolas" userId="8414fac6-5c62-4ef6-aa02-b49f3eb7f0da" providerId="ADAL" clId="{FC66965E-9336-483A-82B2-F2A5533BC564}" dt="2022-11-14T15:34:06.741" v="6350" actId="164"/>
          <ac:spMkLst>
            <pc:docMk/>
            <pc:sldMk cId="1638607144" sldId="284"/>
            <ac:spMk id="71" creationId="{196658FF-D90D-FE4C-11F3-BED82EECB676}"/>
          </ac:spMkLst>
        </pc:spChg>
        <pc:spChg chg="add del mod">
          <ac:chgData name="Triebold  Nicolas" userId="8414fac6-5c62-4ef6-aa02-b49f3eb7f0da" providerId="ADAL" clId="{FC66965E-9336-483A-82B2-F2A5533BC564}" dt="2022-11-14T15:31:38.151" v="6266" actId="478"/>
          <ac:spMkLst>
            <pc:docMk/>
            <pc:sldMk cId="1638607144" sldId="284"/>
            <ac:spMk id="72" creationId="{D44FE64E-F83D-BF69-EBDD-72B7F8F8005E}"/>
          </ac:spMkLst>
        </pc:spChg>
        <pc:spChg chg="add del">
          <ac:chgData name="Triebold  Nicolas" userId="8414fac6-5c62-4ef6-aa02-b49f3eb7f0da" providerId="ADAL" clId="{FC66965E-9336-483A-82B2-F2A5533BC564}" dt="2022-11-14T15:32:03.958" v="6268" actId="478"/>
          <ac:spMkLst>
            <pc:docMk/>
            <pc:sldMk cId="1638607144" sldId="284"/>
            <ac:spMk id="73" creationId="{6E957D37-40BA-67A4-203E-27B2FE069307}"/>
          </ac:spMkLst>
        </pc:spChg>
        <pc:spChg chg="del mod">
          <ac:chgData name="Triebold  Nicolas" userId="8414fac6-5c62-4ef6-aa02-b49f3eb7f0da" providerId="ADAL" clId="{FC66965E-9336-483A-82B2-F2A5533BC564}" dt="2022-11-14T15:34:21.056" v="6355" actId="478"/>
          <ac:spMkLst>
            <pc:docMk/>
            <pc:sldMk cId="1638607144" sldId="284"/>
            <ac:spMk id="81" creationId="{CF64ED4B-9233-EB5D-5B24-35329BA40795}"/>
          </ac:spMkLst>
        </pc:spChg>
        <pc:spChg chg="del mod">
          <ac:chgData name="Triebold  Nicolas" userId="8414fac6-5c62-4ef6-aa02-b49f3eb7f0da" providerId="ADAL" clId="{FC66965E-9336-483A-82B2-F2A5533BC564}" dt="2022-11-14T15:34:23.843" v="6356" actId="478"/>
          <ac:spMkLst>
            <pc:docMk/>
            <pc:sldMk cId="1638607144" sldId="284"/>
            <ac:spMk id="83" creationId="{99FE1D5B-8855-32FE-9228-269E80636A6B}"/>
          </ac:spMkLst>
        </pc:spChg>
        <pc:spChg chg="mod">
          <ac:chgData name="Triebold  Nicolas" userId="8414fac6-5c62-4ef6-aa02-b49f3eb7f0da" providerId="ADAL" clId="{FC66965E-9336-483A-82B2-F2A5533BC564}" dt="2022-11-21T13:08:15.394" v="14699" actId="20577"/>
          <ac:spMkLst>
            <pc:docMk/>
            <pc:sldMk cId="1638607144" sldId="284"/>
            <ac:spMk id="152" creationId="{9910B290-90F1-4F78-BFAE-93C65DBCB653}"/>
          </ac:spMkLst>
        </pc:spChg>
        <pc:grpChg chg="add mod">
          <ac:chgData name="Triebold  Nicolas" userId="8414fac6-5c62-4ef6-aa02-b49f3eb7f0da" providerId="ADAL" clId="{FC66965E-9336-483A-82B2-F2A5533BC564}" dt="2022-11-14T13:14:27.209" v="4901" actId="164"/>
          <ac:grpSpMkLst>
            <pc:docMk/>
            <pc:sldMk cId="1638607144" sldId="284"/>
            <ac:grpSpMk id="7" creationId="{99DCAB94-630D-6F72-A6F7-6ADFFDC9AF4B}"/>
          </ac:grpSpMkLst>
        </pc:grpChg>
        <pc:grpChg chg="mod">
          <ac:chgData name="Triebold  Nicolas" userId="8414fac6-5c62-4ef6-aa02-b49f3eb7f0da" providerId="ADAL" clId="{FC66965E-9336-483A-82B2-F2A5533BC564}" dt="2022-11-21T13:36:23.111" v="14801" actId="1037"/>
          <ac:grpSpMkLst>
            <pc:docMk/>
            <pc:sldMk cId="1638607144" sldId="284"/>
            <ac:grpSpMk id="17" creationId="{B1388952-B95F-4C76-A968-FE02810689FC}"/>
          </ac:grpSpMkLst>
        </pc:grpChg>
        <pc:grpChg chg="add mod">
          <ac:chgData name="Triebold  Nicolas" userId="8414fac6-5c62-4ef6-aa02-b49f3eb7f0da" providerId="ADAL" clId="{FC66965E-9336-483A-82B2-F2A5533BC564}" dt="2022-11-14T14:28:40.315" v="5016" actId="1076"/>
          <ac:grpSpMkLst>
            <pc:docMk/>
            <pc:sldMk cId="1638607144" sldId="284"/>
            <ac:grpSpMk id="32" creationId="{10B10390-3D58-A28B-87E7-A3DE923A4CFD}"/>
          </ac:grpSpMkLst>
        </pc:grpChg>
        <pc:grpChg chg="add del mod">
          <ac:chgData name="Triebold  Nicolas" userId="8414fac6-5c62-4ef6-aa02-b49f3eb7f0da" providerId="ADAL" clId="{FC66965E-9336-483A-82B2-F2A5533BC564}" dt="2022-11-14T17:29:32.998" v="6536" actId="478"/>
          <ac:grpSpMkLst>
            <pc:docMk/>
            <pc:sldMk cId="1638607144" sldId="284"/>
            <ac:grpSpMk id="39" creationId="{3A87ADB8-A9AD-8D28-0B6F-F5233090C71B}"/>
          </ac:grpSpMkLst>
        </pc:grpChg>
        <pc:grpChg chg="add mod">
          <ac:chgData name="Triebold  Nicolas" userId="8414fac6-5c62-4ef6-aa02-b49f3eb7f0da" providerId="ADAL" clId="{FC66965E-9336-483A-82B2-F2A5533BC564}" dt="2022-11-14T17:30:46.920" v="6543" actId="164"/>
          <ac:grpSpMkLst>
            <pc:docMk/>
            <pc:sldMk cId="1638607144" sldId="284"/>
            <ac:grpSpMk id="47" creationId="{5FD70FAF-79A5-3EB1-6235-5B094AADF2B0}"/>
          </ac:grpSpMkLst>
        </pc:grpChg>
        <pc:grpChg chg="mod">
          <ac:chgData name="Triebold  Nicolas" userId="8414fac6-5c62-4ef6-aa02-b49f3eb7f0da" providerId="ADAL" clId="{FC66965E-9336-483A-82B2-F2A5533BC564}" dt="2022-11-14T17:29:34.823" v="6538"/>
          <ac:grpSpMkLst>
            <pc:docMk/>
            <pc:sldMk cId="1638607144" sldId="284"/>
            <ac:grpSpMk id="48" creationId="{E238D75D-2DFE-0EA7-ACDA-2985D9D4DED4}"/>
          </ac:grpSpMkLst>
        </pc:grpChg>
        <pc:grpChg chg="mod">
          <ac:chgData name="Triebold  Nicolas" userId="8414fac6-5c62-4ef6-aa02-b49f3eb7f0da" providerId="ADAL" clId="{FC66965E-9336-483A-82B2-F2A5533BC564}" dt="2022-11-21T13:36:04.166" v="14789" actId="1037"/>
          <ac:grpSpMkLst>
            <pc:docMk/>
            <pc:sldMk cId="1638607144" sldId="284"/>
            <ac:grpSpMk id="55" creationId="{98AA0092-6251-4EC5-9424-9139D93DE42F}"/>
          </ac:grpSpMkLst>
        </pc:grpChg>
        <pc:grpChg chg="add del mod">
          <ac:chgData name="Triebold  Nicolas" userId="8414fac6-5c62-4ef6-aa02-b49f3eb7f0da" providerId="ADAL" clId="{FC66965E-9336-483A-82B2-F2A5533BC564}" dt="2022-11-14T17:33:07.317" v="6545" actId="21"/>
          <ac:grpSpMkLst>
            <pc:docMk/>
            <pc:sldMk cId="1638607144" sldId="284"/>
            <ac:grpSpMk id="57" creationId="{204CF880-B88E-1F25-E923-61B8B9C52A94}"/>
          </ac:grpSpMkLst>
        </pc:grpChg>
        <pc:grpChg chg="add del mod">
          <ac:chgData name="Triebold  Nicolas" userId="8414fac6-5c62-4ef6-aa02-b49f3eb7f0da" providerId="ADAL" clId="{FC66965E-9336-483A-82B2-F2A5533BC564}" dt="2022-11-14T17:33:07.317" v="6545" actId="21"/>
          <ac:grpSpMkLst>
            <pc:docMk/>
            <pc:sldMk cId="1638607144" sldId="284"/>
            <ac:grpSpMk id="58" creationId="{E2EE1BA4-EEE3-3E4A-D696-161A0750FB0C}"/>
          </ac:grpSpMkLst>
        </pc:grpChg>
        <pc:grpChg chg="add mod">
          <ac:chgData name="Triebold  Nicolas" userId="8414fac6-5c62-4ef6-aa02-b49f3eb7f0da" providerId="ADAL" clId="{FC66965E-9336-483A-82B2-F2A5533BC564}" dt="2022-11-14T15:20:56.962" v="5816" actId="164"/>
          <ac:grpSpMkLst>
            <pc:docMk/>
            <pc:sldMk cId="1638607144" sldId="284"/>
            <ac:grpSpMk id="59" creationId="{A3351672-44D1-8AE4-1E76-8635FEA67467}"/>
          </ac:grpSpMkLst>
        </pc:grpChg>
        <pc:grpChg chg="add mod">
          <ac:chgData name="Triebold  Nicolas" userId="8414fac6-5c62-4ef6-aa02-b49f3eb7f0da" providerId="ADAL" clId="{FC66965E-9336-483A-82B2-F2A5533BC564}" dt="2022-11-14T17:30:57.303" v="6544" actId="1076"/>
          <ac:grpSpMkLst>
            <pc:docMk/>
            <pc:sldMk cId="1638607144" sldId="284"/>
            <ac:grpSpMk id="59" creationId="{AFD31947-5FB6-88FB-9555-B10E55238859}"/>
          </ac:grpSpMkLst>
        </pc:grpChg>
        <pc:grpChg chg="add del mod">
          <ac:chgData name="Triebold  Nicolas" userId="8414fac6-5c62-4ef6-aa02-b49f3eb7f0da" providerId="ADAL" clId="{FC66965E-9336-483A-82B2-F2A5533BC564}" dt="2022-11-14T17:33:07.317" v="6545" actId="21"/>
          <ac:grpSpMkLst>
            <pc:docMk/>
            <pc:sldMk cId="1638607144" sldId="284"/>
            <ac:grpSpMk id="64" creationId="{F270219B-ACB9-2CA3-C351-599AC3B71DB8}"/>
          </ac:grpSpMkLst>
        </pc:grpChg>
        <pc:grpChg chg="add del mod">
          <ac:chgData name="Triebold  Nicolas" userId="8414fac6-5c62-4ef6-aa02-b49f3eb7f0da" providerId="ADAL" clId="{FC66965E-9336-483A-82B2-F2A5533BC564}" dt="2022-11-14T15:29:33.160" v="6180" actId="478"/>
          <ac:grpSpMkLst>
            <pc:docMk/>
            <pc:sldMk cId="1638607144" sldId="284"/>
            <ac:grpSpMk id="65" creationId="{945F9596-D9AD-29BC-8AF5-873A6A242F6C}"/>
          </ac:grpSpMkLst>
        </pc:grpChg>
        <pc:grpChg chg="del mod topLvl">
          <ac:chgData name="Triebold  Nicolas" userId="8414fac6-5c62-4ef6-aa02-b49f3eb7f0da" providerId="ADAL" clId="{FC66965E-9336-483A-82B2-F2A5533BC564}" dt="2022-11-14T15:29:35.767" v="6181" actId="478"/>
          <ac:grpSpMkLst>
            <pc:docMk/>
            <pc:sldMk cId="1638607144" sldId="284"/>
            <ac:grpSpMk id="66" creationId="{C112F723-19B1-704C-6921-137D6EED5E91}"/>
          </ac:grpSpMkLst>
        </pc:grpChg>
        <pc:grpChg chg="add del mod">
          <ac:chgData name="Triebold  Nicolas" userId="8414fac6-5c62-4ef6-aa02-b49f3eb7f0da" providerId="ADAL" clId="{FC66965E-9336-483A-82B2-F2A5533BC564}" dt="2022-11-14T15:34:08.365" v="6351" actId="21"/>
          <ac:grpSpMkLst>
            <pc:docMk/>
            <pc:sldMk cId="1638607144" sldId="284"/>
            <ac:grpSpMk id="79" creationId="{25704349-46CB-ADE6-5736-15EB19F7A645}"/>
          </ac:grpSpMkLst>
        </pc:grpChg>
        <pc:grpChg chg="add mod">
          <ac:chgData name="Triebold  Nicolas" userId="8414fac6-5c62-4ef6-aa02-b49f3eb7f0da" providerId="ADAL" clId="{FC66965E-9336-483A-82B2-F2A5533BC564}" dt="2022-11-14T15:34:59.877" v="6374" actId="164"/>
          <ac:grpSpMkLst>
            <pc:docMk/>
            <pc:sldMk cId="1638607144" sldId="284"/>
            <ac:grpSpMk id="80" creationId="{5555EB61-D9E9-2BBE-B08E-345D9BE160EB}"/>
          </ac:grpSpMkLst>
        </pc:grpChg>
        <pc:grpChg chg="add del mod topLvl">
          <ac:chgData name="Triebold  Nicolas" userId="8414fac6-5c62-4ef6-aa02-b49f3eb7f0da" providerId="ADAL" clId="{FC66965E-9336-483A-82B2-F2A5533BC564}" dt="2022-11-14T17:29:34.484" v="6537" actId="478"/>
          <ac:grpSpMkLst>
            <pc:docMk/>
            <pc:sldMk cId="1638607144" sldId="284"/>
            <ac:grpSpMk id="89" creationId="{344EF235-3B56-6DC6-6FB0-54D33E646F84}"/>
          </ac:grpSpMkLst>
        </pc:grpChg>
        <pc:picChg chg="add mod">
          <ac:chgData name="Triebold  Nicolas" userId="8414fac6-5c62-4ef6-aa02-b49f3eb7f0da" providerId="ADAL" clId="{FC66965E-9336-483A-82B2-F2A5533BC564}" dt="2022-11-14T15:20:17.840" v="5809" actId="164"/>
          <ac:picMkLst>
            <pc:docMk/>
            <pc:sldMk cId="1638607144" sldId="284"/>
            <ac:picMk id="33" creationId="{1E8D3374-0A98-EB51-5617-9079D257F16C}"/>
          </ac:picMkLst>
        </pc:picChg>
        <pc:picChg chg="add mod">
          <ac:chgData name="Triebold  Nicolas" userId="8414fac6-5c62-4ef6-aa02-b49f3eb7f0da" providerId="ADAL" clId="{FC66965E-9336-483A-82B2-F2A5533BC564}" dt="2022-11-14T15:20:24.143" v="5810" actId="164"/>
          <ac:picMkLst>
            <pc:docMk/>
            <pc:sldMk cId="1638607144" sldId="284"/>
            <ac:picMk id="34" creationId="{90888434-ED3B-B509-D4EC-3E2BE8C6CD0E}"/>
          </ac:picMkLst>
        </pc:picChg>
        <pc:picChg chg="add mod">
          <ac:chgData name="Triebold  Nicolas" userId="8414fac6-5c62-4ef6-aa02-b49f3eb7f0da" providerId="ADAL" clId="{FC66965E-9336-483A-82B2-F2A5533BC564}" dt="2022-11-14T15:21:05.248" v="5820" actId="164"/>
          <ac:picMkLst>
            <pc:docMk/>
            <pc:sldMk cId="1638607144" sldId="284"/>
            <ac:picMk id="43" creationId="{75E33541-FF43-DCE4-3300-13772DD97AA1}"/>
          </ac:picMkLst>
        </pc:picChg>
        <pc:picChg chg="mod">
          <ac:chgData name="Triebold  Nicolas" userId="8414fac6-5c62-4ef6-aa02-b49f3eb7f0da" providerId="ADAL" clId="{FC66965E-9336-483A-82B2-F2A5533BC564}" dt="2022-11-14T17:29:34.823" v="6538"/>
          <ac:picMkLst>
            <pc:docMk/>
            <pc:sldMk cId="1638607144" sldId="284"/>
            <ac:picMk id="49" creationId="{92DB1017-A567-4258-F5C3-CE74C83EBE8B}"/>
          </ac:picMkLst>
        </pc:picChg>
        <pc:picChg chg="mod topLvl">
          <ac:chgData name="Triebold  Nicolas" userId="8414fac6-5c62-4ef6-aa02-b49f3eb7f0da" providerId="ADAL" clId="{FC66965E-9336-483A-82B2-F2A5533BC564}" dt="2022-11-14T15:34:06.741" v="6350" actId="164"/>
          <ac:picMkLst>
            <pc:docMk/>
            <pc:sldMk cId="1638607144" sldId="284"/>
            <ac:picMk id="68" creationId="{11D53BCC-01AB-EEC9-CADB-7C1142284E6E}"/>
          </ac:picMkLst>
        </pc:picChg>
        <pc:picChg chg="del mod">
          <ac:chgData name="Triebold  Nicolas" userId="8414fac6-5c62-4ef6-aa02-b49f3eb7f0da" providerId="ADAL" clId="{FC66965E-9336-483A-82B2-F2A5533BC564}" dt="2022-11-14T17:29:32.998" v="6536" actId="478"/>
          <ac:picMkLst>
            <pc:docMk/>
            <pc:sldMk cId="1638607144" sldId="284"/>
            <ac:picMk id="82" creationId="{21FFF9A5-109E-9A11-3E17-888234EB6269}"/>
          </ac:picMkLst>
        </pc:picChg>
        <pc:cxnChg chg="add mod">
          <ac:chgData name="Triebold  Nicolas" userId="8414fac6-5c62-4ef6-aa02-b49f3eb7f0da" providerId="ADAL" clId="{FC66965E-9336-483A-82B2-F2A5533BC564}" dt="2022-11-15T16:27:30.896" v="7569" actId="14100"/>
          <ac:cxnSpMkLst>
            <pc:docMk/>
            <pc:sldMk cId="1638607144" sldId="284"/>
            <ac:cxnSpMk id="8" creationId="{7DDC53DD-0C17-1AB4-E481-2747F166F11C}"/>
          </ac:cxnSpMkLst>
        </pc:cxnChg>
        <pc:cxnChg chg="add mod">
          <ac:chgData name="Triebold  Nicolas" userId="8414fac6-5c62-4ef6-aa02-b49f3eb7f0da" providerId="ADAL" clId="{FC66965E-9336-483A-82B2-F2A5533BC564}" dt="2022-11-15T16:27:41.211" v="7572" actId="14100"/>
          <ac:cxnSpMkLst>
            <pc:docMk/>
            <pc:sldMk cId="1638607144" sldId="284"/>
            <ac:cxnSpMk id="10" creationId="{5BB8BEB2-7BF7-BA35-62C7-9185FC749F41}"/>
          </ac:cxnSpMkLst>
        </pc:cxnChg>
        <pc:cxnChg chg="add mod">
          <ac:chgData name="Triebold  Nicolas" userId="8414fac6-5c62-4ef6-aa02-b49f3eb7f0da" providerId="ADAL" clId="{FC66965E-9336-483A-82B2-F2A5533BC564}" dt="2022-11-15T16:27:44.340" v="7573"/>
          <ac:cxnSpMkLst>
            <pc:docMk/>
            <pc:sldMk cId="1638607144" sldId="284"/>
            <ac:cxnSpMk id="13" creationId="{011BCB9A-5B6F-A929-56FE-D6C7274AB343}"/>
          </ac:cxnSpMkLst>
        </pc:cxnChg>
        <pc:cxnChg chg="add mod">
          <ac:chgData name="Triebold  Nicolas" userId="8414fac6-5c62-4ef6-aa02-b49f3eb7f0da" providerId="ADAL" clId="{FC66965E-9336-483A-82B2-F2A5533BC564}" dt="2022-11-14T17:33:07.317" v="6545" actId="21"/>
          <ac:cxnSpMkLst>
            <pc:docMk/>
            <pc:sldMk cId="1638607144" sldId="284"/>
            <ac:cxnSpMk id="36" creationId="{DEFA7B37-2181-6926-94F6-3A1C508BA1BB}"/>
          </ac:cxnSpMkLst>
        </pc:cxnChg>
        <pc:cxnChg chg="add mod">
          <ac:chgData name="Triebold  Nicolas" userId="8414fac6-5c62-4ef6-aa02-b49f3eb7f0da" providerId="ADAL" clId="{FC66965E-9336-483A-82B2-F2A5533BC564}" dt="2022-11-14T17:33:07.317" v="6545" actId="21"/>
          <ac:cxnSpMkLst>
            <pc:docMk/>
            <pc:sldMk cId="1638607144" sldId="284"/>
            <ac:cxnSpMk id="37" creationId="{683AD0F9-A34C-2356-C2A3-51F426DD6E01}"/>
          </ac:cxnSpMkLst>
        </pc:cxnChg>
        <pc:cxnChg chg="add del mod">
          <ac:chgData name="Triebold  Nicolas" userId="8414fac6-5c62-4ef6-aa02-b49f3eb7f0da" providerId="ADAL" clId="{FC66965E-9336-483A-82B2-F2A5533BC564}" dt="2022-11-14T15:18:23.307" v="5791" actId="478"/>
          <ac:cxnSpMkLst>
            <pc:docMk/>
            <pc:sldMk cId="1638607144" sldId="284"/>
            <ac:cxnSpMk id="38" creationId="{89C5FE36-A433-ECB9-E2F1-7064B73D8052}"/>
          </ac:cxnSpMkLst>
        </pc:cxnChg>
        <pc:cxnChg chg="add del mod">
          <ac:chgData name="Triebold  Nicolas" userId="8414fac6-5c62-4ef6-aa02-b49f3eb7f0da" providerId="ADAL" clId="{FC66965E-9336-483A-82B2-F2A5533BC564}" dt="2022-11-14T15:18:23.307" v="5791" actId="478"/>
          <ac:cxnSpMkLst>
            <pc:docMk/>
            <pc:sldMk cId="1638607144" sldId="284"/>
            <ac:cxnSpMk id="39" creationId="{C76F560E-8C66-4A71-2CD0-879269F91165}"/>
          </ac:cxnSpMkLst>
        </pc:cxnChg>
        <pc:cxnChg chg="add mod">
          <ac:chgData name="Triebold  Nicolas" userId="8414fac6-5c62-4ef6-aa02-b49f3eb7f0da" providerId="ADAL" clId="{FC66965E-9336-483A-82B2-F2A5533BC564}" dt="2022-11-14T17:33:07.317" v="6545" actId="21"/>
          <ac:cxnSpMkLst>
            <pc:docMk/>
            <pc:sldMk cId="1638607144" sldId="284"/>
            <ac:cxnSpMk id="41" creationId="{DC9C4851-8738-63BC-26CF-67E0EB06846A}"/>
          </ac:cxnSpMkLst>
        </pc:cxnChg>
        <pc:cxnChg chg="add mod">
          <ac:chgData name="Triebold  Nicolas" userId="8414fac6-5c62-4ef6-aa02-b49f3eb7f0da" providerId="ADAL" clId="{FC66965E-9336-483A-82B2-F2A5533BC564}" dt="2022-11-14T17:33:07.317" v="6545" actId="21"/>
          <ac:cxnSpMkLst>
            <pc:docMk/>
            <pc:sldMk cId="1638607144" sldId="284"/>
            <ac:cxnSpMk id="42" creationId="{414A80FE-EFB7-BA9E-6C36-03CEF1D11725}"/>
          </ac:cxnSpMkLst>
        </pc:cxnChg>
        <pc:cxnChg chg="add mod">
          <ac:chgData name="Triebold  Nicolas" userId="8414fac6-5c62-4ef6-aa02-b49f3eb7f0da" providerId="ADAL" clId="{FC66965E-9336-483A-82B2-F2A5533BC564}" dt="2022-11-14T17:33:07.317" v="6545" actId="21"/>
          <ac:cxnSpMkLst>
            <pc:docMk/>
            <pc:sldMk cId="1638607144" sldId="284"/>
            <ac:cxnSpMk id="45" creationId="{A1A3421E-E459-008F-BC13-29A1A05C32C3}"/>
          </ac:cxnSpMkLst>
        </pc:cxnChg>
        <pc:cxnChg chg="add mod">
          <ac:chgData name="Triebold  Nicolas" userId="8414fac6-5c62-4ef6-aa02-b49f3eb7f0da" providerId="ADAL" clId="{FC66965E-9336-483A-82B2-F2A5533BC564}" dt="2022-11-14T17:33:07.317" v="6545" actId="21"/>
          <ac:cxnSpMkLst>
            <pc:docMk/>
            <pc:sldMk cId="1638607144" sldId="284"/>
            <ac:cxnSpMk id="46" creationId="{F1A95CDF-246E-2183-08F6-2883C522263E}"/>
          </ac:cxnSpMkLst>
        </pc:cxnChg>
        <pc:cxnChg chg="mod">
          <ac:chgData name="Triebold  Nicolas" userId="8414fac6-5c62-4ef6-aa02-b49f3eb7f0da" providerId="ADAL" clId="{FC66965E-9336-483A-82B2-F2A5533BC564}" dt="2022-11-14T17:29:34.823" v="6538"/>
          <ac:cxnSpMkLst>
            <pc:docMk/>
            <pc:sldMk cId="1638607144" sldId="284"/>
            <ac:cxnSpMk id="53" creationId="{899B5DF2-04BB-059B-4197-A53F6FD9BFD9}"/>
          </ac:cxnSpMkLst>
        </pc:cxnChg>
        <pc:cxnChg chg="mod">
          <ac:chgData name="Triebold  Nicolas" userId="8414fac6-5c62-4ef6-aa02-b49f3eb7f0da" providerId="ADAL" clId="{FC66965E-9336-483A-82B2-F2A5533BC564}" dt="2022-11-14T17:29:34.823" v="6538"/>
          <ac:cxnSpMkLst>
            <pc:docMk/>
            <pc:sldMk cId="1638607144" sldId="284"/>
            <ac:cxnSpMk id="54" creationId="{960C263D-001A-1152-0359-23B33737720F}"/>
          </ac:cxnSpMkLst>
        </pc:cxnChg>
        <pc:cxnChg chg="mod">
          <ac:chgData name="Triebold  Nicolas" userId="8414fac6-5c62-4ef6-aa02-b49f3eb7f0da" providerId="ADAL" clId="{FC66965E-9336-483A-82B2-F2A5533BC564}" dt="2022-11-14T17:30:35.536" v="6540" actId="692"/>
          <ac:cxnSpMkLst>
            <pc:docMk/>
            <pc:sldMk cId="1638607144" sldId="284"/>
            <ac:cxnSpMk id="55" creationId="{EF59F68F-4315-BFFC-8958-371F53EDBF63}"/>
          </ac:cxnSpMkLst>
        </pc:cxnChg>
        <pc:cxnChg chg="add mod">
          <ac:chgData name="Triebold  Nicolas" userId="8414fac6-5c62-4ef6-aa02-b49f3eb7f0da" providerId="ADAL" clId="{FC66965E-9336-483A-82B2-F2A5533BC564}" dt="2022-11-14T17:30:46.920" v="6543" actId="164"/>
          <ac:cxnSpMkLst>
            <pc:docMk/>
            <pc:sldMk cId="1638607144" sldId="284"/>
            <ac:cxnSpMk id="56" creationId="{95108273-A896-D256-DC8C-9DE08516A06B}"/>
          </ac:cxnSpMkLst>
        </pc:cxnChg>
        <pc:cxnChg chg="add mod">
          <ac:chgData name="Triebold  Nicolas" userId="8414fac6-5c62-4ef6-aa02-b49f3eb7f0da" providerId="ADAL" clId="{FC66965E-9336-483A-82B2-F2A5533BC564}" dt="2022-11-14T15:34:06.741" v="6350" actId="164"/>
          <ac:cxnSpMkLst>
            <pc:docMk/>
            <pc:sldMk cId="1638607144" sldId="284"/>
            <ac:cxnSpMk id="75" creationId="{CE5CE26F-E906-24FB-832D-7BB7ABA884BE}"/>
          </ac:cxnSpMkLst>
        </pc:cxnChg>
        <pc:cxnChg chg="add mod">
          <ac:chgData name="Triebold  Nicolas" userId="8414fac6-5c62-4ef6-aa02-b49f3eb7f0da" providerId="ADAL" clId="{FC66965E-9336-483A-82B2-F2A5533BC564}" dt="2022-11-14T15:34:06.741" v="6350" actId="164"/>
          <ac:cxnSpMkLst>
            <pc:docMk/>
            <pc:sldMk cId="1638607144" sldId="284"/>
            <ac:cxnSpMk id="76" creationId="{7AD8E7E1-EC49-7210-6932-E80C973D503D}"/>
          </ac:cxnSpMkLst>
        </pc:cxnChg>
        <pc:cxnChg chg="add mod">
          <ac:chgData name="Triebold  Nicolas" userId="8414fac6-5c62-4ef6-aa02-b49f3eb7f0da" providerId="ADAL" clId="{FC66965E-9336-483A-82B2-F2A5533BC564}" dt="2022-11-14T15:34:06.741" v="6350" actId="164"/>
          <ac:cxnSpMkLst>
            <pc:docMk/>
            <pc:sldMk cId="1638607144" sldId="284"/>
            <ac:cxnSpMk id="78" creationId="{1E9A1359-DEDF-94B8-5689-2C42C236ED0F}"/>
          </ac:cxnSpMkLst>
        </pc:cxnChg>
        <pc:cxnChg chg="mod">
          <ac:chgData name="Triebold  Nicolas" userId="8414fac6-5c62-4ef6-aa02-b49f3eb7f0da" providerId="ADAL" clId="{FC66965E-9336-483A-82B2-F2A5533BC564}" dt="2022-11-14T15:34:18.212" v="6354"/>
          <ac:cxnSpMkLst>
            <pc:docMk/>
            <pc:sldMk cId="1638607144" sldId="284"/>
            <ac:cxnSpMk id="84" creationId="{D2068544-B41F-8681-C8B8-185A3F27C46D}"/>
          </ac:cxnSpMkLst>
        </pc:cxnChg>
        <pc:cxnChg chg="mod">
          <ac:chgData name="Triebold  Nicolas" userId="8414fac6-5c62-4ef6-aa02-b49f3eb7f0da" providerId="ADAL" clId="{FC66965E-9336-483A-82B2-F2A5533BC564}" dt="2022-11-14T15:34:18.212" v="6354"/>
          <ac:cxnSpMkLst>
            <pc:docMk/>
            <pc:sldMk cId="1638607144" sldId="284"/>
            <ac:cxnSpMk id="85" creationId="{A10BF76E-62C1-DAA2-D405-2F26FE5C8A6A}"/>
          </ac:cxnSpMkLst>
        </pc:cxnChg>
        <pc:cxnChg chg="mod">
          <ac:chgData name="Triebold  Nicolas" userId="8414fac6-5c62-4ef6-aa02-b49f3eb7f0da" providerId="ADAL" clId="{FC66965E-9336-483A-82B2-F2A5533BC564}" dt="2022-11-14T15:34:18.212" v="6354"/>
          <ac:cxnSpMkLst>
            <pc:docMk/>
            <pc:sldMk cId="1638607144" sldId="284"/>
            <ac:cxnSpMk id="86" creationId="{2CF0E744-B526-5345-ADB2-6A693D4FD9C3}"/>
          </ac:cxnSpMkLst>
        </pc:cxnChg>
        <pc:cxnChg chg="add mod">
          <ac:chgData name="Triebold  Nicolas" userId="8414fac6-5c62-4ef6-aa02-b49f3eb7f0da" providerId="ADAL" clId="{FC66965E-9336-483A-82B2-F2A5533BC564}" dt="2022-11-14T15:34:59.877" v="6374" actId="164"/>
          <ac:cxnSpMkLst>
            <pc:docMk/>
            <pc:sldMk cId="1638607144" sldId="284"/>
            <ac:cxnSpMk id="88" creationId="{0D925352-6C27-3B3D-469E-1C9004827BF3}"/>
          </ac:cxnSpMkLst>
        </pc:cxnChg>
      </pc:sldChg>
      <pc:sldChg chg="addSp delSp modSp add mod">
        <pc:chgData name="Triebold  Nicolas" userId="8414fac6-5c62-4ef6-aa02-b49f3eb7f0da" providerId="ADAL" clId="{FC66965E-9336-483A-82B2-F2A5533BC564}" dt="2022-11-21T13:36:58.749" v="14828" actId="1076"/>
        <pc:sldMkLst>
          <pc:docMk/>
          <pc:sldMk cId="2530329947" sldId="285"/>
        </pc:sldMkLst>
        <pc:spChg chg="mod">
          <ac:chgData name="Triebold  Nicolas" userId="8414fac6-5c62-4ef6-aa02-b49f3eb7f0da" providerId="ADAL" clId="{FC66965E-9336-483A-82B2-F2A5533BC564}" dt="2022-11-18T13:05:28.229" v="14011" actId="20577"/>
          <ac:spMkLst>
            <pc:docMk/>
            <pc:sldMk cId="2530329947" sldId="285"/>
            <ac:spMk id="2" creationId="{9FF31ECF-EF04-4AAA-9A8E-583E3D217F33}"/>
          </ac:spMkLst>
        </pc:spChg>
        <pc:spChg chg="mod">
          <ac:chgData name="Triebold  Nicolas" userId="8414fac6-5c62-4ef6-aa02-b49f3eb7f0da" providerId="ADAL" clId="{FC66965E-9336-483A-82B2-F2A5533BC564}" dt="2022-11-14T14:28:53.428" v="5017" actId="14100"/>
          <ac:spMkLst>
            <pc:docMk/>
            <pc:sldMk cId="2530329947" sldId="285"/>
            <ac:spMk id="3" creationId="{9EE0A683-618F-4D75-846F-0DB536B4E502}"/>
          </ac:spMkLst>
        </pc:spChg>
        <pc:spChg chg="mod">
          <ac:chgData name="Triebold  Nicolas" userId="8414fac6-5c62-4ef6-aa02-b49f3eb7f0da" providerId="ADAL" clId="{FC66965E-9336-483A-82B2-F2A5533BC564}" dt="2022-11-14T13:15:04.261" v="4903"/>
          <ac:spMkLst>
            <pc:docMk/>
            <pc:sldMk cId="2530329947" sldId="285"/>
            <ac:spMk id="9" creationId="{DF0B603B-A991-3230-03FF-9CF42F5F706E}"/>
          </ac:spMkLst>
        </pc:spChg>
        <pc:spChg chg="mod">
          <ac:chgData name="Triebold  Nicolas" userId="8414fac6-5c62-4ef6-aa02-b49f3eb7f0da" providerId="ADAL" clId="{FC66965E-9336-483A-82B2-F2A5533BC564}" dt="2022-11-14T13:15:04.261" v="4903"/>
          <ac:spMkLst>
            <pc:docMk/>
            <pc:sldMk cId="2530329947" sldId="285"/>
            <ac:spMk id="10" creationId="{1B7D5F9C-7C5A-ACE8-8772-E5D9203ADB20}"/>
          </ac:spMkLst>
        </pc:spChg>
        <pc:spChg chg="mod">
          <ac:chgData name="Triebold  Nicolas" userId="8414fac6-5c62-4ef6-aa02-b49f3eb7f0da" providerId="ADAL" clId="{FC66965E-9336-483A-82B2-F2A5533BC564}" dt="2022-11-14T13:15:04.261" v="4903"/>
          <ac:spMkLst>
            <pc:docMk/>
            <pc:sldMk cId="2530329947" sldId="285"/>
            <ac:spMk id="11" creationId="{18B81F67-74FD-650A-CDDC-BBBE87A5A3B2}"/>
          </ac:spMkLst>
        </pc:spChg>
        <pc:spChg chg="mod">
          <ac:chgData name="Triebold  Nicolas" userId="8414fac6-5c62-4ef6-aa02-b49f3eb7f0da" providerId="ADAL" clId="{FC66965E-9336-483A-82B2-F2A5533BC564}" dt="2022-11-14T13:15:04.261" v="4903"/>
          <ac:spMkLst>
            <pc:docMk/>
            <pc:sldMk cId="2530329947" sldId="285"/>
            <ac:spMk id="12" creationId="{87592EF5-3B10-0C7B-C863-0DA130891FA8}"/>
          </ac:spMkLst>
        </pc:spChg>
        <pc:spChg chg="mod">
          <ac:chgData name="Triebold  Nicolas" userId="8414fac6-5c62-4ef6-aa02-b49f3eb7f0da" providerId="ADAL" clId="{FC66965E-9336-483A-82B2-F2A5533BC564}" dt="2022-11-14T13:15:04.261" v="4903"/>
          <ac:spMkLst>
            <pc:docMk/>
            <pc:sldMk cId="2530329947" sldId="285"/>
            <ac:spMk id="13" creationId="{26DE2AB2-17CA-D648-F64B-968C85C086F5}"/>
          </ac:spMkLst>
        </pc:spChg>
        <pc:spChg chg="mod">
          <ac:chgData name="Triebold  Nicolas" userId="8414fac6-5c62-4ef6-aa02-b49f3eb7f0da" providerId="ADAL" clId="{FC66965E-9336-483A-82B2-F2A5533BC564}" dt="2022-11-14T13:15:04.261" v="4903"/>
          <ac:spMkLst>
            <pc:docMk/>
            <pc:sldMk cId="2530329947" sldId="285"/>
            <ac:spMk id="14" creationId="{9CD7DF5A-4F78-34D3-0B64-F1361AF19A19}"/>
          </ac:spMkLst>
        </pc:spChg>
        <pc:spChg chg="mod">
          <ac:chgData name="Triebold  Nicolas" userId="8414fac6-5c62-4ef6-aa02-b49f3eb7f0da" providerId="ADAL" clId="{FC66965E-9336-483A-82B2-F2A5533BC564}" dt="2022-11-14T13:15:04.261" v="4903"/>
          <ac:spMkLst>
            <pc:docMk/>
            <pc:sldMk cId="2530329947" sldId="285"/>
            <ac:spMk id="15" creationId="{7ADD085F-5A9C-7F2B-7D97-BE19FE581CF5}"/>
          </ac:spMkLst>
        </pc:spChg>
        <pc:spChg chg="mod">
          <ac:chgData name="Triebold  Nicolas" userId="8414fac6-5c62-4ef6-aa02-b49f3eb7f0da" providerId="ADAL" clId="{FC66965E-9336-483A-82B2-F2A5533BC564}" dt="2022-11-14T13:15:04.261" v="4903"/>
          <ac:spMkLst>
            <pc:docMk/>
            <pc:sldMk cId="2530329947" sldId="285"/>
            <ac:spMk id="16" creationId="{EA73818C-C721-C671-BF01-24A51AA45C4D}"/>
          </ac:spMkLst>
        </pc:spChg>
        <pc:spChg chg="mod">
          <ac:chgData name="Triebold  Nicolas" userId="8414fac6-5c62-4ef6-aa02-b49f3eb7f0da" providerId="ADAL" clId="{FC66965E-9336-483A-82B2-F2A5533BC564}" dt="2022-11-14T13:15:04.261" v="4903"/>
          <ac:spMkLst>
            <pc:docMk/>
            <pc:sldMk cId="2530329947" sldId="285"/>
            <ac:spMk id="17" creationId="{7D710BE7-B2F0-E148-EF35-8A5D13E97759}"/>
          </ac:spMkLst>
        </pc:spChg>
        <pc:spChg chg="mod">
          <ac:chgData name="Triebold  Nicolas" userId="8414fac6-5c62-4ef6-aa02-b49f3eb7f0da" providerId="ADAL" clId="{FC66965E-9336-483A-82B2-F2A5533BC564}" dt="2022-11-14T13:15:04.261" v="4903"/>
          <ac:spMkLst>
            <pc:docMk/>
            <pc:sldMk cId="2530329947" sldId="285"/>
            <ac:spMk id="18" creationId="{0F82C5A3-A46C-3BF3-0729-6D3689A680F0}"/>
          </ac:spMkLst>
        </pc:spChg>
        <pc:spChg chg="mod">
          <ac:chgData name="Triebold  Nicolas" userId="8414fac6-5c62-4ef6-aa02-b49f3eb7f0da" providerId="ADAL" clId="{FC66965E-9336-483A-82B2-F2A5533BC564}" dt="2022-11-14T13:15:04.261" v="4903"/>
          <ac:spMkLst>
            <pc:docMk/>
            <pc:sldMk cId="2530329947" sldId="285"/>
            <ac:spMk id="19" creationId="{B2447AD5-340C-0128-B45C-C9A182A826FB}"/>
          </ac:spMkLst>
        </pc:spChg>
        <pc:spChg chg="mod">
          <ac:chgData name="Triebold  Nicolas" userId="8414fac6-5c62-4ef6-aa02-b49f3eb7f0da" providerId="ADAL" clId="{FC66965E-9336-483A-82B2-F2A5533BC564}" dt="2022-11-14T13:15:04.261" v="4903"/>
          <ac:spMkLst>
            <pc:docMk/>
            <pc:sldMk cId="2530329947" sldId="285"/>
            <ac:spMk id="20" creationId="{A05455D6-AACD-62BB-5D5C-021380A3BDC4}"/>
          </ac:spMkLst>
        </pc:spChg>
        <pc:spChg chg="mod">
          <ac:chgData name="Triebold  Nicolas" userId="8414fac6-5c62-4ef6-aa02-b49f3eb7f0da" providerId="ADAL" clId="{FC66965E-9336-483A-82B2-F2A5533BC564}" dt="2022-11-14T13:15:04.261" v="4903"/>
          <ac:spMkLst>
            <pc:docMk/>
            <pc:sldMk cId="2530329947" sldId="285"/>
            <ac:spMk id="21" creationId="{96B3D5B5-108D-04A2-55FE-67A174D897AB}"/>
          </ac:spMkLst>
        </pc:spChg>
        <pc:spChg chg="mod">
          <ac:chgData name="Triebold  Nicolas" userId="8414fac6-5c62-4ef6-aa02-b49f3eb7f0da" providerId="ADAL" clId="{FC66965E-9336-483A-82B2-F2A5533BC564}" dt="2022-11-14T13:15:04.261" v="4903"/>
          <ac:spMkLst>
            <pc:docMk/>
            <pc:sldMk cId="2530329947" sldId="285"/>
            <ac:spMk id="22" creationId="{4F7157F6-9051-45E3-6064-9C70A4B25C28}"/>
          </ac:spMkLst>
        </pc:spChg>
        <pc:spChg chg="mod">
          <ac:chgData name="Triebold  Nicolas" userId="8414fac6-5c62-4ef6-aa02-b49f3eb7f0da" providerId="ADAL" clId="{FC66965E-9336-483A-82B2-F2A5533BC564}" dt="2022-11-14T13:15:04.261" v="4903"/>
          <ac:spMkLst>
            <pc:docMk/>
            <pc:sldMk cId="2530329947" sldId="285"/>
            <ac:spMk id="23" creationId="{315FAE49-14F9-66F0-BF3A-7DBB4238554D}"/>
          </ac:spMkLst>
        </pc:spChg>
        <pc:spChg chg="mod">
          <ac:chgData name="Triebold  Nicolas" userId="8414fac6-5c62-4ef6-aa02-b49f3eb7f0da" providerId="ADAL" clId="{FC66965E-9336-483A-82B2-F2A5533BC564}" dt="2022-11-14T13:15:04.261" v="4903"/>
          <ac:spMkLst>
            <pc:docMk/>
            <pc:sldMk cId="2530329947" sldId="285"/>
            <ac:spMk id="24" creationId="{2C24D89E-1D20-BAC8-94C2-4E25544C4920}"/>
          </ac:spMkLst>
        </pc:spChg>
        <pc:spChg chg="mod">
          <ac:chgData name="Triebold  Nicolas" userId="8414fac6-5c62-4ef6-aa02-b49f3eb7f0da" providerId="ADAL" clId="{FC66965E-9336-483A-82B2-F2A5533BC564}" dt="2022-11-14T13:15:04.261" v="4903"/>
          <ac:spMkLst>
            <pc:docMk/>
            <pc:sldMk cId="2530329947" sldId="285"/>
            <ac:spMk id="25" creationId="{858B6B4F-BAA1-0A13-687E-83EBE13F0967}"/>
          </ac:spMkLst>
        </pc:spChg>
        <pc:spChg chg="mod">
          <ac:chgData name="Triebold  Nicolas" userId="8414fac6-5c62-4ef6-aa02-b49f3eb7f0da" providerId="ADAL" clId="{FC66965E-9336-483A-82B2-F2A5533BC564}" dt="2022-11-14T13:15:04.261" v="4903"/>
          <ac:spMkLst>
            <pc:docMk/>
            <pc:sldMk cId="2530329947" sldId="285"/>
            <ac:spMk id="26" creationId="{A29EF307-16AC-D10F-F5CD-88D5A2A8BA29}"/>
          </ac:spMkLst>
        </pc:spChg>
        <pc:spChg chg="mod">
          <ac:chgData name="Triebold  Nicolas" userId="8414fac6-5c62-4ef6-aa02-b49f3eb7f0da" providerId="ADAL" clId="{FC66965E-9336-483A-82B2-F2A5533BC564}" dt="2022-11-14T13:15:04.261" v="4903"/>
          <ac:spMkLst>
            <pc:docMk/>
            <pc:sldMk cId="2530329947" sldId="285"/>
            <ac:spMk id="27" creationId="{9C5E14C1-967A-FC5D-72EA-ACFBB92AD1D4}"/>
          </ac:spMkLst>
        </pc:spChg>
        <pc:spChg chg="mod">
          <ac:chgData name="Triebold  Nicolas" userId="8414fac6-5c62-4ef6-aa02-b49f3eb7f0da" providerId="ADAL" clId="{FC66965E-9336-483A-82B2-F2A5533BC564}" dt="2022-11-14T13:15:04.261" v="4903"/>
          <ac:spMkLst>
            <pc:docMk/>
            <pc:sldMk cId="2530329947" sldId="285"/>
            <ac:spMk id="28" creationId="{492C7AE8-188D-93D8-5A93-011DA7DDBD8F}"/>
          </ac:spMkLst>
        </pc:spChg>
        <pc:spChg chg="mod">
          <ac:chgData name="Triebold  Nicolas" userId="8414fac6-5c62-4ef6-aa02-b49f3eb7f0da" providerId="ADAL" clId="{FC66965E-9336-483A-82B2-F2A5533BC564}" dt="2022-11-14T13:15:04.261" v="4903"/>
          <ac:spMkLst>
            <pc:docMk/>
            <pc:sldMk cId="2530329947" sldId="285"/>
            <ac:spMk id="29" creationId="{D1BA61F2-4736-4E8D-9BE7-986980ABE635}"/>
          </ac:spMkLst>
        </pc:spChg>
        <pc:spChg chg="mod">
          <ac:chgData name="Triebold  Nicolas" userId="8414fac6-5c62-4ef6-aa02-b49f3eb7f0da" providerId="ADAL" clId="{FC66965E-9336-483A-82B2-F2A5533BC564}" dt="2022-11-14T13:15:04.261" v="4903"/>
          <ac:spMkLst>
            <pc:docMk/>
            <pc:sldMk cId="2530329947" sldId="285"/>
            <ac:spMk id="30" creationId="{67F3C4EC-809E-DDC7-ABE2-BFD946660C5B}"/>
          </ac:spMkLst>
        </pc:spChg>
        <pc:spChg chg="mod">
          <ac:chgData name="Triebold  Nicolas" userId="8414fac6-5c62-4ef6-aa02-b49f3eb7f0da" providerId="ADAL" clId="{FC66965E-9336-483A-82B2-F2A5533BC564}" dt="2022-11-14T13:15:04.261" v="4903"/>
          <ac:spMkLst>
            <pc:docMk/>
            <pc:sldMk cId="2530329947" sldId="285"/>
            <ac:spMk id="31" creationId="{D59153FB-DECE-CAA1-5199-116D58198D09}"/>
          </ac:spMkLst>
        </pc:spChg>
        <pc:spChg chg="mod">
          <ac:chgData name="Triebold  Nicolas" userId="8414fac6-5c62-4ef6-aa02-b49f3eb7f0da" providerId="ADAL" clId="{FC66965E-9336-483A-82B2-F2A5533BC564}" dt="2022-11-14T13:15:04.261" v="4903"/>
          <ac:spMkLst>
            <pc:docMk/>
            <pc:sldMk cId="2530329947" sldId="285"/>
            <ac:spMk id="32" creationId="{71DB7DD2-6CD1-E2A7-3E29-C8976DA50BCA}"/>
          </ac:spMkLst>
        </pc:spChg>
        <pc:spChg chg="mod">
          <ac:chgData name="Triebold  Nicolas" userId="8414fac6-5c62-4ef6-aa02-b49f3eb7f0da" providerId="ADAL" clId="{FC66965E-9336-483A-82B2-F2A5533BC564}" dt="2022-11-14T15:34:10.560" v="6352"/>
          <ac:spMkLst>
            <pc:docMk/>
            <pc:sldMk cId="2530329947" sldId="285"/>
            <ac:spMk id="34" creationId="{7EB9AA37-9E9C-BFC7-ED4E-A76DD925AB42}"/>
          </ac:spMkLst>
        </pc:spChg>
        <pc:spChg chg="mod">
          <ac:chgData name="Triebold  Nicolas" userId="8414fac6-5c62-4ef6-aa02-b49f3eb7f0da" providerId="ADAL" clId="{FC66965E-9336-483A-82B2-F2A5533BC564}" dt="2022-11-14T17:29:25.543" v="6535" actId="1076"/>
          <ac:spMkLst>
            <pc:docMk/>
            <pc:sldMk cId="2530329947" sldId="285"/>
            <ac:spMk id="36" creationId="{3C8F8F77-6007-BC57-2E60-52922C8C8867}"/>
          </ac:spMkLst>
        </pc:spChg>
        <pc:spChg chg="add del mod">
          <ac:chgData name="Triebold  Nicolas" userId="8414fac6-5c62-4ef6-aa02-b49f3eb7f0da" providerId="ADAL" clId="{FC66965E-9336-483A-82B2-F2A5533BC564}" dt="2022-11-21T13:36:34.007" v="14802" actId="478"/>
          <ac:spMkLst>
            <pc:docMk/>
            <pc:sldMk cId="2530329947" sldId="285"/>
            <ac:spMk id="41" creationId="{1FFBB517-D344-2253-DD13-46443EA83595}"/>
          </ac:spMkLst>
        </pc:spChg>
        <pc:spChg chg="mod">
          <ac:chgData name="Triebold  Nicolas" userId="8414fac6-5c62-4ef6-aa02-b49f3eb7f0da" providerId="ADAL" clId="{FC66965E-9336-483A-82B2-F2A5533BC564}" dt="2022-11-14T17:35:50.465" v="6550"/>
          <ac:spMkLst>
            <pc:docMk/>
            <pc:sldMk cId="2530329947" sldId="285"/>
            <ac:spMk id="45" creationId="{3D9426F8-856E-A493-FCF6-EEEB987B3104}"/>
          </ac:spMkLst>
        </pc:spChg>
        <pc:spChg chg="mod">
          <ac:chgData name="Triebold  Nicolas" userId="8414fac6-5c62-4ef6-aa02-b49f3eb7f0da" providerId="ADAL" clId="{FC66965E-9336-483A-82B2-F2A5533BC564}" dt="2022-11-14T17:35:50.465" v="6550"/>
          <ac:spMkLst>
            <pc:docMk/>
            <pc:sldMk cId="2530329947" sldId="285"/>
            <ac:spMk id="47" creationId="{743B59FD-67F5-C1FE-95D4-E3C7AB0DE20C}"/>
          </ac:spMkLst>
        </pc:spChg>
        <pc:spChg chg="mod">
          <ac:chgData name="Triebold  Nicolas" userId="8414fac6-5c62-4ef6-aa02-b49f3eb7f0da" providerId="ADAL" clId="{FC66965E-9336-483A-82B2-F2A5533BC564}" dt="2022-11-21T13:07:14.563" v="14690" actId="20577"/>
          <ac:spMkLst>
            <pc:docMk/>
            <pc:sldMk cId="2530329947" sldId="285"/>
            <ac:spMk id="63" creationId="{259DC078-DED2-4EE6-8075-AFD2BC301A6F}"/>
          </ac:spMkLst>
        </pc:spChg>
        <pc:spChg chg="mod">
          <ac:chgData name="Triebold  Nicolas" userId="8414fac6-5c62-4ef6-aa02-b49f3eb7f0da" providerId="ADAL" clId="{FC66965E-9336-483A-82B2-F2A5533BC564}" dt="2022-11-21T13:07:40.300" v="14691" actId="255"/>
          <ac:spMkLst>
            <pc:docMk/>
            <pc:sldMk cId="2530329947" sldId="285"/>
            <ac:spMk id="233" creationId="{F3BE32CD-D8A4-4FB3-8FD0-B27B58BCE82A}"/>
          </ac:spMkLst>
        </pc:spChg>
        <pc:spChg chg="mod">
          <ac:chgData name="Triebold  Nicolas" userId="8414fac6-5c62-4ef6-aa02-b49f3eb7f0da" providerId="ADAL" clId="{FC66965E-9336-483A-82B2-F2A5533BC564}" dt="2022-11-21T13:07:40.300" v="14691" actId="255"/>
          <ac:spMkLst>
            <pc:docMk/>
            <pc:sldMk cId="2530329947" sldId="285"/>
            <ac:spMk id="237" creationId="{89216755-9F57-40D2-B51F-E3E46ECEB6A1}"/>
          </ac:spMkLst>
        </pc:spChg>
        <pc:spChg chg="mod">
          <ac:chgData name="Triebold  Nicolas" userId="8414fac6-5c62-4ef6-aa02-b49f3eb7f0da" providerId="ADAL" clId="{FC66965E-9336-483A-82B2-F2A5533BC564}" dt="2022-11-21T13:07:40.300" v="14691" actId="255"/>
          <ac:spMkLst>
            <pc:docMk/>
            <pc:sldMk cId="2530329947" sldId="285"/>
            <ac:spMk id="240" creationId="{B9D0643A-FC80-4F1D-9D90-BA798C8C2CEA}"/>
          </ac:spMkLst>
        </pc:spChg>
        <pc:spChg chg="mod">
          <ac:chgData name="Triebold  Nicolas" userId="8414fac6-5c62-4ef6-aa02-b49f3eb7f0da" providerId="ADAL" clId="{FC66965E-9336-483A-82B2-F2A5533BC564}" dt="2022-11-21T13:08:01.430" v="14695" actId="255"/>
          <ac:spMkLst>
            <pc:docMk/>
            <pc:sldMk cId="2530329947" sldId="285"/>
            <ac:spMk id="261" creationId="{1A75D715-752D-4742-815F-3FA6BECA292B}"/>
          </ac:spMkLst>
        </pc:spChg>
        <pc:spChg chg="mod">
          <ac:chgData name="Triebold  Nicolas" userId="8414fac6-5c62-4ef6-aa02-b49f3eb7f0da" providerId="ADAL" clId="{FC66965E-9336-483A-82B2-F2A5533BC564}" dt="2022-11-21T13:08:01.430" v="14695" actId="255"/>
          <ac:spMkLst>
            <pc:docMk/>
            <pc:sldMk cId="2530329947" sldId="285"/>
            <ac:spMk id="267" creationId="{5CEB5C14-00A2-401A-B304-E39F7FAACF3A}"/>
          </ac:spMkLst>
        </pc:spChg>
        <pc:spChg chg="mod">
          <ac:chgData name="Triebold  Nicolas" userId="8414fac6-5c62-4ef6-aa02-b49f3eb7f0da" providerId="ADAL" clId="{FC66965E-9336-483A-82B2-F2A5533BC564}" dt="2022-11-21T13:08:01.430" v="14695" actId="255"/>
          <ac:spMkLst>
            <pc:docMk/>
            <pc:sldMk cId="2530329947" sldId="285"/>
            <ac:spMk id="270" creationId="{F612A97C-962C-4048-AC0A-990CD54E01B5}"/>
          </ac:spMkLst>
        </pc:spChg>
        <pc:grpChg chg="add mod">
          <ac:chgData name="Triebold  Nicolas" userId="8414fac6-5c62-4ef6-aa02-b49f3eb7f0da" providerId="ADAL" clId="{FC66965E-9336-483A-82B2-F2A5533BC564}" dt="2022-11-21T13:36:58.749" v="14828" actId="1076"/>
          <ac:grpSpMkLst>
            <pc:docMk/>
            <pc:sldMk cId="2530329947" sldId="285"/>
            <ac:grpSpMk id="3" creationId="{615B034A-C376-CBA2-410B-B295A3547680}"/>
          </ac:grpSpMkLst>
        </pc:grpChg>
        <pc:grpChg chg="add mod">
          <ac:chgData name="Triebold  Nicolas" userId="8414fac6-5c62-4ef6-aa02-b49f3eb7f0da" providerId="ADAL" clId="{FC66965E-9336-483A-82B2-F2A5533BC564}" dt="2022-11-14T13:15:04.261" v="4903"/>
          <ac:grpSpMkLst>
            <pc:docMk/>
            <pc:sldMk cId="2530329947" sldId="285"/>
            <ac:grpSpMk id="7" creationId="{4AC1812C-5566-A7D1-914A-DF1DC101515F}"/>
          </ac:grpSpMkLst>
        </pc:grpChg>
        <pc:grpChg chg="mod">
          <ac:chgData name="Triebold  Nicolas" userId="8414fac6-5c62-4ef6-aa02-b49f3eb7f0da" providerId="ADAL" clId="{FC66965E-9336-483A-82B2-F2A5533BC564}" dt="2022-11-14T13:15:04.261" v="4903"/>
          <ac:grpSpMkLst>
            <pc:docMk/>
            <pc:sldMk cId="2530329947" sldId="285"/>
            <ac:grpSpMk id="8" creationId="{57F2F5D1-5661-0186-16CE-707A1B405714}"/>
          </ac:grpSpMkLst>
        </pc:grpChg>
        <pc:grpChg chg="add mod">
          <ac:chgData name="Triebold  Nicolas" userId="8414fac6-5c62-4ef6-aa02-b49f3eb7f0da" providerId="ADAL" clId="{FC66965E-9336-483A-82B2-F2A5533BC564}" dt="2022-11-14T17:29:20.061" v="6533" actId="164"/>
          <ac:grpSpMkLst>
            <pc:docMk/>
            <pc:sldMk cId="2530329947" sldId="285"/>
            <ac:grpSpMk id="33" creationId="{F811AAFA-F280-0983-0360-6A5E7E129F9C}"/>
          </ac:grpSpMkLst>
        </pc:grpChg>
        <pc:grpChg chg="add mod">
          <ac:chgData name="Triebold  Nicolas" userId="8414fac6-5c62-4ef6-aa02-b49f3eb7f0da" providerId="ADAL" clId="{FC66965E-9336-483A-82B2-F2A5533BC564}" dt="2022-11-14T17:29:20.061" v="6533" actId="164"/>
          <ac:grpSpMkLst>
            <pc:docMk/>
            <pc:sldMk cId="2530329947" sldId="285"/>
            <ac:grpSpMk id="42" creationId="{A9E0D736-91D9-A115-0E76-B198650BC00A}"/>
          </ac:grpSpMkLst>
        </pc:grpChg>
        <pc:grpChg chg="add mod">
          <ac:chgData name="Triebold  Nicolas" userId="8414fac6-5c62-4ef6-aa02-b49f3eb7f0da" providerId="ADAL" clId="{FC66965E-9336-483A-82B2-F2A5533BC564}" dt="2022-11-14T17:35:58.114" v="6560" actId="1037"/>
          <ac:grpSpMkLst>
            <pc:docMk/>
            <pc:sldMk cId="2530329947" sldId="285"/>
            <ac:grpSpMk id="43" creationId="{A45C7B18-0D16-4240-F91A-6AA27C02F4AC}"/>
          </ac:grpSpMkLst>
        </pc:grpChg>
        <pc:grpChg chg="del mod">
          <ac:chgData name="Triebold  Nicolas" userId="8414fac6-5c62-4ef6-aa02-b49f3eb7f0da" providerId="ADAL" clId="{FC66965E-9336-483A-82B2-F2A5533BC564}" dt="2022-11-14T17:36:02.721" v="6561" actId="478"/>
          <ac:grpSpMkLst>
            <pc:docMk/>
            <pc:sldMk cId="2530329947" sldId="285"/>
            <ac:grpSpMk id="44" creationId="{4E7F26DE-5694-50BB-0FC1-ACB41A74C3B4}"/>
          </ac:grpSpMkLst>
        </pc:grpChg>
        <pc:grpChg chg="mod">
          <ac:chgData name="Triebold  Nicolas" userId="8414fac6-5c62-4ef6-aa02-b49f3eb7f0da" providerId="ADAL" clId="{FC66965E-9336-483A-82B2-F2A5533BC564}" dt="2022-11-21T13:36:45.542" v="14826" actId="1035"/>
          <ac:grpSpMkLst>
            <pc:docMk/>
            <pc:sldMk cId="2530329947" sldId="285"/>
            <ac:grpSpMk id="87" creationId="{DF2E58D2-AF89-4EA0-8E7C-C40F6AD2A1F4}"/>
          </ac:grpSpMkLst>
        </pc:grpChg>
        <pc:picChg chg="del mod">
          <ac:chgData name="Triebold  Nicolas" userId="8414fac6-5c62-4ef6-aa02-b49f3eb7f0da" providerId="ADAL" clId="{FC66965E-9336-483A-82B2-F2A5533BC564}" dt="2022-11-14T17:23:18.766" v="6472" actId="21"/>
          <ac:picMkLst>
            <pc:docMk/>
            <pc:sldMk cId="2530329947" sldId="285"/>
            <ac:picMk id="35" creationId="{239729D8-977F-96FE-8182-E872A6671834}"/>
          </ac:picMkLst>
        </pc:picChg>
        <pc:picChg chg="add mod">
          <ac:chgData name="Triebold  Nicolas" userId="8414fac6-5c62-4ef6-aa02-b49f3eb7f0da" providerId="ADAL" clId="{FC66965E-9336-483A-82B2-F2A5533BC564}" dt="2022-11-14T17:29:20.061" v="6533" actId="164"/>
          <ac:picMkLst>
            <pc:docMk/>
            <pc:sldMk cId="2530329947" sldId="285"/>
            <ac:picMk id="40" creationId="{F51BA8B5-127E-0AED-222F-0AE0F0710502}"/>
          </ac:picMkLst>
        </pc:picChg>
        <pc:picChg chg="del mod">
          <ac:chgData name="Triebold  Nicolas" userId="8414fac6-5c62-4ef6-aa02-b49f3eb7f0da" providerId="ADAL" clId="{FC66965E-9336-483A-82B2-F2A5533BC564}" dt="2022-11-14T17:36:02.721" v="6561" actId="478"/>
          <ac:picMkLst>
            <pc:docMk/>
            <pc:sldMk cId="2530329947" sldId="285"/>
            <ac:picMk id="46" creationId="{4E6376B7-F0B5-C9B7-29C8-D7AEAB843405}"/>
          </ac:picMkLst>
        </pc:picChg>
        <pc:cxnChg chg="mod">
          <ac:chgData name="Triebold  Nicolas" userId="8414fac6-5c62-4ef6-aa02-b49f3eb7f0da" providerId="ADAL" clId="{FC66965E-9336-483A-82B2-F2A5533BC564}" dt="2022-11-21T13:36:46.944" v="14827"/>
          <ac:cxnSpMkLst>
            <pc:docMk/>
            <pc:sldMk cId="2530329947" sldId="285"/>
            <ac:cxnSpMk id="7" creationId="{799EA1DB-0BEE-66E6-CAAF-86C30149497E}"/>
          </ac:cxnSpMkLst>
        </pc:cxnChg>
        <pc:cxnChg chg="mod">
          <ac:chgData name="Triebold  Nicolas" userId="8414fac6-5c62-4ef6-aa02-b49f3eb7f0da" providerId="ADAL" clId="{FC66965E-9336-483A-82B2-F2A5533BC564}" dt="2022-11-21T13:36:46.944" v="14827"/>
          <ac:cxnSpMkLst>
            <pc:docMk/>
            <pc:sldMk cId="2530329947" sldId="285"/>
            <ac:cxnSpMk id="8" creationId="{3066D188-3215-0343-956B-A2F3FD933115}"/>
          </ac:cxnSpMkLst>
        </pc:cxnChg>
        <pc:cxnChg chg="mod">
          <ac:chgData name="Triebold  Nicolas" userId="8414fac6-5c62-4ef6-aa02-b49f3eb7f0da" providerId="ADAL" clId="{FC66965E-9336-483A-82B2-F2A5533BC564}" dt="2022-11-14T15:34:10.560" v="6352"/>
          <ac:cxnSpMkLst>
            <pc:docMk/>
            <pc:sldMk cId="2530329947" sldId="285"/>
            <ac:cxnSpMk id="37" creationId="{8B5DFD09-B296-C73F-44A3-1F82E6F20831}"/>
          </ac:cxnSpMkLst>
        </pc:cxnChg>
        <pc:cxnChg chg="mod">
          <ac:chgData name="Triebold  Nicolas" userId="8414fac6-5c62-4ef6-aa02-b49f3eb7f0da" providerId="ADAL" clId="{FC66965E-9336-483A-82B2-F2A5533BC564}" dt="2022-11-14T15:34:10.560" v="6352"/>
          <ac:cxnSpMkLst>
            <pc:docMk/>
            <pc:sldMk cId="2530329947" sldId="285"/>
            <ac:cxnSpMk id="38" creationId="{A954898E-CCCC-D53D-D144-A54C507179D7}"/>
          </ac:cxnSpMkLst>
        </pc:cxnChg>
        <pc:cxnChg chg="mod">
          <ac:chgData name="Triebold  Nicolas" userId="8414fac6-5c62-4ef6-aa02-b49f3eb7f0da" providerId="ADAL" clId="{FC66965E-9336-483A-82B2-F2A5533BC564}" dt="2022-11-14T15:34:10.560" v="6352"/>
          <ac:cxnSpMkLst>
            <pc:docMk/>
            <pc:sldMk cId="2530329947" sldId="285"/>
            <ac:cxnSpMk id="39" creationId="{AFD93E08-1289-092F-3845-ADBCC3FABD25}"/>
          </ac:cxnSpMkLst>
        </pc:cxnChg>
      </pc:sldChg>
      <pc:sldChg chg="addSp delSp modSp add mod modAnim addCm">
        <pc:chgData name="Triebold  Nicolas" userId="8414fac6-5c62-4ef6-aa02-b49f3eb7f0da" providerId="ADAL" clId="{FC66965E-9336-483A-82B2-F2A5533BC564}" dt="2022-11-21T15:44:39.591" v="15657"/>
        <pc:sldMkLst>
          <pc:docMk/>
          <pc:sldMk cId="2578595854" sldId="286"/>
        </pc:sldMkLst>
        <pc:spChg chg="mod">
          <ac:chgData name="Triebold  Nicolas" userId="8414fac6-5c62-4ef6-aa02-b49f3eb7f0da" providerId="ADAL" clId="{FC66965E-9336-483A-82B2-F2A5533BC564}" dt="2022-11-18T13:05:41.915" v="14024" actId="20577"/>
          <ac:spMkLst>
            <pc:docMk/>
            <pc:sldMk cId="2578595854" sldId="286"/>
            <ac:spMk id="2" creationId="{9FF31ECF-EF04-4AAA-9A8E-583E3D217F33}"/>
          </ac:spMkLst>
        </pc:spChg>
        <pc:spChg chg="mod">
          <ac:chgData name="Triebold  Nicolas" userId="8414fac6-5c62-4ef6-aa02-b49f3eb7f0da" providerId="ADAL" clId="{FC66965E-9336-483A-82B2-F2A5533BC564}" dt="2022-11-21T11:04:40.884" v="14538" actId="20577"/>
          <ac:spMkLst>
            <pc:docMk/>
            <pc:sldMk cId="2578595854" sldId="286"/>
            <ac:spMk id="3" creationId="{9EE0A683-618F-4D75-846F-0DB536B4E502}"/>
          </ac:spMkLst>
        </pc:spChg>
        <pc:spChg chg="mod">
          <ac:chgData name="Triebold  Nicolas" userId="8414fac6-5c62-4ef6-aa02-b49f3eb7f0da" providerId="ADAL" clId="{FC66965E-9336-483A-82B2-F2A5533BC564}" dt="2022-11-21T11:04:48.201" v="14543" actId="6549"/>
          <ac:spMkLst>
            <pc:docMk/>
            <pc:sldMk cId="2578595854" sldId="286"/>
            <ac:spMk id="7" creationId="{4D990466-331C-4F93-A297-BC114655D0BF}"/>
          </ac:spMkLst>
        </pc:spChg>
        <pc:spChg chg="mod">
          <ac:chgData name="Triebold  Nicolas" userId="8414fac6-5c62-4ef6-aa02-b49f3eb7f0da" providerId="ADAL" clId="{FC66965E-9336-483A-82B2-F2A5533BC564}" dt="2022-11-14T13:13:55.690" v="4894"/>
          <ac:spMkLst>
            <pc:docMk/>
            <pc:sldMk cId="2578595854" sldId="286"/>
            <ac:spMk id="8" creationId="{A2968D29-CDFF-5C66-F2A9-3A263DB6C741}"/>
          </ac:spMkLst>
        </pc:spChg>
        <pc:spChg chg="mod">
          <ac:chgData name="Triebold  Nicolas" userId="8414fac6-5c62-4ef6-aa02-b49f3eb7f0da" providerId="ADAL" clId="{FC66965E-9336-483A-82B2-F2A5533BC564}" dt="2022-11-14T13:13:55.690" v="4894"/>
          <ac:spMkLst>
            <pc:docMk/>
            <pc:sldMk cId="2578595854" sldId="286"/>
            <ac:spMk id="9" creationId="{E2B58292-C648-3D0A-FC84-3FF3A02CD728}"/>
          </ac:spMkLst>
        </pc:spChg>
        <pc:spChg chg="mod">
          <ac:chgData name="Triebold  Nicolas" userId="8414fac6-5c62-4ef6-aa02-b49f3eb7f0da" providerId="ADAL" clId="{FC66965E-9336-483A-82B2-F2A5533BC564}" dt="2022-11-14T13:13:55.690" v="4894"/>
          <ac:spMkLst>
            <pc:docMk/>
            <pc:sldMk cId="2578595854" sldId="286"/>
            <ac:spMk id="10" creationId="{E6B88C3F-ABCD-B716-7B54-FFEA8BB9FFDD}"/>
          </ac:spMkLst>
        </pc:spChg>
        <pc:spChg chg="mod">
          <ac:chgData name="Triebold  Nicolas" userId="8414fac6-5c62-4ef6-aa02-b49f3eb7f0da" providerId="ADAL" clId="{FC66965E-9336-483A-82B2-F2A5533BC564}" dt="2022-11-14T13:13:55.690" v="4894"/>
          <ac:spMkLst>
            <pc:docMk/>
            <pc:sldMk cId="2578595854" sldId="286"/>
            <ac:spMk id="11" creationId="{6AC13795-4478-521C-A60F-4AE89654B7F7}"/>
          </ac:spMkLst>
        </pc:spChg>
        <pc:spChg chg="mod">
          <ac:chgData name="Triebold  Nicolas" userId="8414fac6-5c62-4ef6-aa02-b49f3eb7f0da" providerId="ADAL" clId="{FC66965E-9336-483A-82B2-F2A5533BC564}" dt="2022-11-14T13:13:55.690" v="4894"/>
          <ac:spMkLst>
            <pc:docMk/>
            <pc:sldMk cId="2578595854" sldId="286"/>
            <ac:spMk id="12" creationId="{CAA3B343-412E-8CD4-164B-6A7DB14DCC66}"/>
          </ac:spMkLst>
        </pc:spChg>
        <pc:spChg chg="mod">
          <ac:chgData name="Triebold  Nicolas" userId="8414fac6-5c62-4ef6-aa02-b49f3eb7f0da" providerId="ADAL" clId="{FC66965E-9336-483A-82B2-F2A5533BC564}" dt="2022-11-14T13:13:55.690" v="4894"/>
          <ac:spMkLst>
            <pc:docMk/>
            <pc:sldMk cId="2578595854" sldId="286"/>
            <ac:spMk id="13" creationId="{3CAB0232-13BB-CFAB-370B-B55616778975}"/>
          </ac:spMkLst>
        </pc:spChg>
        <pc:spChg chg="mod">
          <ac:chgData name="Triebold  Nicolas" userId="8414fac6-5c62-4ef6-aa02-b49f3eb7f0da" providerId="ADAL" clId="{FC66965E-9336-483A-82B2-F2A5533BC564}" dt="2022-11-14T13:13:55.690" v="4894"/>
          <ac:spMkLst>
            <pc:docMk/>
            <pc:sldMk cId="2578595854" sldId="286"/>
            <ac:spMk id="14" creationId="{1E0EA116-D7D6-DB5E-8BB1-FB5EE0CB9CE5}"/>
          </ac:spMkLst>
        </pc:spChg>
        <pc:spChg chg="mod">
          <ac:chgData name="Triebold  Nicolas" userId="8414fac6-5c62-4ef6-aa02-b49f3eb7f0da" providerId="ADAL" clId="{FC66965E-9336-483A-82B2-F2A5533BC564}" dt="2022-11-14T13:13:55.690" v="4894"/>
          <ac:spMkLst>
            <pc:docMk/>
            <pc:sldMk cId="2578595854" sldId="286"/>
            <ac:spMk id="15" creationId="{8B8513F9-140B-B056-D349-BD3AD49F3829}"/>
          </ac:spMkLst>
        </pc:spChg>
        <pc:spChg chg="mod">
          <ac:chgData name="Triebold  Nicolas" userId="8414fac6-5c62-4ef6-aa02-b49f3eb7f0da" providerId="ADAL" clId="{FC66965E-9336-483A-82B2-F2A5533BC564}" dt="2022-11-14T13:13:55.690" v="4894"/>
          <ac:spMkLst>
            <pc:docMk/>
            <pc:sldMk cId="2578595854" sldId="286"/>
            <ac:spMk id="16" creationId="{247C9074-0B1A-C198-05B2-77D7D006BCCB}"/>
          </ac:spMkLst>
        </pc:spChg>
        <pc:spChg chg="mod">
          <ac:chgData name="Triebold  Nicolas" userId="8414fac6-5c62-4ef6-aa02-b49f3eb7f0da" providerId="ADAL" clId="{FC66965E-9336-483A-82B2-F2A5533BC564}" dt="2022-11-14T13:13:55.690" v="4894"/>
          <ac:spMkLst>
            <pc:docMk/>
            <pc:sldMk cId="2578595854" sldId="286"/>
            <ac:spMk id="17" creationId="{0DABB465-F649-09E2-5512-27135B8CCD77}"/>
          </ac:spMkLst>
        </pc:spChg>
        <pc:spChg chg="mod">
          <ac:chgData name="Triebold  Nicolas" userId="8414fac6-5c62-4ef6-aa02-b49f3eb7f0da" providerId="ADAL" clId="{FC66965E-9336-483A-82B2-F2A5533BC564}" dt="2022-11-14T13:13:55.690" v="4894"/>
          <ac:spMkLst>
            <pc:docMk/>
            <pc:sldMk cId="2578595854" sldId="286"/>
            <ac:spMk id="18" creationId="{4072ED0A-5EED-C62B-5EDC-D311C491D440}"/>
          </ac:spMkLst>
        </pc:spChg>
        <pc:spChg chg="mod">
          <ac:chgData name="Triebold  Nicolas" userId="8414fac6-5c62-4ef6-aa02-b49f3eb7f0da" providerId="ADAL" clId="{FC66965E-9336-483A-82B2-F2A5533BC564}" dt="2022-11-14T13:13:55.690" v="4894"/>
          <ac:spMkLst>
            <pc:docMk/>
            <pc:sldMk cId="2578595854" sldId="286"/>
            <ac:spMk id="19" creationId="{C5A8B15E-28C5-98A1-0B40-85C5451CFD43}"/>
          </ac:spMkLst>
        </pc:spChg>
        <pc:spChg chg="mod">
          <ac:chgData name="Triebold  Nicolas" userId="8414fac6-5c62-4ef6-aa02-b49f3eb7f0da" providerId="ADAL" clId="{FC66965E-9336-483A-82B2-F2A5533BC564}" dt="2022-11-14T13:13:55.690" v="4894"/>
          <ac:spMkLst>
            <pc:docMk/>
            <pc:sldMk cId="2578595854" sldId="286"/>
            <ac:spMk id="20" creationId="{289A64CB-562A-E215-A7AD-F4A0E591B9C9}"/>
          </ac:spMkLst>
        </pc:spChg>
        <pc:spChg chg="mod">
          <ac:chgData name="Triebold  Nicolas" userId="8414fac6-5c62-4ef6-aa02-b49f3eb7f0da" providerId="ADAL" clId="{FC66965E-9336-483A-82B2-F2A5533BC564}" dt="2022-11-14T13:13:55.690" v="4894"/>
          <ac:spMkLst>
            <pc:docMk/>
            <pc:sldMk cId="2578595854" sldId="286"/>
            <ac:spMk id="21" creationId="{641C97CB-10F1-8FC4-B2D7-5A44A2D5463A}"/>
          </ac:spMkLst>
        </pc:spChg>
        <pc:spChg chg="mod">
          <ac:chgData name="Triebold  Nicolas" userId="8414fac6-5c62-4ef6-aa02-b49f3eb7f0da" providerId="ADAL" clId="{FC66965E-9336-483A-82B2-F2A5533BC564}" dt="2022-11-14T13:13:55.690" v="4894"/>
          <ac:spMkLst>
            <pc:docMk/>
            <pc:sldMk cId="2578595854" sldId="286"/>
            <ac:spMk id="22" creationId="{25730168-6C3A-AAD3-F9B4-4EF94DB0FDAB}"/>
          </ac:spMkLst>
        </pc:spChg>
        <pc:spChg chg="mod">
          <ac:chgData name="Triebold  Nicolas" userId="8414fac6-5c62-4ef6-aa02-b49f3eb7f0da" providerId="ADAL" clId="{FC66965E-9336-483A-82B2-F2A5533BC564}" dt="2022-11-14T13:13:55.690" v="4894"/>
          <ac:spMkLst>
            <pc:docMk/>
            <pc:sldMk cId="2578595854" sldId="286"/>
            <ac:spMk id="23" creationId="{051EA0EA-2B70-7DDC-26CB-A415284F50CF}"/>
          </ac:spMkLst>
        </pc:spChg>
        <pc:spChg chg="mod">
          <ac:chgData name="Triebold  Nicolas" userId="8414fac6-5c62-4ef6-aa02-b49f3eb7f0da" providerId="ADAL" clId="{FC66965E-9336-483A-82B2-F2A5533BC564}" dt="2022-11-14T13:13:55.690" v="4894"/>
          <ac:spMkLst>
            <pc:docMk/>
            <pc:sldMk cId="2578595854" sldId="286"/>
            <ac:spMk id="24" creationId="{610D73A8-AFFF-828E-2EF7-8D4E0AF7884F}"/>
          </ac:spMkLst>
        </pc:spChg>
        <pc:spChg chg="mod">
          <ac:chgData name="Triebold  Nicolas" userId="8414fac6-5c62-4ef6-aa02-b49f3eb7f0da" providerId="ADAL" clId="{FC66965E-9336-483A-82B2-F2A5533BC564}" dt="2022-11-14T13:13:55.690" v="4894"/>
          <ac:spMkLst>
            <pc:docMk/>
            <pc:sldMk cId="2578595854" sldId="286"/>
            <ac:spMk id="25" creationId="{6D96D4EB-5B5C-C9D8-7E26-24D0AC2F97C9}"/>
          </ac:spMkLst>
        </pc:spChg>
        <pc:spChg chg="mod">
          <ac:chgData name="Triebold  Nicolas" userId="8414fac6-5c62-4ef6-aa02-b49f3eb7f0da" providerId="ADAL" clId="{FC66965E-9336-483A-82B2-F2A5533BC564}" dt="2022-11-14T13:13:55.690" v="4894"/>
          <ac:spMkLst>
            <pc:docMk/>
            <pc:sldMk cId="2578595854" sldId="286"/>
            <ac:spMk id="26" creationId="{B97828B9-F800-948C-293E-D6715B615F52}"/>
          </ac:spMkLst>
        </pc:spChg>
        <pc:spChg chg="mod">
          <ac:chgData name="Triebold  Nicolas" userId="8414fac6-5c62-4ef6-aa02-b49f3eb7f0da" providerId="ADAL" clId="{FC66965E-9336-483A-82B2-F2A5533BC564}" dt="2022-11-14T13:13:55.690" v="4894"/>
          <ac:spMkLst>
            <pc:docMk/>
            <pc:sldMk cId="2578595854" sldId="286"/>
            <ac:spMk id="27" creationId="{32142BC6-E262-8B58-AD0A-A6159000E1EF}"/>
          </ac:spMkLst>
        </pc:spChg>
        <pc:spChg chg="mod">
          <ac:chgData name="Triebold  Nicolas" userId="8414fac6-5c62-4ef6-aa02-b49f3eb7f0da" providerId="ADAL" clId="{FC66965E-9336-483A-82B2-F2A5533BC564}" dt="2022-11-14T13:13:55.690" v="4894"/>
          <ac:spMkLst>
            <pc:docMk/>
            <pc:sldMk cId="2578595854" sldId="286"/>
            <ac:spMk id="28" creationId="{E1BB1486-41A9-0738-B3E9-E09FD0F2311B}"/>
          </ac:spMkLst>
        </pc:spChg>
        <pc:spChg chg="mod">
          <ac:chgData name="Triebold  Nicolas" userId="8414fac6-5c62-4ef6-aa02-b49f3eb7f0da" providerId="ADAL" clId="{FC66965E-9336-483A-82B2-F2A5533BC564}" dt="2022-11-14T13:13:55.690" v="4894"/>
          <ac:spMkLst>
            <pc:docMk/>
            <pc:sldMk cId="2578595854" sldId="286"/>
            <ac:spMk id="29" creationId="{8554C7C3-316D-E35A-5357-14F201749AF1}"/>
          </ac:spMkLst>
        </pc:spChg>
        <pc:spChg chg="mod">
          <ac:chgData name="Triebold  Nicolas" userId="8414fac6-5c62-4ef6-aa02-b49f3eb7f0da" providerId="ADAL" clId="{FC66965E-9336-483A-82B2-F2A5533BC564}" dt="2022-11-14T13:13:55.690" v="4894"/>
          <ac:spMkLst>
            <pc:docMk/>
            <pc:sldMk cId="2578595854" sldId="286"/>
            <ac:spMk id="30" creationId="{CEE491D7-59D4-A035-4284-A51259836F82}"/>
          </ac:spMkLst>
        </pc:spChg>
        <pc:grpChg chg="add del mod">
          <ac:chgData name="Triebold  Nicolas" userId="8414fac6-5c62-4ef6-aa02-b49f3eb7f0da" providerId="ADAL" clId="{FC66965E-9336-483A-82B2-F2A5533BC564}" dt="2022-11-14T13:13:57.588" v="4895" actId="21"/>
          <ac:grpSpMkLst>
            <pc:docMk/>
            <pc:sldMk cId="2578595854" sldId="286"/>
            <ac:grpSpMk id="7" creationId="{482E47F1-80CB-EA39-0B03-51920B596713}"/>
          </ac:grpSpMkLst>
        </pc:grpChg>
      </pc:sldChg>
      <pc:sldChg chg="addSp modSp add mod ord">
        <pc:chgData name="Triebold  Nicolas" userId="8414fac6-5c62-4ef6-aa02-b49f3eb7f0da" providerId="ADAL" clId="{FC66965E-9336-483A-82B2-F2A5533BC564}" dt="2022-11-18T13:10:02.112" v="14110" actId="20577"/>
        <pc:sldMkLst>
          <pc:docMk/>
          <pc:sldMk cId="694968455" sldId="287"/>
        </pc:sldMkLst>
        <pc:spChg chg="mod">
          <ac:chgData name="Triebold  Nicolas" userId="8414fac6-5c62-4ef6-aa02-b49f3eb7f0da" providerId="ADAL" clId="{FC66965E-9336-483A-82B2-F2A5533BC564}" dt="2022-11-18T13:10:02.112" v="14110" actId="20577"/>
          <ac:spMkLst>
            <pc:docMk/>
            <pc:sldMk cId="694968455" sldId="287"/>
            <ac:spMk id="2" creationId="{E37DD576-086D-4B8E-8EA7-96DBD842881D}"/>
          </ac:spMkLst>
        </pc:spChg>
        <pc:spChg chg="mod">
          <ac:chgData name="Triebold  Nicolas" userId="8414fac6-5c62-4ef6-aa02-b49f3eb7f0da" providerId="ADAL" clId="{FC66965E-9336-483A-82B2-F2A5533BC564}" dt="2022-11-16T09:42:50.706" v="8423" actId="1036"/>
          <ac:spMkLst>
            <pc:docMk/>
            <pc:sldMk cId="694968455" sldId="287"/>
            <ac:spMk id="3" creationId="{D432D83E-24ED-4BAB-928B-65865CDB074E}"/>
          </ac:spMkLst>
        </pc:spChg>
        <pc:spChg chg="add mod">
          <ac:chgData name="Triebold  Nicolas" userId="8414fac6-5c62-4ef6-aa02-b49f3eb7f0da" providerId="ADAL" clId="{FC66965E-9336-483A-82B2-F2A5533BC564}" dt="2022-11-15T16:17:15.042" v="7254" actId="164"/>
          <ac:spMkLst>
            <pc:docMk/>
            <pc:sldMk cId="694968455" sldId="287"/>
            <ac:spMk id="7" creationId="{E5A5FD43-1511-05DA-393F-DB89F066C326}"/>
          </ac:spMkLst>
        </pc:spChg>
        <pc:spChg chg="mod">
          <ac:chgData name="Triebold  Nicolas" userId="8414fac6-5c62-4ef6-aa02-b49f3eb7f0da" providerId="ADAL" clId="{FC66965E-9336-483A-82B2-F2A5533BC564}" dt="2022-11-15T16:16:46.524" v="7250" actId="1038"/>
          <ac:spMkLst>
            <pc:docMk/>
            <pc:sldMk cId="694968455" sldId="287"/>
            <ac:spMk id="9" creationId="{AC13EBFB-85F8-0CA9-0D56-46662BD35016}"/>
          </ac:spMkLst>
        </pc:spChg>
        <pc:spChg chg="mod">
          <ac:chgData name="Triebold  Nicolas" userId="8414fac6-5c62-4ef6-aa02-b49f3eb7f0da" providerId="ADAL" clId="{FC66965E-9336-483A-82B2-F2A5533BC564}" dt="2022-11-15T16:15:47.910" v="7227" actId="14100"/>
          <ac:spMkLst>
            <pc:docMk/>
            <pc:sldMk cId="694968455" sldId="287"/>
            <ac:spMk id="10" creationId="{B69E731D-F22E-772F-7293-9AA842C25E5A}"/>
          </ac:spMkLst>
        </pc:spChg>
        <pc:spChg chg="mod">
          <ac:chgData name="Triebold  Nicolas" userId="8414fac6-5c62-4ef6-aa02-b49f3eb7f0da" providerId="ADAL" clId="{FC66965E-9336-483A-82B2-F2A5533BC564}" dt="2022-11-15T16:17:30.288" v="7257" actId="1035"/>
          <ac:spMkLst>
            <pc:docMk/>
            <pc:sldMk cId="694968455" sldId="287"/>
            <ac:spMk id="11" creationId="{36E63813-A312-77B8-AC7E-DE9C35363CDC}"/>
          </ac:spMkLst>
        </pc:spChg>
        <pc:spChg chg="mod">
          <ac:chgData name="Triebold  Nicolas" userId="8414fac6-5c62-4ef6-aa02-b49f3eb7f0da" providerId="ADAL" clId="{FC66965E-9336-483A-82B2-F2A5533BC564}" dt="2022-11-16T09:42:50.706" v="8423" actId="1036"/>
          <ac:spMkLst>
            <pc:docMk/>
            <pc:sldMk cId="694968455" sldId="287"/>
            <ac:spMk id="15" creationId="{FCF71FFE-CA66-4F13-988C-CC5FD6C24A3A}"/>
          </ac:spMkLst>
        </pc:spChg>
        <pc:spChg chg="mod">
          <ac:chgData name="Triebold  Nicolas" userId="8414fac6-5c62-4ef6-aa02-b49f3eb7f0da" providerId="ADAL" clId="{FC66965E-9336-483A-82B2-F2A5533BC564}" dt="2022-11-16T09:43:58.736" v="8464" actId="1035"/>
          <ac:spMkLst>
            <pc:docMk/>
            <pc:sldMk cId="694968455" sldId="287"/>
            <ac:spMk id="19" creationId="{035CEFE2-D39D-7BDA-983D-6A5E2BA3E9C0}"/>
          </ac:spMkLst>
        </pc:spChg>
        <pc:spChg chg="mod">
          <ac:chgData name="Triebold  Nicolas" userId="8414fac6-5c62-4ef6-aa02-b49f3eb7f0da" providerId="ADAL" clId="{FC66965E-9336-483A-82B2-F2A5533BC564}" dt="2022-11-15T16:16:18.642" v="7239" actId="1038"/>
          <ac:spMkLst>
            <pc:docMk/>
            <pc:sldMk cId="694968455" sldId="287"/>
            <ac:spMk id="20" creationId="{2412151F-E1AD-0825-D9AA-048710A3692B}"/>
          </ac:spMkLst>
        </pc:spChg>
        <pc:spChg chg="mod">
          <ac:chgData name="Triebold  Nicolas" userId="8414fac6-5c62-4ef6-aa02-b49f3eb7f0da" providerId="ADAL" clId="{FC66965E-9336-483A-82B2-F2A5533BC564}" dt="2022-11-15T16:16:00.004" v="7229" actId="1037"/>
          <ac:spMkLst>
            <pc:docMk/>
            <pc:sldMk cId="694968455" sldId="287"/>
            <ac:spMk id="21" creationId="{875638B2-8092-B33E-9F87-D25FB1AA3899}"/>
          </ac:spMkLst>
        </pc:spChg>
        <pc:spChg chg="mod">
          <ac:chgData name="Triebold  Nicolas" userId="8414fac6-5c62-4ef6-aa02-b49f3eb7f0da" providerId="ADAL" clId="{FC66965E-9336-483A-82B2-F2A5533BC564}" dt="2022-11-16T16:14:22.420" v="10408" actId="20577"/>
          <ac:spMkLst>
            <pc:docMk/>
            <pc:sldMk cId="694968455" sldId="287"/>
            <ac:spMk id="36" creationId="{4DD34CF9-1FA7-42BF-BB87-9AAAC7D55B69}"/>
          </ac:spMkLst>
        </pc:spChg>
        <pc:spChg chg="mod">
          <ac:chgData name="Triebold  Nicolas" userId="8414fac6-5c62-4ef6-aa02-b49f3eb7f0da" providerId="ADAL" clId="{FC66965E-9336-483A-82B2-F2A5533BC564}" dt="2022-11-16T09:45:10.566" v="8544" actId="1037"/>
          <ac:spMkLst>
            <pc:docMk/>
            <pc:sldMk cId="694968455" sldId="287"/>
            <ac:spMk id="37" creationId="{8C61F074-E512-48B5-8EE3-8C161C0C7C8F}"/>
          </ac:spMkLst>
        </pc:spChg>
        <pc:spChg chg="mod">
          <ac:chgData name="Triebold  Nicolas" userId="8414fac6-5c62-4ef6-aa02-b49f3eb7f0da" providerId="ADAL" clId="{FC66965E-9336-483A-82B2-F2A5533BC564}" dt="2022-11-16T16:14:12.147" v="10394" actId="1038"/>
          <ac:spMkLst>
            <pc:docMk/>
            <pc:sldMk cId="694968455" sldId="287"/>
            <ac:spMk id="43" creationId="{43D1CDEF-680E-4F48-97AE-9D68F6B5B95E}"/>
          </ac:spMkLst>
        </pc:spChg>
        <pc:spChg chg="mod">
          <ac:chgData name="Triebold  Nicolas" userId="8414fac6-5c62-4ef6-aa02-b49f3eb7f0da" providerId="ADAL" clId="{FC66965E-9336-483A-82B2-F2A5533BC564}" dt="2022-11-16T09:42:35.871" v="8400" actId="1036"/>
          <ac:spMkLst>
            <pc:docMk/>
            <pc:sldMk cId="694968455" sldId="287"/>
            <ac:spMk id="44" creationId="{8AB7FDD7-EA49-4F89-8C4C-17BE5B51A432}"/>
          </ac:spMkLst>
        </pc:spChg>
        <pc:spChg chg="mod">
          <ac:chgData name="Triebold  Nicolas" userId="8414fac6-5c62-4ef6-aa02-b49f3eb7f0da" providerId="ADAL" clId="{FC66965E-9336-483A-82B2-F2A5533BC564}" dt="2022-11-16T09:42:35.871" v="8400" actId="1036"/>
          <ac:spMkLst>
            <pc:docMk/>
            <pc:sldMk cId="694968455" sldId="287"/>
            <ac:spMk id="48" creationId="{28884272-67AC-4A90-ABB0-41053189D2DE}"/>
          </ac:spMkLst>
        </pc:spChg>
        <pc:grpChg chg="add mod ord">
          <ac:chgData name="Triebold  Nicolas" userId="8414fac6-5c62-4ef6-aa02-b49f3eb7f0da" providerId="ADAL" clId="{FC66965E-9336-483A-82B2-F2A5533BC564}" dt="2022-11-16T09:43:54.673" v="8462" actId="14100"/>
          <ac:grpSpMkLst>
            <pc:docMk/>
            <pc:sldMk cId="694968455" sldId="287"/>
            <ac:grpSpMk id="8" creationId="{E9CEA19F-93A8-2ADD-2A76-4421E642F48D}"/>
          </ac:grpSpMkLst>
        </pc:grpChg>
        <pc:grpChg chg="mod">
          <ac:chgData name="Triebold  Nicolas" userId="8414fac6-5c62-4ef6-aa02-b49f3eb7f0da" providerId="ADAL" clId="{FC66965E-9336-483A-82B2-F2A5533BC564}" dt="2022-11-15T16:17:15.042" v="7254" actId="164"/>
          <ac:grpSpMkLst>
            <pc:docMk/>
            <pc:sldMk cId="694968455" sldId="287"/>
            <ac:grpSpMk id="24" creationId="{BDBB9E12-BAC3-949C-F487-58A7627776EC}"/>
          </ac:grpSpMkLst>
        </pc:grpChg>
        <pc:picChg chg="mod">
          <ac:chgData name="Triebold  Nicolas" userId="8414fac6-5c62-4ef6-aa02-b49f3eb7f0da" providerId="ADAL" clId="{FC66965E-9336-483A-82B2-F2A5533BC564}" dt="2022-11-16T09:42:35.871" v="8400" actId="1036"/>
          <ac:picMkLst>
            <pc:docMk/>
            <pc:sldMk cId="694968455" sldId="287"/>
            <ac:picMk id="25" creationId="{CD3BE92B-899D-4B9F-8994-5D652B37B074}"/>
          </ac:picMkLst>
        </pc:picChg>
        <pc:picChg chg="add mod">
          <ac:chgData name="Triebold  Nicolas" userId="8414fac6-5c62-4ef6-aa02-b49f3eb7f0da" providerId="ADAL" clId="{FC66965E-9336-483A-82B2-F2A5533BC564}" dt="2022-11-16T09:45:10.566" v="8544" actId="1037"/>
          <ac:picMkLst>
            <pc:docMk/>
            <pc:sldMk cId="694968455" sldId="287"/>
            <ac:picMk id="27" creationId="{96C7EAE5-608F-C185-34C0-8DC1B3C0E4A1}"/>
          </ac:picMkLst>
        </pc:picChg>
        <pc:cxnChg chg="add mod">
          <ac:chgData name="Triebold  Nicolas" userId="8414fac6-5c62-4ef6-aa02-b49f3eb7f0da" providerId="ADAL" clId="{FC66965E-9336-483A-82B2-F2A5533BC564}" dt="2022-11-16T16:14:27.014" v="10411" actId="1038"/>
          <ac:cxnSpMkLst>
            <pc:docMk/>
            <pc:sldMk cId="694968455" sldId="287"/>
            <ac:cxnSpMk id="17" creationId="{1054E638-8AA0-C605-7A46-6675613D5860}"/>
          </ac:cxnSpMkLst>
        </pc:cxnChg>
        <pc:cxnChg chg="add mod">
          <ac:chgData name="Triebold  Nicolas" userId="8414fac6-5c62-4ef6-aa02-b49f3eb7f0da" providerId="ADAL" clId="{FC66965E-9336-483A-82B2-F2A5533BC564}" dt="2022-11-16T16:14:14.098" v="10401" actId="14100"/>
          <ac:cxnSpMkLst>
            <pc:docMk/>
            <pc:sldMk cId="694968455" sldId="287"/>
            <ac:cxnSpMk id="18" creationId="{35EA132A-57C6-2E75-F6EB-77E2E7486FBF}"/>
          </ac:cxnSpMkLst>
        </pc:cxnChg>
        <pc:cxnChg chg="mod">
          <ac:chgData name="Triebold  Nicolas" userId="8414fac6-5c62-4ef6-aa02-b49f3eb7f0da" providerId="ADAL" clId="{FC66965E-9336-483A-82B2-F2A5533BC564}" dt="2022-11-16T09:45:41.224" v="8548" actId="14100"/>
          <ac:cxnSpMkLst>
            <pc:docMk/>
            <pc:sldMk cId="694968455" sldId="287"/>
            <ac:cxnSpMk id="26" creationId="{53C45760-5024-4A42-A828-EABEB0F550E7}"/>
          </ac:cxnSpMkLst>
        </pc:cxnChg>
        <pc:cxnChg chg="mod">
          <ac:chgData name="Triebold  Nicolas" userId="8414fac6-5c62-4ef6-aa02-b49f3eb7f0da" providerId="ADAL" clId="{FC66965E-9336-483A-82B2-F2A5533BC564}" dt="2022-11-16T16:14:11.097" v="10390" actId="14100"/>
          <ac:cxnSpMkLst>
            <pc:docMk/>
            <pc:sldMk cId="694968455" sldId="287"/>
            <ac:cxnSpMk id="31" creationId="{BF88BE18-7828-4C2A-A087-35180887F807}"/>
          </ac:cxnSpMkLst>
        </pc:cxnChg>
        <pc:cxnChg chg="mod">
          <ac:chgData name="Triebold  Nicolas" userId="8414fac6-5c62-4ef6-aa02-b49f3eb7f0da" providerId="ADAL" clId="{FC66965E-9336-483A-82B2-F2A5533BC564}" dt="2022-11-16T09:42:35.871" v="8400" actId="1036"/>
          <ac:cxnSpMkLst>
            <pc:docMk/>
            <pc:sldMk cId="694968455" sldId="287"/>
            <ac:cxnSpMk id="45" creationId="{349EC6DD-E628-45E2-B114-379931B6FFC0}"/>
          </ac:cxnSpMkLst>
        </pc:cxnChg>
      </pc:sldChg>
      <pc:sldChg chg="addSp delSp modSp add mod ord">
        <pc:chgData name="Triebold  Nicolas" userId="8414fac6-5c62-4ef6-aa02-b49f3eb7f0da" providerId="ADAL" clId="{FC66965E-9336-483A-82B2-F2A5533BC564}" dt="2022-11-17T10:50:03.513" v="13663"/>
        <pc:sldMkLst>
          <pc:docMk/>
          <pc:sldMk cId="586276251" sldId="288"/>
        </pc:sldMkLst>
        <pc:spChg chg="del">
          <ac:chgData name="Triebold  Nicolas" userId="8414fac6-5c62-4ef6-aa02-b49f3eb7f0da" providerId="ADAL" clId="{FC66965E-9336-483A-82B2-F2A5533BC564}" dt="2022-11-15T17:58:06.233" v="7606" actId="478"/>
          <ac:spMkLst>
            <pc:docMk/>
            <pc:sldMk cId="586276251" sldId="288"/>
            <ac:spMk id="2" creationId="{061C3D8C-F533-9A35-7C49-FA4EB66025AE}"/>
          </ac:spMkLst>
        </pc:spChg>
        <pc:spChg chg="del">
          <ac:chgData name="Triebold  Nicolas" userId="8414fac6-5c62-4ef6-aa02-b49f3eb7f0da" providerId="ADAL" clId="{FC66965E-9336-483A-82B2-F2A5533BC564}" dt="2022-11-15T17:57:57.675" v="7586" actId="478"/>
          <ac:spMkLst>
            <pc:docMk/>
            <pc:sldMk cId="586276251" sldId="288"/>
            <ac:spMk id="3" creationId="{9EE0A683-618F-4D75-846F-0DB536B4E502}"/>
          </ac:spMkLst>
        </pc:spChg>
        <pc:spChg chg="mod">
          <ac:chgData name="Triebold  Nicolas" userId="8414fac6-5c62-4ef6-aa02-b49f3eb7f0da" providerId="ADAL" clId="{FC66965E-9336-483A-82B2-F2A5533BC564}" dt="2022-11-15T18:27:18.503" v="7837" actId="20577"/>
          <ac:spMkLst>
            <pc:docMk/>
            <pc:sldMk cId="586276251" sldId="288"/>
            <ac:spMk id="9" creationId="{5DBE4EE4-2DA4-4E2B-A9AF-22AC12CD1136}"/>
          </ac:spMkLst>
        </pc:spChg>
        <pc:spChg chg="add del mod">
          <ac:chgData name="Triebold  Nicolas" userId="8414fac6-5c62-4ef6-aa02-b49f3eb7f0da" providerId="ADAL" clId="{FC66965E-9336-483A-82B2-F2A5533BC564}" dt="2022-11-15T17:57:59.442" v="7587" actId="478"/>
          <ac:spMkLst>
            <pc:docMk/>
            <pc:sldMk cId="586276251" sldId="288"/>
            <ac:spMk id="12" creationId="{1DCC5031-3C7F-4A63-469C-3E657381A897}"/>
          </ac:spMkLst>
        </pc:spChg>
        <pc:spChg chg="del">
          <ac:chgData name="Triebold  Nicolas" userId="8414fac6-5c62-4ef6-aa02-b49f3eb7f0da" providerId="ADAL" clId="{FC66965E-9336-483A-82B2-F2A5533BC564}" dt="2022-11-15T17:57:57.675" v="7586" actId="478"/>
          <ac:spMkLst>
            <pc:docMk/>
            <pc:sldMk cId="586276251" sldId="288"/>
            <ac:spMk id="42" creationId="{878DD830-C4E6-BF86-65CD-4C7A6EC7356F}"/>
          </ac:spMkLst>
        </pc:spChg>
        <pc:grpChg chg="mod">
          <ac:chgData name="Triebold  Nicolas" userId="8414fac6-5c62-4ef6-aa02-b49f3eb7f0da" providerId="ADAL" clId="{FC66965E-9336-483A-82B2-F2A5533BC564}" dt="2022-11-15T18:26:21.741" v="7823"/>
          <ac:grpSpMkLst>
            <pc:docMk/>
            <pc:sldMk cId="586276251" sldId="288"/>
            <ac:grpSpMk id="10" creationId="{976C5420-4E3C-2C67-B1C4-7717C151A005}"/>
          </ac:grpSpMkLst>
        </pc:grpChg>
        <pc:grpChg chg="del mod">
          <ac:chgData name="Triebold  Nicolas" userId="8414fac6-5c62-4ef6-aa02-b49f3eb7f0da" providerId="ADAL" clId="{FC66965E-9336-483A-82B2-F2A5533BC564}" dt="2022-11-15T18:21:21.464" v="7686"/>
          <ac:grpSpMkLst>
            <pc:docMk/>
            <pc:sldMk cId="586276251" sldId="288"/>
            <ac:grpSpMk id="29" creationId="{D2534F5E-A3FD-A639-0E9B-7187B47EEA3E}"/>
          </ac:grpSpMkLst>
        </pc:grpChg>
        <pc:grpChg chg="add del mod">
          <ac:chgData name="Triebold  Nicolas" userId="8414fac6-5c62-4ef6-aa02-b49f3eb7f0da" providerId="ADAL" clId="{FC66965E-9336-483A-82B2-F2A5533BC564}" dt="2022-11-15T18:31:46.427" v="7873"/>
          <ac:grpSpMkLst>
            <pc:docMk/>
            <pc:sldMk cId="586276251" sldId="288"/>
            <ac:grpSpMk id="31" creationId="{6202BDA7-C6DB-6AD5-CEBB-3C417B713DFE}"/>
          </ac:grpSpMkLst>
        </pc:grpChg>
        <pc:grpChg chg="del mod">
          <ac:chgData name="Triebold  Nicolas" userId="8414fac6-5c62-4ef6-aa02-b49f3eb7f0da" providerId="ADAL" clId="{FC66965E-9336-483A-82B2-F2A5533BC564}" dt="2022-11-15T18:21:32.221" v="7693"/>
          <ac:grpSpMkLst>
            <pc:docMk/>
            <pc:sldMk cId="586276251" sldId="288"/>
            <ac:grpSpMk id="35" creationId="{FA6FBC46-4C93-0822-4911-AD47866E7F54}"/>
          </ac:grpSpMkLst>
        </pc:grpChg>
        <pc:grpChg chg="add del mod">
          <ac:chgData name="Triebold  Nicolas" userId="8414fac6-5c62-4ef6-aa02-b49f3eb7f0da" providerId="ADAL" clId="{FC66965E-9336-483A-82B2-F2A5533BC564}" dt="2022-11-15T18:31:46.427" v="7873"/>
          <ac:grpSpMkLst>
            <pc:docMk/>
            <pc:sldMk cId="586276251" sldId="288"/>
            <ac:grpSpMk id="38" creationId="{4981CB58-31CD-E1F0-F5EB-FC7076961A0F}"/>
          </ac:grpSpMkLst>
        </pc:grpChg>
        <pc:grpChg chg="add del mod">
          <ac:chgData name="Triebold  Nicolas" userId="8414fac6-5c62-4ef6-aa02-b49f3eb7f0da" providerId="ADAL" clId="{FC66965E-9336-483A-82B2-F2A5533BC564}" dt="2022-11-15T18:31:46.427" v="7873"/>
          <ac:grpSpMkLst>
            <pc:docMk/>
            <pc:sldMk cId="586276251" sldId="288"/>
            <ac:grpSpMk id="49" creationId="{490BC6A8-EB73-F5A2-436D-7C928B13C846}"/>
          </ac:grpSpMkLst>
        </pc:grpChg>
        <pc:grpChg chg="del">
          <ac:chgData name="Triebold  Nicolas" userId="8414fac6-5c62-4ef6-aa02-b49f3eb7f0da" providerId="ADAL" clId="{FC66965E-9336-483A-82B2-F2A5533BC564}" dt="2022-11-15T17:57:57.675" v="7586" actId="478"/>
          <ac:grpSpMkLst>
            <pc:docMk/>
            <pc:sldMk cId="586276251" sldId="288"/>
            <ac:grpSpMk id="53" creationId="{AB53B234-F278-F487-184B-97CFDBCB083B}"/>
          </ac:grpSpMkLst>
        </pc:grpChg>
        <pc:grpChg chg="del mod">
          <ac:chgData name="Triebold  Nicolas" userId="8414fac6-5c62-4ef6-aa02-b49f3eb7f0da" providerId="ADAL" clId="{FC66965E-9336-483A-82B2-F2A5533BC564}" dt="2022-11-15T18:23:30.723" v="7729"/>
          <ac:grpSpMkLst>
            <pc:docMk/>
            <pc:sldMk cId="586276251" sldId="288"/>
            <ac:grpSpMk id="62" creationId="{7D105A55-9BE9-B57F-FD46-AE1C35AA1D34}"/>
          </ac:grpSpMkLst>
        </pc:grpChg>
        <pc:grpChg chg="mod">
          <ac:chgData name="Triebold  Nicolas" userId="8414fac6-5c62-4ef6-aa02-b49f3eb7f0da" providerId="ADAL" clId="{FC66965E-9336-483A-82B2-F2A5533BC564}" dt="2022-11-15T18:23:50.656" v="7738"/>
          <ac:grpSpMkLst>
            <pc:docMk/>
            <pc:sldMk cId="586276251" sldId="288"/>
            <ac:grpSpMk id="69" creationId="{D94D672D-ECFE-8E8B-6A9C-926831D3C43A}"/>
          </ac:grpSpMkLst>
        </pc:grpChg>
        <pc:grpChg chg="del mod">
          <ac:chgData name="Triebold  Nicolas" userId="8414fac6-5c62-4ef6-aa02-b49f3eb7f0da" providerId="ADAL" clId="{FC66965E-9336-483A-82B2-F2A5533BC564}" dt="2022-11-15T18:24:01.285" v="7748"/>
          <ac:grpSpMkLst>
            <pc:docMk/>
            <pc:sldMk cId="586276251" sldId="288"/>
            <ac:grpSpMk id="75" creationId="{799D379B-796E-BDDD-22CC-F5BBF9E6E301}"/>
          </ac:grpSpMkLst>
        </pc:grpChg>
        <pc:grpChg chg="del mod">
          <ac:chgData name="Triebold  Nicolas" userId="8414fac6-5c62-4ef6-aa02-b49f3eb7f0da" providerId="ADAL" clId="{FC66965E-9336-483A-82B2-F2A5533BC564}" dt="2022-11-15T18:24:22.702" v="7759"/>
          <ac:grpSpMkLst>
            <pc:docMk/>
            <pc:sldMk cId="586276251" sldId="288"/>
            <ac:grpSpMk id="83" creationId="{6DF8C6F3-E31C-C0B8-BB76-8318CABF9149}"/>
          </ac:grpSpMkLst>
        </pc:grpChg>
        <pc:grpChg chg="del mod">
          <ac:chgData name="Triebold  Nicolas" userId="8414fac6-5c62-4ef6-aa02-b49f3eb7f0da" providerId="ADAL" clId="{FC66965E-9336-483A-82B2-F2A5533BC564}" dt="2022-11-15T18:24:38.144" v="7764"/>
          <ac:grpSpMkLst>
            <pc:docMk/>
            <pc:sldMk cId="586276251" sldId="288"/>
            <ac:grpSpMk id="85" creationId="{5CCBEDCA-0EB6-1681-A33B-0C3F389676A7}"/>
          </ac:grpSpMkLst>
        </pc:grpChg>
        <pc:grpChg chg="mod">
          <ac:chgData name="Triebold  Nicolas" userId="8414fac6-5c62-4ef6-aa02-b49f3eb7f0da" providerId="ADAL" clId="{FC66965E-9336-483A-82B2-F2A5533BC564}" dt="2022-11-15T18:24:38.144" v="7764"/>
          <ac:grpSpMkLst>
            <pc:docMk/>
            <pc:sldMk cId="586276251" sldId="288"/>
            <ac:grpSpMk id="90" creationId="{8A6A4C5E-9E34-A541-635F-69DC4456D35B}"/>
          </ac:grpSpMkLst>
        </pc:grpChg>
        <pc:grpChg chg="mod">
          <ac:chgData name="Triebold  Nicolas" userId="8414fac6-5c62-4ef6-aa02-b49f3eb7f0da" providerId="ADAL" clId="{FC66965E-9336-483A-82B2-F2A5533BC564}" dt="2022-11-15T18:24:43.380" v="7772"/>
          <ac:grpSpMkLst>
            <pc:docMk/>
            <pc:sldMk cId="586276251" sldId="288"/>
            <ac:grpSpMk id="98" creationId="{6FAC8FCE-FB2C-C0A7-81D8-1B527B209952}"/>
          </ac:grpSpMkLst>
        </pc:grpChg>
        <pc:grpChg chg="mod">
          <ac:chgData name="Triebold  Nicolas" userId="8414fac6-5c62-4ef6-aa02-b49f3eb7f0da" providerId="ADAL" clId="{FC66965E-9336-483A-82B2-F2A5533BC564}" dt="2022-11-15T18:24:51.435" v="7778"/>
          <ac:grpSpMkLst>
            <pc:docMk/>
            <pc:sldMk cId="586276251" sldId="288"/>
            <ac:grpSpMk id="104" creationId="{C846D32D-774C-E55F-79AC-894007003D88}"/>
          </ac:grpSpMkLst>
        </pc:grpChg>
        <pc:grpChg chg="mod">
          <ac:chgData name="Triebold  Nicolas" userId="8414fac6-5c62-4ef6-aa02-b49f3eb7f0da" providerId="ADAL" clId="{FC66965E-9336-483A-82B2-F2A5533BC564}" dt="2022-11-15T18:24:55.543" v="7785"/>
          <ac:grpSpMkLst>
            <pc:docMk/>
            <pc:sldMk cId="586276251" sldId="288"/>
            <ac:grpSpMk id="111" creationId="{1EA3EEB1-6285-D77F-DB5D-B5E973A65063}"/>
          </ac:grpSpMkLst>
        </pc:grpChg>
        <pc:grpChg chg="mod">
          <ac:chgData name="Triebold  Nicolas" userId="8414fac6-5c62-4ef6-aa02-b49f3eb7f0da" providerId="ADAL" clId="{FC66965E-9336-483A-82B2-F2A5533BC564}" dt="2022-11-15T18:25:23.214" v="7797"/>
          <ac:grpSpMkLst>
            <pc:docMk/>
            <pc:sldMk cId="586276251" sldId="288"/>
            <ac:grpSpMk id="121" creationId="{1C98388A-A920-811D-191E-F8B59B571DDF}"/>
          </ac:grpSpMkLst>
        </pc:grpChg>
        <pc:grpChg chg="mod">
          <ac:chgData name="Triebold  Nicolas" userId="8414fac6-5c62-4ef6-aa02-b49f3eb7f0da" providerId="ADAL" clId="{FC66965E-9336-483A-82B2-F2A5533BC564}" dt="2022-11-15T18:25:27.349" v="7802"/>
          <ac:grpSpMkLst>
            <pc:docMk/>
            <pc:sldMk cId="586276251" sldId="288"/>
            <ac:grpSpMk id="126" creationId="{25E59329-D329-8A5B-B173-F28A4F45341B}"/>
          </ac:grpSpMkLst>
        </pc:grpChg>
        <pc:grpChg chg="del mod">
          <ac:chgData name="Triebold  Nicolas" userId="8414fac6-5c62-4ef6-aa02-b49f3eb7f0da" providerId="ADAL" clId="{FC66965E-9336-483A-82B2-F2A5533BC564}" dt="2022-11-15T18:25:38.376" v="7810"/>
          <ac:grpSpMkLst>
            <pc:docMk/>
            <pc:sldMk cId="586276251" sldId="288"/>
            <ac:grpSpMk id="131" creationId="{D5A13EB3-6CD1-8E2B-C184-DBEE52C4A28D}"/>
          </ac:grpSpMkLst>
        </pc:grpChg>
        <pc:grpChg chg="mod">
          <ac:chgData name="Triebold  Nicolas" userId="8414fac6-5c62-4ef6-aa02-b49f3eb7f0da" providerId="ADAL" clId="{FC66965E-9336-483A-82B2-F2A5533BC564}" dt="2022-11-15T18:25:42.670" v="7817"/>
          <ac:grpSpMkLst>
            <pc:docMk/>
            <pc:sldMk cId="586276251" sldId="288"/>
            <ac:grpSpMk id="137" creationId="{4B377097-71F2-DF89-847F-36CCE3457E65}"/>
          </ac:grpSpMkLst>
        </pc:grpChg>
        <pc:graphicFrameChg chg="add mod modGraphic">
          <ac:chgData name="Triebold  Nicolas" userId="8414fac6-5c62-4ef6-aa02-b49f3eb7f0da" providerId="ADAL" clId="{FC66965E-9336-483A-82B2-F2A5533BC564}" dt="2022-11-15T18:11:33.257" v="7677" actId="572"/>
          <ac:graphicFrameMkLst>
            <pc:docMk/>
            <pc:sldMk cId="586276251" sldId="288"/>
            <ac:graphicFrameMk id="13" creationId="{EE960F34-610A-2D35-F538-DB4CBF512FA9}"/>
          </ac:graphicFrameMkLst>
        </pc:graphicFrameChg>
        <pc:graphicFrameChg chg="add del mod">
          <ac:chgData name="Triebold  Nicolas" userId="8414fac6-5c62-4ef6-aa02-b49f3eb7f0da" providerId="ADAL" clId="{FC66965E-9336-483A-82B2-F2A5533BC564}" dt="2022-11-15T18:03:56.994" v="7633" actId="478"/>
          <ac:graphicFrameMkLst>
            <pc:docMk/>
            <pc:sldMk cId="586276251" sldId="288"/>
            <ac:graphicFrameMk id="15" creationId="{0FAE7985-9A7E-C70D-9D49-41A8313D2B7A}"/>
          </ac:graphicFrameMkLst>
        </pc:graphicFrameChg>
        <pc:graphicFrameChg chg="add del mod">
          <ac:chgData name="Triebold  Nicolas" userId="8414fac6-5c62-4ef6-aa02-b49f3eb7f0da" providerId="ADAL" clId="{FC66965E-9336-483A-82B2-F2A5533BC564}" dt="2022-11-15T18:10:44.372" v="7665"/>
          <ac:graphicFrameMkLst>
            <pc:docMk/>
            <pc:sldMk cId="586276251" sldId="288"/>
            <ac:graphicFrameMk id="16" creationId="{F73F786C-8880-C71A-8BD7-A9A165197745}"/>
          </ac:graphicFrameMkLst>
        </pc:graphicFrameChg>
        <pc:graphicFrameChg chg="add del mod">
          <ac:chgData name="Triebold  Nicolas" userId="8414fac6-5c62-4ef6-aa02-b49f3eb7f0da" providerId="ADAL" clId="{FC66965E-9336-483A-82B2-F2A5533BC564}" dt="2022-11-15T18:11:04.012" v="7668" actId="478"/>
          <ac:graphicFrameMkLst>
            <pc:docMk/>
            <pc:sldMk cId="586276251" sldId="288"/>
            <ac:graphicFrameMk id="17" creationId="{6E71AD5E-560B-8F93-6C0D-A563CF5E9A08}"/>
          </ac:graphicFrameMkLst>
        </pc:graphicFrameChg>
        <pc:graphicFrameChg chg="add del mod">
          <ac:chgData name="Triebold  Nicolas" userId="8414fac6-5c62-4ef6-aa02-b49f3eb7f0da" providerId="ADAL" clId="{FC66965E-9336-483A-82B2-F2A5533BC564}" dt="2022-11-15T18:11:17.734" v="7673" actId="478"/>
          <ac:graphicFrameMkLst>
            <pc:docMk/>
            <pc:sldMk cId="586276251" sldId="288"/>
            <ac:graphicFrameMk id="19" creationId="{0E952486-44A1-BDAD-5599-15C0DFF3EE5C}"/>
          </ac:graphicFrameMkLst>
        </pc:graphicFrameChg>
        <pc:graphicFrameChg chg="add del mod">
          <ac:chgData name="Triebold  Nicolas" userId="8414fac6-5c62-4ef6-aa02-b49f3eb7f0da" providerId="ADAL" clId="{FC66965E-9336-483A-82B2-F2A5533BC564}" dt="2022-11-15T18:11:29.795" v="7676" actId="478"/>
          <ac:graphicFrameMkLst>
            <pc:docMk/>
            <pc:sldMk cId="586276251" sldId="288"/>
            <ac:graphicFrameMk id="21" creationId="{0AAD0F6E-60D1-F6DB-908F-CB4F5A888D67}"/>
          </ac:graphicFrameMkLst>
        </pc:graphicFrameChg>
        <pc:graphicFrameChg chg="add del mod">
          <ac:chgData name="Triebold  Nicolas" userId="8414fac6-5c62-4ef6-aa02-b49f3eb7f0da" providerId="ADAL" clId="{FC66965E-9336-483A-82B2-F2A5533BC564}" dt="2022-11-15T18:11:42.423" v="7679" actId="478"/>
          <ac:graphicFrameMkLst>
            <pc:docMk/>
            <pc:sldMk cId="586276251" sldId="288"/>
            <ac:graphicFrameMk id="23" creationId="{5367276B-23D8-81A5-5525-9A431E4D603E}"/>
          </ac:graphicFrameMkLst>
        </pc:graphicFrameChg>
        <pc:picChg chg="del">
          <ac:chgData name="Triebold  Nicolas" userId="8414fac6-5c62-4ef6-aa02-b49f3eb7f0da" providerId="ADAL" clId="{FC66965E-9336-483A-82B2-F2A5533BC564}" dt="2022-11-15T17:57:57.675" v="7586" actId="478"/>
          <ac:picMkLst>
            <pc:docMk/>
            <pc:sldMk cId="586276251" sldId="288"/>
            <ac:picMk id="7" creationId="{4CBF3274-02F6-C91C-7388-0614F2C285CC}"/>
          </ac:picMkLst>
        </pc:picChg>
        <pc:picChg chg="del">
          <ac:chgData name="Triebold  Nicolas" userId="8414fac6-5c62-4ef6-aa02-b49f3eb7f0da" providerId="ADAL" clId="{FC66965E-9336-483A-82B2-F2A5533BC564}" dt="2022-11-15T17:57:57.675" v="7586" actId="478"/>
          <ac:picMkLst>
            <pc:docMk/>
            <pc:sldMk cId="586276251" sldId="288"/>
            <ac:picMk id="10" creationId="{BA26F3F2-C365-4520-1F70-05F04F5C7D1D}"/>
          </ac:picMkLst>
        </pc:picChg>
        <pc:picChg chg="del">
          <ac:chgData name="Triebold  Nicolas" userId="8414fac6-5c62-4ef6-aa02-b49f3eb7f0da" providerId="ADAL" clId="{FC66965E-9336-483A-82B2-F2A5533BC564}" dt="2022-11-15T17:57:57.675" v="7586" actId="478"/>
          <ac:picMkLst>
            <pc:docMk/>
            <pc:sldMk cId="586276251" sldId="288"/>
            <ac:picMk id="14" creationId="{DF831D45-F382-7813-317A-C8F752D3E853}"/>
          </ac:picMkLst>
        </pc:picChg>
        <pc:picChg chg="del">
          <ac:chgData name="Triebold  Nicolas" userId="8414fac6-5c62-4ef6-aa02-b49f3eb7f0da" providerId="ADAL" clId="{FC66965E-9336-483A-82B2-F2A5533BC564}" dt="2022-11-15T17:57:57.675" v="7586" actId="478"/>
          <ac:picMkLst>
            <pc:docMk/>
            <pc:sldMk cId="586276251" sldId="288"/>
            <ac:picMk id="18" creationId="{023AE504-AB01-1D28-F304-AED132F45FE2}"/>
          </ac:picMkLst>
        </pc:picChg>
        <pc:picChg chg="del">
          <ac:chgData name="Triebold  Nicolas" userId="8414fac6-5c62-4ef6-aa02-b49f3eb7f0da" providerId="ADAL" clId="{FC66965E-9336-483A-82B2-F2A5533BC564}" dt="2022-11-15T17:57:57.675" v="7586" actId="478"/>
          <ac:picMkLst>
            <pc:docMk/>
            <pc:sldMk cId="586276251" sldId="288"/>
            <ac:picMk id="20" creationId="{9DF53498-6191-0E6D-78CA-3B32B224610C}"/>
          </ac:picMkLst>
        </pc:picChg>
        <pc:picChg chg="del">
          <ac:chgData name="Triebold  Nicolas" userId="8414fac6-5c62-4ef6-aa02-b49f3eb7f0da" providerId="ADAL" clId="{FC66965E-9336-483A-82B2-F2A5533BC564}" dt="2022-11-15T17:57:57.675" v="7586" actId="478"/>
          <ac:picMkLst>
            <pc:docMk/>
            <pc:sldMk cId="586276251" sldId="288"/>
            <ac:picMk id="22" creationId="{71614461-83CF-99D5-3939-021743A3B2A0}"/>
          </ac:picMkLst>
        </pc:picChg>
        <pc:inkChg chg="add del">
          <ac:chgData name="Triebold  Nicolas" userId="8414fac6-5c62-4ef6-aa02-b49f3eb7f0da" providerId="ADAL" clId="{FC66965E-9336-483A-82B2-F2A5533BC564}" dt="2022-11-15T18:26:16.468" v="7819"/>
          <ac:inkMkLst>
            <pc:docMk/>
            <pc:sldMk cId="586276251" sldId="288"/>
            <ac:inkMk id="2" creationId="{BC6677CC-FFC7-BB94-DFB1-53CDD9F3A322}"/>
          </ac:inkMkLst>
        </pc:inkChg>
        <pc:inkChg chg="add mod">
          <ac:chgData name="Triebold  Nicolas" userId="8414fac6-5c62-4ef6-aa02-b49f3eb7f0da" providerId="ADAL" clId="{FC66965E-9336-483A-82B2-F2A5533BC564}" dt="2022-11-15T18:26:21.741" v="7823"/>
          <ac:inkMkLst>
            <pc:docMk/>
            <pc:sldMk cId="586276251" sldId="288"/>
            <ac:inkMk id="3" creationId="{7D42222F-4BEE-9102-449E-3D04EFB43BDA}"/>
          </ac:inkMkLst>
        </pc:inkChg>
        <pc:inkChg chg="add mod">
          <ac:chgData name="Triebold  Nicolas" userId="8414fac6-5c62-4ef6-aa02-b49f3eb7f0da" providerId="ADAL" clId="{FC66965E-9336-483A-82B2-F2A5533BC564}" dt="2022-11-15T18:26:21.741" v="7823"/>
          <ac:inkMkLst>
            <pc:docMk/>
            <pc:sldMk cId="586276251" sldId="288"/>
            <ac:inkMk id="7" creationId="{4B718B1E-9B52-129B-F76C-5D20F5BDFB5F}"/>
          </ac:inkMkLst>
        </pc:inkChg>
        <pc:inkChg chg="add mod">
          <ac:chgData name="Triebold  Nicolas" userId="8414fac6-5c62-4ef6-aa02-b49f3eb7f0da" providerId="ADAL" clId="{FC66965E-9336-483A-82B2-F2A5533BC564}" dt="2022-11-15T18:26:21.741" v="7823"/>
          <ac:inkMkLst>
            <pc:docMk/>
            <pc:sldMk cId="586276251" sldId="288"/>
            <ac:inkMk id="8" creationId="{097EB8F0-21FE-51D2-03E6-9FF71987848C}"/>
          </ac:inkMkLst>
        </pc:inkChg>
        <pc:inkChg chg="add del mod">
          <ac:chgData name="Triebold  Nicolas" userId="8414fac6-5c62-4ef6-aa02-b49f3eb7f0da" providerId="ADAL" clId="{FC66965E-9336-483A-82B2-F2A5533BC564}" dt="2022-11-15T18:31:46.427" v="7873"/>
          <ac:inkMkLst>
            <pc:docMk/>
            <pc:sldMk cId="586276251" sldId="288"/>
            <ac:inkMk id="24" creationId="{FC89CFB9-6C5A-98B8-7173-FB104BA0F89A}"/>
          </ac:inkMkLst>
        </pc:inkChg>
        <pc:inkChg chg="add del mod">
          <ac:chgData name="Triebold  Nicolas" userId="8414fac6-5c62-4ef6-aa02-b49f3eb7f0da" providerId="ADAL" clId="{FC66965E-9336-483A-82B2-F2A5533BC564}" dt="2022-11-15T18:31:46.427" v="7873"/>
          <ac:inkMkLst>
            <pc:docMk/>
            <pc:sldMk cId="586276251" sldId="288"/>
            <ac:inkMk id="25" creationId="{8422FFD0-0D29-0202-CDCF-19716826EBCD}"/>
          </ac:inkMkLst>
        </pc:inkChg>
        <pc:inkChg chg="add del mod">
          <ac:chgData name="Triebold  Nicolas" userId="8414fac6-5c62-4ef6-aa02-b49f3eb7f0da" providerId="ADAL" clId="{FC66965E-9336-483A-82B2-F2A5533BC564}" dt="2022-11-15T18:31:46.427" v="7873"/>
          <ac:inkMkLst>
            <pc:docMk/>
            <pc:sldMk cId="586276251" sldId="288"/>
            <ac:inkMk id="26" creationId="{E955A874-BAF8-0DBA-4208-ADDF2CF567FC}"/>
          </ac:inkMkLst>
        </pc:inkChg>
        <pc:inkChg chg="add del mod">
          <ac:chgData name="Triebold  Nicolas" userId="8414fac6-5c62-4ef6-aa02-b49f3eb7f0da" providerId="ADAL" clId="{FC66965E-9336-483A-82B2-F2A5533BC564}" dt="2022-11-15T18:31:46.427" v="7873"/>
          <ac:inkMkLst>
            <pc:docMk/>
            <pc:sldMk cId="586276251" sldId="288"/>
            <ac:inkMk id="27" creationId="{02BEF9FB-61E6-3CB9-D1A4-50FEC3F11953}"/>
          </ac:inkMkLst>
        </pc:inkChg>
        <pc:inkChg chg="add del mod">
          <ac:chgData name="Triebold  Nicolas" userId="8414fac6-5c62-4ef6-aa02-b49f3eb7f0da" providerId="ADAL" clId="{FC66965E-9336-483A-82B2-F2A5533BC564}" dt="2022-11-15T18:31:46.427" v="7873"/>
          <ac:inkMkLst>
            <pc:docMk/>
            <pc:sldMk cId="586276251" sldId="288"/>
            <ac:inkMk id="30" creationId="{5A0096FF-316E-096C-0A9E-7DFBB325BFA4}"/>
          </ac:inkMkLst>
        </pc:inkChg>
        <pc:inkChg chg="add del mod">
          <ac:chgData name="Triebold  Nicolas" userId="8414fac6-5c62-4ef6-aa02-b49f3eb7f0da" providerId="ADAL" clId="{FC66965E-9336-483A-82B2-F2A5533BC564}" dt="2022-11-15T18:31:46.427" v="7873"/>
          <ac:inkMkLst>
            <pc:docMk/>
            <pc:sldMk cId="586276251" sldId="288"/>
            <ac:inkMk id="32" creationId="{9ED05F5F-2D6A-4845-5EC2-DBCCCD2BFD0D}"/>
          </ac:inkMkLst>
        </pc:inkChg>
        <pc:inkChg chg="add del mod">
          <ac:chgData name="Triebold  Nicolas" userId="8414fac6-5c62-4ef6-aa02-b49f3eb7f0da" providerId="ADAL" clId="{FC66965E-9336-483A-82B2-F2A5533BC564}" dt="2022-11-15T18:31:46.427" v="7873"/>
          <ac:inkMkLst>
            <pc:docMk/>
            <pc:sldMk cId="586276251" sldId="288"/>
            <ac:inkMk id="33" creationId="{CBDF136C-80D1-9403-1FF8-8A48555C003A}"/>
          </ac:inkMkLst>
        </pc:inkChg>
        <pc:inkChg chg="add del mod">
          <ac:chgData name="Triebold  Nicolas" userId="8414fac6-5c62-4ef6-aa02-b49f3eb7f0da" providerId="ADAL" clId="{FC66965E-9336-483A-82B2-F2A5533BC564}" dt="2022-11-15T18:31:46.427" v="7873"/>
          <ac:inkMkLst>
            <pc:docMk/>
            <pc:sldMk cId="586276251" sldId="288"/>
            <ac:inkMk id="34" creationId="{07EF31B3-78DE-58A9-0EE4-67AC705039E3}"/>
          </ac:inkMkLst>
        </pc:inkChg>
        <pc:inkChg chg="add del mod">
          <ac:chgData name="Triebold  Nicolas" userId="8414fac6-5c62-4ef6-aa02-b49f3eb7f0da" providerId="ADAL" clId="{FC66965E-9336-483A-82B2-F2A5533BC564}" dt="2022-11-15T18:31:46.427" v="7873"/>
          <ac:inkMkLst>
            <pc:docMk/>
            <pc:sldMk cId="586276251" sldId="288"/>
            <ac:inkMk id="36" creationId="{205EC5AB-A2A7-CED0-2012-591F8740F6BA}"/>
          </ac:inkMkLst>
        </pc:inkChg>
        <pc:inkChg chg="add del mod">
          <ac:chgData name="Triebold  Nicolas" userId="8414fac6-5c62-4ef6-aa02-b49f3eb7f0da" providerId="ADAL" clId="{FC66965E-9336-483A-82B2-F2A5533BC564}" dt="2022-11-15T18:31:46.427" v="7873"/>
          <ac:inkMkLst>
            <pc:docMk/>
            <pc:sldMk cId="586276251" sldId="288"/>
            <ac:inkMk id="37" creationId="{D7294B9B-CBA3-A3CB-E809-D5D7589CCADF}"/>
          </ac:inkMkLst>
        </pc:inkChg>
        <pc:inkChg chg="add">
          <ac:chgData name="Triebold  Nicolas" userId="8414fac6-5c62-4ef6-aa02-b49f3eb7f0da" providerId="ADAL" clId="{FC66965E-9336-483A-82B2-F2A5533BC564}" dt="2022-11-15T18:21:38.211" v="7694" actId="9405"/>
          <ac:inkMkLst>
            <pc:docMk/>
            <pc:sldMk cId="586276251" sldId="288"/>
            <ac:inkMk id="40" creationId="{21CB5FF5-98D1-2A3C-5CCB-BAD3E64542CC}"/>
          </ac:inkMkLst>
        </pc:inkChg>
        <pc:inkChg chg="add del mod">
          <ac:chgData name="Triebold  Nicolas" userId="8414fac6-5c62-4ef6-aa02-b49f3eb7f0da" providerId="ADAL" clId="{FC66965E-9336-483A-82B2-F2A5533BC564}" dt="2022-11-15T18:31:46.427" v="7873"/>
          <ac:inkMkLst>
            <pc:docMk/>
            <pc:sldMk cId="586276251" sldId="288"/>
            <ac:inkMk id="41" creationId="{96BBB37E-4B73-2A1D-C00E-15CB7A561779}"/>
          </ac:inkMkLst>
        </pc:inkChg>
        <pc:inkChg chg="add del mod">
          <ac:chgData name="Triebold  Nicolas" userId="8414fac6-5c62-4ef6-aa02-b49f3eb7f0da" providerId="ADAL" clId="{FC66965E-9336-483A-82B2-F2A5533BC564}" dt="2022-11-15T18:31:46.427" v="7873"/>
          <ac:inkMkLst>
            <pc:docMk/>
            <pc:sldMk cId="586276251" sldId="288"/>
            <ac:inkMk id="43" creationId="{A6D3E43A-F4C2-116F-CDF2-C12DE54F7A43}"/>
          </ac:inkMkLst>
        </pc:inkChg>
        <pc:inkChg chg="add del mod">
          <ac:chgData name="Triebold  Nicolas" userId="8414fac6-5c62-4ef6-aa02-b49f3eb7f0da" providerId="ADAL" clId="{FC66965E-9336-483A-82B2-F2A5533BC564}" dt="2022-11-15T18:31:46.427" v="7873"/>
          <ac:inkMkLst>
            <pc:docMk/>
            <pc:sldMk cId="586276251" sldId="288"/>
            <ac:inkMk id="46" creationId="{997497B9-C182-CC19-DA73-09E146E10716}"/>
          </ac:inkMkLst>
        </pc:inkChg>
        <pc:inkChg chg="add del mod">
          <ac:chgData name="Triebold  Nicolas" userId="8414fac6-5c62-4ef6-aa02-b49f3eb7f0da" providerId="ADAL" clId="{FC66965E-9336-483A-82B2-F2A5533BC564}" dt="2022-11-15T18:31:46.427" v="7873"/>
          <ac:inkMkLst>
            <pc:docMk/>
            <pc:sldMk cId="586276251" sldId="288"/>
            <ac:inkMk id="47" creationId="{1F104AB1-06C6-5EA2-26DB-414F70B84BB1}"/>
          </ac:inkMkLst>
        </pc:inkChg>
        <pc:inkChg chg="add del mod">
          <ac:chgData name="Triebold  Nicolas" userId="8414fac6-5c62-4ef6-aa02-b49f3eb7f0da" providerId="ADAL" clId="{FC66965E-9336-483A-82B2-F2A5533BC564}" dt="2022-11-15T18:31:46.427" v="7873"/>
          <ac:inkMkLst>
            <pc:docMk/>
            <pc:sldMk cId="586276251" sldId="288"/>
            <ac:inkMk id="48" creationId="{807B8467-FC32-C9F7-368E-0308C893AF14}"/>
          </ac:inkMkLst>
        </pc:inkChg>
        <pc:inkChg chg="add del mod">
          <ac:chgData name="Triebold  Nicolas" userId="8414fac6-5c62-4ef6-aa02-b49f3eb7f0da" providerId="ADAL" clId="{FC66965E-9336-483A-82B2-F2A5533BC564}" dt="2022-11-15T18:23:30.722" v="7728"/>
          <ac:inkMkLst>
            <pc:docMk/>
            <pc:sldMk cId="586276251" sldId="288"/>
            <ac:inkMk id="59" creationId="{9E1DE21E-7038-EE76-6C78-FCC2C0EAC284}"/>
          </ac:inkMkLst>
        </pc:inkChg>
        <pc:inkChg chg="add del mod">
          <ac:chgData name="Triebold  Nicolas" userId="8414fac6-5c62-4ef6-aa02-b49f3eb7f0da" providerId="ADAL" clId="{FC66965E-9336-483A-82B2-F2A5533BC564}" dt="2022-11-15T18:23:30.723" v="7729"/>
          <ac:inkMkLst>
            <pc:docMk/>
            <pc:sldMk cId="586276251" sldId="288"/>
            <ac:inkMk id="60" creationId="{C89F5755-51D4-602E-2542-35D5544BAAEA}"/>
          </ac:inkMkLst>
        </pc:inkChg>
        <pc:inkChg chg="add del mod">
          <ac:chgData name="Triebold  Nicolas" userId="8414fac6-5c62-4ef6-aa02-b49f3eb7f0da" providerId="ADAL" clId="{FC66965E-9336-483A-82B2-F2A5533BC564}" dt="2022-11-15T18:23:30.724" v="7730"/>
          <ac:inkMkLst>
            <pc:docMk/>
            <pc:sldMk cId="586276251" sldId="288"/>
            <ac:inkMk id="61" creationId="{BFED249B-257C-F468-B67C-FC456426C64B}"/>
          </ac:inkMkLst>
        </pc:inkChg>
        <pc:inkChg chg="add del">
          <ac:chgData name="Triebold  Nicolas" userId="8414fac6-5c62-4ef6-aa02-b49f3eb7f0da" providerId="ADAL" clId="{FC66965E-9336-483A-82B2-F2A5533BC564}" dt="2022-11-15T18:23:44.994" v="7732"/>
          <ac:inkMkLst>
            <pc:docMk/>
            <pc:sldMk cId="586276251" sldId="288"/>
            <ac:inkMk id="63" creationId="{5D8A5388-162B-1FB9-FC73-7BA49F57C35F}"/>
          </ac:inkMkLst>
        </pc:inkChg>
        <pc:inkChg chg="add mod">
          <ac:chgData name="Triebold  Nicolas" userId="8414fac6-5c62-4ef6-aa02-b49f3eb7f0da" providerId="ADAL" clId="{FC66965E-9336-483A-82B2-F2A5533BC564}" dt="2022-11-15T18:23:50.656" v="7738"/>
          <ac:inkMkLst>
            <pc:docMk/>
            <pc:sldMk cId="586276251" sldId="288"/>
            <ac:inkMk id="64" creationId="{8BF7D54D-C6A2-8D51-590F-6058A9A8C137}"/>
          </ac:inkMkLst>
        </pc:inkChg>
        <pc:inkChg chg="add mod">
          <ac:chgData name="Triebold  Nicolas" userId="8414fac6-5c62-4ef6-aa02-b49f3eb7f0da" providerId="ADAL" clId="{FC66965E-9336-483A-82B2-F2A5533BC564}" dt="2022-11-15T18:23:50.656" v="7738"/>
          <ac:inkMkLst>
            <pc:docMk/>
            <pc:sldMk cId="586276251" sldId="288"/>
            <ac:inkMk id="65" creationId="{D6E21735-4340-FE27-D26B-EC90F9D804BF}"/>
          </ac:inkMkLst>
        </pc:inkChg>
        <pc:inkChg chg="add mod">
          <ac:chgData name="Triebold  Nicolas" userId="8414fac6-5c62-4ef6-aa02-b49f3eb7f0da" providerId="ADAL" clId="{FC66965E-9336-483A-82B2-F2A5533BC564}" dt="2022-11-15T18:23:50.656" v="7738"/>
          <ac:inkMkLst>
            <pc:docMk/>
            <pc:sldMk cId="586276251" sldId="288"/>
            <ac:inkMk id="66" creationId="{5CD0C804-8781-E045-52EA-EDDECC290112}"/>
          </ac:inkMkLst>
        </pc:inkChg>
        <pc:inkChg chg="add mod">
          <ac:chgData name="Triebold  Nicolas" userId="8414fac6-5c62-4ef6-aa02-b49f3eb7f0da" providerId="ADAL" clId="{FC66965E-9336-483A-82B2-F2A5533BC564}" dt="2022-11-15T18:23:50.656" v="7738"/>
          <ac:inkMkLst>
            <pc:docMk/>
            <pc:sldMk cId="586276251" sldId="288"/>
            <ac:inkMk id="67" creationId="{4EEF1D39-A883-D47E-83A6-482EDB5E9A9D}"/>
          </ac:inkMkLst>
        </pc:inkChg>
        <pc:inkChg chg="add mod">
          <ac:chgData name="Triebold  Nicolas" userId="8414fac6-5c62-4ef6-aa02-b49f3eb7f0da" providerId="ADAL" clId="{FC66965E-9336-483A-82B2-F2A5533BC564}" dt="2022-11-15T18:23:50.656" v="7738"/>
          <ac:inkMkLst>
            <pc:docMk/>
            <pc:sldMk cId="586276251" sldId="288"/>
            <ac:inkMk id="68" creationId="{E69FF74A-A96D-6B9A-2F4F-1F783ED331C8}"/>
          </ac:inkMkLst>
        </pc:inkChg>
        <pc:inkChg chg="add del mod">
          <ac:chgData name="Triebold  Nicolas" userId="8414fac6-5c62-4ef6-aa02-b49f3eb7f0da" providerId="ADAL" clId="{FC66965E-9336-483A-82B2-F2A5533BC564}" dt="2022-11-15T18:24:01.286" v="7749"/>
          <ac:inkMkLst>
            <pc:docMk/>
            <pc:sldMk cId="586276251" sldId="288"/>
            <ac:inkMk id="70" creationId="{BB332ACE-ABC5-5003-5628-06C63F43BC0F}"/>
          </ac:inkMkLst>
        </pc:inkChg>
        <pc:inkChg chg="add del mod">
          <ac:chgData name="Triebold  Nicolas" userId="8414fac6-5c62-4ef6-aa02-b49f3eb7f0da" providerId="ADAL" clId="{FC66965E-9336-483A-82B2-F2A5533BC564}" dt="2022-11-15T18:24:01.285" v="7748"/>
          <ac:inkMkLst>
            <pc:docMk/>
            <pc:sldMk cId="586276251" sldId="288"/>
            <ac:inkMk id="71" creationId="{B10B8BA4-1B4C-93B5-7B81-42657DA62A3E}"/>
          </ac:inkMkLst>
        </pc:inkChg>
        <pc:inkChg chg="add del mod">
          <ac:chgData name="Triebold  Nicolas" userId="8414fac6-5c62-4ef6-aa02-b49f3eb7f0da" providerId="ADAL" clId="{FC66965E-9336-483A-82B2-F2A5533BC564}" dt="2022-11-15T18:24:01.284" v="7745"/>
          <ac:inkMkLst>
            <pc:docMk/>
            <pc:sldMk cId="586276251" sldId="288"/>
            <ac:inkMk id="72" creationId="{DA67BB00-C155-3A9C-33CE-7BC1E0DFD29E}"/>
          </ac:inkMkLst>
        </pc:inkChg>
        <pc:inkChg chg="add del mod">
          <ac:chgData name="Triebold  Nicolas" userId="8414fac6-5c62-4ef6-aa02-b49f3eb7f0da" providerId="ADAL" clId="{FC66965E-9336-483A-82B2-F2A5533BC564}" dt="2022-11-15T18:24:01.285" v="7746"/>
          <ac:inkMkLst>
            <pc:docMk/>
            <pc:sldMk cId="586276251" sldId="288"/>
            <ac:inkMk id="73" creationId="{6AB01E86-D875-5E68-4A16-9F18AB91016E}"/>
          </ac:inkMkLst>
        </pc:inkChg>
        <pc:inkChg chg="add del mod">
          <ac:chgData name="Triebold  Nicolas" userId="8414fac6-5c62-4ef6-aa02-b49f3eb7f0da" providerId="ADAL" clId="{FC66965E-9336-483A-82B2-F2A5533BC564}" dt="2022-11-15T18:24:01.285" v="7747"/>
          <ac:inkMkLst>
            <pc:docMk/>
            <pc:sldMk cId="586276251" sldId="288"/>
            <ac:inkMk id="74" creationId="{BA9A41D9-20F0-1962-3F0A-5281970DAB01}"/>
          </ac:inkMkLst>
        </pc:inkChg>
        <pc:inkChg chg="add mod">
          <ac:chgData name="Triebold  Nicolas" userId="8414fac6-5c62-4ef6-aa02-b49f3eb7f0da" providerId="ADAL" clId="{FC66965E-9336-483A-82B2-F2A5533BC564}" dt="2022-11-15T18:24:38.144" v="7764"/>
          <ac:inkMkLst>
            <pc:docMk/>
            <pc:sldMk cId="586276251" sldId="288"/>
            <ac:inkMk id="76" creationId="{D2D9B200-7A3D-1243-13CF-3E688F1215E3}"/>
          </ac:inkMkLst>
        </pc:inkChg>
        <pc:inkChg chg="add mod">
          <ac:chgData name="Triebold  Nicolas" userId="8414fac6-5c62-4ef6-aa02-b49f3eb7f0da" providerId="ADAL" clId="{FC66965E-9336-483A-82B2-F2A5533BC564}" dt="2022-11-15T18:24:38.144" v="7764"/>
          <ac:inkMkLst>
            <pc:docMk/>
            <pc:sldMk cId="586276251" sldId="288"/>
            <ac:inkMk id="77" creationId="{B2798854-B124-3442-B5A7-53DED9EDCB81}"/>
          </ac:inkMkLst>
        </pc:inkChg>
        <pc:inkChg chg="add mod">
          <ac:chgData name="Triebold  Nicolas" userId="8414fac6-5c62-4ef6-aa02-b49f3eb7f0da" providerId="ADAL" clId="{FC66965E-9336-483A-82B2-F2A5533BC564}" dt="2022-11-15T18:24:38.144" v="7764"/>
          <ac:inkMkLst>
            <pc:docMk/>
            <pc:sldMk cId="586276251" sldId="288"/>
            <ac:inkMk id="78" creationId="{D48BB2F5-E6AA-4866-6498-96EC098583DB}"/>
          </ac:inkMkLst>
        </pc:inkChg>
        <pc:inkChg chg="add mod">
          <ac:chgData name="Triebold  Nicolas" userId="8414fac6-5c62-4ef6-aa02-b49f3eb7f0da" providerId="ADAL" clId="{FC66965E-9336-483A-82B2-F2A5533BC564}" dt="2022-11-15T18:24:38.144" v="7764"/>
          <ac:inkMkLst>
            <pc:docMk/>
            <pc:sldMk cId="586276251" sldId="288"/>
            <ac:inkMk id="79" creationId="{E0E8A25E-4ADB-0497-3419-073705087D16}"/>
          </ac:inkMkLst>
        </pc:inkChg>
        <pc:inkChg chg="add mod">
          <ac:chgData name="Triebold  Nicolas" userId="8414fac6-5c62-4ef6-aa02-b49f3eb7f0da" providerId="ADAL" clId="{FC66965E-9336-483A-82B2-F2A5533BC564}" dt="2022-11-15T18:24:38.144" v="7764"/>
          <ac:inkMkLst>
            <pc:docMk/>
            <pc:sldMk cId="586276251" sldId="288"/>
            <ac:inkMk id="80" creationId="{1509B554-B68D-AA7E-1A52-2D5A247B4D93}"/>
          </ac:inkMkLst>
        </pc:inkChg>
        <pc:inkChg chg="add mod">
          <ac:chgData name="Triebold  Nicolas" userId="8414fac6-5c62-4ef6-aa02-b49f3eb7f0da" providerId="ADAL" clId="{FC66965E-9336-483A-82B2-F2A5533BC564}" dt="2022-11-15T18:24:38.144" v="7764"/>
          <ac:inkMkLst>
            <pc:docMk/>
            <pc:sldMk cId="586276251" sldId="288"/>
            <ac:inkMk id="81" creationId="{886B5ED9-6364-CA7F-61D9-4A3079DB1E92}"/>
          </ac:inkMkLst>
        </pc:inkChg>
        <pc:inkChg chg="add mod">
          <ac:chgData name="Triebold  Nicolas" userId="8414fac6-5c62-4ef6-aa02-b49f3eb7f0da" providerId="ADAL" clId="{FC66965E-9336-483A-82B2-F2A5533BC564}" dt="2022-11-15T18:24:38.144" v="7764"/>
          <ac:inkMkLst>
            <pc:docMk/>
            <pc:sldMk cId="586276251" sldId="288"/>
            <ac:inkMk id="82" creationId="{C8743DA1-5E20-BD4B-07ED-714D8997DBAA}"/>
          </ac:inkMkLst>
        </pc:inkChg>
        <pc:inkChg chg="add mod">
          <ac:chgData name="Triebold  Nicolas" userId="8414fac6-5c62-4ef6-aa02-b49f3eb7f0da" providerId="ADAL" clId="{FC66965E-9336-483A-82B2-F2A5533BC564}" dt="2022-11-15T18:24:38.144" v="7764"/>
          <ac:inkMkLst>
            <pc:docMk/>
            <pc:sldMk cId="586276251" sldId="288"/>
            <ac:inkMk id="84" creationId="{5AD34F37-B728-2B7E-D94D-7917FCD760BC}"/>
          </ac:inkMkLst>
        </pc:inkChg>
        <pc:inkChg chg="add mod">
          <ac:chgData name="Triebold  Nicolas" userId="8414fac6-5c62-4ef6-aa02-b49f3eb7f0da" providerId="ADAL" clId="{FC66965E-9336-483A-82B2-F2A5533BC564}" dt="2022-11-15T18:24:38.144" v="7764"/>
          <ac:inkMkLst>
            <pc:docMk/>
            <pc:sldMk cId="586276251" sldId="288"/>
            <ac:inkMk id="86" creationId="{F209C264-8335-D497-A311-D79B4F2C9AED}"/>
          </ac:inkMkLst>
        </pc:inkChg>
        <pc:inkChg chg="add mod">
          <ac:chgData name="Triebold  Nicolas" userId="8414fac6-5c62-4ef6-aa02-b49f3eb7f0da" providerId="ADAL" clId="{FC66965E-9336-483A-82B2-F2A5533BC564}" dt="2022-11-15T18:24:38.144" v="7764"/>
          <ac:inkMkLst>
            <pc:docMk/>
            <pc:sldMk cId="586276251" sldId="288"/>
            <ac:inkMk id="87" creationId="{315B3190-E78F-AF29-0ED8-B20C34B90985}"/>
          </ac:inkMkLst>
        </pc:inkChg>
        <pc:inkChg chg="add mod">
          <ac:chgData name="Triebold  Nicolas" userId="8414fac6-5c62-4ef6-aa02-b49f3eb7f0da" providerId="ADAL" clId="{FC66965E-9336-483A-82B2-F2A5533BC564}" dt="2022-11-15T18:24:38.144" v="7764"/>
          <ac:inkMkLst>
            <pc:docMk/>
            <pc:sldMk cId="586276251" sldId="288"/>
            <ac:inkMk id="88" creationId="{10DE988A-D3B4-AF5F-58B9-9852F9CA5416}"/>
          </ac:inkMkLst>
        </pc:inkChg>
        <pc:inkChg chg="add mod">
          <ac:chgData name="Triebold  Nicolas" userId="8414fac6-5c62-4ef6-aa02-b49f3eb7f0da" providerId="ADAL" clId="{FC66965E-9336-483A-82B2-F2A5533BC564}" dt="2022-11-15T18:24:38.144" v="7764"/>
          <ac:inkMkLst>
            <pc:docMk/>
            <pc:sldMk cId="586276251" sldId="288"/>
            <ac:inkMk id="89" creationId="{37C3F441-2A0E-CA5B-6AA7-75F79300A1F8}"/>
          </ac:inkMkLst>
        </pc:inkChg>
        <pc:inkChg chg="add mod">
          <ac:chgData name="Triebold  Nicolas" userId="8414fac6-5c62-4ef6-aa02-b49f3eb7f0da" providerId="ADAL" clId="{FC66965E-9336-483A-82B2-F2A5533BC564}" dt="2022-11-15T18:24:43.380" v="7772"/>
          <ac:inkMkLst>
            <pc:docMk/>
            <pc:sldMk cId="586276251" sldId="288"/>
            <ac:inkMk id="91" creationId="{FC48F12A-E912-D8FA-3467-8902182E05BA}"/>
          </ac:inkMkLst>
        </pc:inkChg>
        <pc:inkChg chg="add mod">
          <ac:chgData name="Triebold  Nicolas" userId="8414fac6-5c62-4ef6-aa02-b49f3eb7f0da" providerId="ADAL" clId="{FC66965E-9336-483A-82B2-F2A5533BC564}" dt="2022-11-15T18:24:43.380" v="7772"/>
          <ac:inkMkLst>
            <pc:docMk/>
            <pc:sldMk cId="586276251" sldId="288"/>
            <ac:inkMk id="92" creationId="{AAB38D49-6105-216E-5BB0-96CE17D1A493}"/>
          </ac:inkMkLst>
        </pc:inkChg>
        <pc:inkChg chg="add mod">
          <ac:chgData name="Triebold  Nicolas" userId="8414fac6-5c62-4ef6-aa02-b49f3eb7f0da" providerId="ADAL" clId="{FC66965E-9336-483A-82B2-F2A5533BC564}" dt="2022-11-15T18:24:43.380" v="7772"/>
          <ac:inkMkLst>
            <pc:docMk/>
            <pc:sldMk cId="586276251" sldId="288"/>
            <ac:inkMk id="93" creationId="{FA7DF85B-A61A-B7B9-6CAD-8A23827F04FD}"/>
          </ac:inkMkLst>
        </pc:inkChg>
        <pc:inkChg chg="add mod">
          <ac:chgData name="Triebold  Nicolas" userId="8414fac6-5c62-4ef6-aa02-b49f3eb7f0da" providerId="ADAL" clId="{FC66965E-9336-483A-82B2-F2A5533BC564}" dt="2022-11-15T18:24:43.380" v="7772"/>
          <ac:inkMkLst>
            <pc:docMk/>
            <pc:sldMk cId="586276251" sldId="288"/>
            <ac:inkMk id="94" creationId="{5FB4F1BE-DB13-FF08-290B-72366BAFDBD1}"/>
          </ac:inkMkLst>
        </pc:inkChg>
        <pc:inkChg chg="add mod">
          <ac:chgData name="Triebold  Nicolas" userId="8414fac6-5c62-4ef6-aa02-b49f3eb7f0da" providerId="ADAL" clId="{FC66965E-9336-483A-82B2-F2A5533BC564}" dt="2022-11-15T18:24:43.380" v="7772"/>
          <ac:inkMkLst>
            <pc:docMk/>
            <pc:sldMk cId="586276251" sldId="288"/>
            <ac:inkMk id="95" creationId="{0DE1ACD7-72A6-F662-BE88-F8FCB8CC4A1A}"/>
          </ac:inkMkLst>
        </pc:inkChg>
        <pc:inkChg chg="add mod">
          <ac:chgData name="Triebold  Nicolas" userId="8414fac6-5c62-4ef6-aa02-b49f3eb7f0da" providerId="ADAL" clId="{FC66965E-9336-483A-82B2-F2A5533BC564}" dt="2022-11-15T18:24:43.380" v="7772"/>
          <ac:inkMkLst>
            <pc:docMk/>
            <pc:sldMk cId="586276251" sldId="288"/>
            <ac:inkMk id="96" creationId="{B4C786DC-22AF-9742-A8D2-CC99C58C0E8A}"/>
          </ac:inkMkLst>
        </pc:inkChg>
        <pc:inkChg chg="add mod">
          <ac:chgData name="Triebold  Nicolas" userId="8414fac6-5c62-4ef6-aa02-b49f3eb7f0da" providerId="ADAL" clId="{FC66965E-9336-483A-82B2-F2A5533BC564}" dt="2022-11-15T18:24:43.380" v="7772"/>
          <ac:inkMkLst>
            <pc:docMk/>
            <pc:sldMk cId="586276251" sldId="288"/>
            <ac:inkMk id="97" creationId="{CB5FD24C-F8ED-FF86-29CA-C543D4B4E99C}"/>
          </ac:inkMkLst>
        </pc:inkChg>
        <pc:inkChg chg="add mod">
          <ac:chgData name="Triebold  Nicolas" userId="8414fac6-5c62-4ef6-aa02-b49f3eb7f0da" providerId="ADAL" clId="{FC66965E-9336-483A-82B2-F2A5533BC564}" dt="2022-11-15T18:24:51.435" v="7778"/>
          <ac:inkMkLst>
            <pc:docMk/>
            <pc:sldMk cId="586276251" sldId="288"/>
            <ac:inkMk id="99" creationId="{1C0C8C64-F80F-EADF-9984-84DE5D0650F6}"/>
          </ac:inkMkLst>
        </pc:inkChg>
        <pc:inkChg chg="add mod">
          <ac:chgData name="Triebold  Nicolas" userId="8414fac6-5c62-4ef6-aa02-b49f3eb7f0da" providerId="ADAL" clId="{FC66965E-9336-483A-82B2-F2A5533BC564}" dt="2022-11-15T18:24:51.435" v="7778"/>
          <ac:inkMkLst>
            <pc:docMk/>
            <pc:sldMk cId="586276251" sldId="288"/>
            <ac:inkMk id="100" creationId="{38EDE874-2FE6-E226-3C54-1C6F45FA2078}"/>
          </ac:inkMkLst>
        </pc:inkChg>
        <pc:inkChg chg="add mod">
          <ac:chgData name="Triebold  Nicolas" userId="8414fac6-5c62-4ef6-aa02-b49f3eb7f0da" providerId="ADAL" clId="{FC66965E-9336-483A-82B2-F2A5533BC564}" dt="2022-11-15T18:24:51.435" v="7778"/>
          <ac:inkMkLst>
            <pc:docMk/>
            <pc:sldMk cId="586276251" sldId="288"/>
            <ac:inkMk id="101" creationId="{8361740C-375D-5A5B-A855-F1775BF4BA09}"/>
          </ac:inkMkLst>
        </pc:inkChg>
        <pc:inkChg chg="add mod">
          <ac:chgData name="Triebold  Nicolas" userId="8414fac6-5c62-4ef6-aa02-b49f3eb7f0da" providerId="ADAL" clId="{FC66965E-9336-483A-82B2-F2A5533BC564}" dt="2022-11-15T18:24:51.435" v="7778"/>
          <ac:inkMkLst>
            <pc:docMk/>
            <pc:sldMk cId="586276251" sldId="288"/>
            <ac:inkMk id="102" creationId="{8B72AB61-4E86-A4BE-F6F0-A520BD9BAAA9}"/>
          </ac:inkMkLst>
        </pc:inkChg>
        <pc:inkChg chg="add mod">
          <ac:chgData name="Triebold  Nicolas" userId="8414fac6-5c62-4ef6-aa02-b49f3eb7f0da" providerId="ADAL" clId="{FC66965E-9336-483A-82B2-F2A5533BC564}" dt="2022-11-15T18:24:51.435" v="7778"/>
          <ac:inkMkLst>
            <pc:docMk/>
            <pc:sldMk cId="586276251" sldId="288"/>
            <ac:inkMk id="103" creationId="{E590A6AC-18D3-005E-393C-3309CD22660D}"/>
          </ac:inkMkLst>
        </pc:inkChg>
        <pc:inkChg chg="add mod">
          <ac:chgData name="Triebold  Nicolas" userId="8414fac6-5c62-4ef6-aa02-b49f3eb7f0da" providerId="ADAL" clId="{FC66965E-9336-483A-82B2-F2A5533BC564}" dt="2022-11-15T18:24:55.543" v="7785"/>
          <ac:inkMkLst>
            <pc:docMk/>
            <pc:sldMk cId="586276251" sldId="288"/>
            <ac:inkMk id="105" creationId="{2EA7AAE3-1CAD-73FA-F251-E7D0B2E36C1F}"/>
          </ac:inkMkLst>
        </pc:inkChg>
        <pc:inkChg chg="add mod">
          <ac:chgData name="Triebold  Nicolas" userId="8414fac6-5c62-4ef6-aa02-b49f3eb7f0da" providerId="ADAL" clId="{FC66965E-9336-483A-82B2-F2A5533BC564}" dt="2022-11-15T18:24:55.543" v="7785"/>
          <ac:inkMkLst>
            <pc:docMk/>
            <pc:sldMk cId="586276251" sldId="288"/>
            <ac:inkMk id="106" creationId="{8FACF724-18D2-9BBB-AFE0-AE007BFD61DD}"/>
          </ac:inkMkLst>
        </pc:inkChg>
        <pc:inkChg chg="add mod">
          <ac:chgData name="Triebold  Nicolas" userId="8414fac6-5c62-4ef6-aa02-b49f3eb7f0da" providerId="ADAL" clId="{FC66965E-9336-483A-82B2-F2A5533BC564}" dt="2022-11-15T18:24:55.543" v="7785"/>
          <ac:inkMkLst>
            <pc:docMk/>
            <pc:sldMk cId="586276251" sldId="288"/>
            <ac:inkMk id="107" creationId="{09003D8F-9181-AE29-5B86-B616ABCB8396}"/>
          </ac:inkMkLst>
        </pc:inkChg>
        <pc:inkChg chg="add mod">
          <ac:chgData name="Triebold  Nicolas" userId="8414fac6-5c62-4ef6-aa02-b49f3eb7f0da" providerId="ADAL" clId="{FC66965E-9336-483A-82B2-F2A5533BC564}" dt="2022-11-15T18:24:55.543" v="7785"/>
          <ac:inkMkLst>
            <pc:docMk/>
            <pc:sldMk cId="586276251" sldId="288"/>
            <ac:inkMk id="108" creationId="{9725EB1C-C2AD-1C91-0F37-74AD0B1A9F8B}"/>
          </ac:inkMkLst>
        </pc:inkChg>
        <pc:inkChg chg="add mod">
          <ac:chgData name="Triebold  Nicolas" userId="8414fac6-5c62-4ef6-aa02-b49f3eb7f0da" providerId="ADAL" clId="{FC66965E-9336-483A-82B2-F2A5533BC564}" dt="2022-11-15T18:24:55.543" v="7785"/>
          <ac:inkMkLst>
            <pc:docMk/>
            <pc:sldMk cId="586276251" sldId="288"/>
            <ac:inkMk id="109" creationId="{221A8074-1DF6-433B-3E65-4FDA3627C820}"/>
          </ac:inkMkLst>
        </pc:inkChg>
        <pc:inkChg chg="add mod">
          <ac:chgData name="Triebold  Nicolas" userId="8414fac6-5c62-4ef6-aa02-b49f3eb7f0da" providerId="ADAL" clId="{FC66965E-9336-483A-82B2-F2A5533BC564}" dt="2022-11-15T18:24:55.543" v="7785"/>
          <ac:inkMkLst>
            <pc:docMk/>
            <pc:sldMk cId="586276251" sldId="288"/>
            <ac:inkMk id="110" creationId="{B0685F2E-3DFD-60B6-54AE-6DE8B15854E5}"/>
          </ac:inkMkLst>
        </pc:inkChg>
        <pc:inkChg chg="add del">
          <ac:chgData name="Triebold  Nicolas" userId="8414fac6-5c62-4ef6-aa02-b49f3eb7f0da" providerId="ADAL" clId="{FC66965E-9336-483A-82B2-F2A5533BC564}" dt="2022-11-15T18:25:05.207" v="7787"/>
          <ac:inkMkLst>
            <pc:docMk/>
            <pc:sldMk cId="586276251" sldId="288"/>
            <ac:inkMk id="112" creationId="{AF8E2F93-AA74-0674-9480-BAEE5715ECEE}"/>
          </ac:inkMkLst>
        </pc:inkChg>
        <pc:inkChg chg="add del">
          <ac:chgData name="Triebold  Nicolas" userId="8414fac6-5c62-4ef6-aa02-b49f3eb7f0da" providerId="ADAL" clId="{FC66965E-9336-483A-82B2-F2A5533BC564}" dt="2022-11-15T18:25:08.911" v="7789"/>
          <ac:inkMkLst>
            <pc:docMk/>
            <pc:sldMk cId="586276251" sldId="288"/>
            <ac:inkMk id="113" creationId="{8C260F51-49B0-DD70-E4F9-A910F1CCA7CF}"/>
          </ac:inkMkLst>
        </pc:inkChg>
        <pc:inkChg chg="add">
          <ac:chgData name="Triebold  Nicolas" userId="8414fac6-5c62-4ef6-aa02-b49f3eb7f0da" providerId="ADAL" clId="{FC66965E-9336-483A-82B2-F2A5533BC564}" dt="2022-11-15T18:25:10.664" v="7790" actId="9405"/>
          <ac:inkMkLst>
            <pc:docMk/>
            <pc:sldMk cId="586276251" sldId="288"/>
            <ac:inkMk id="114" creationId="{7C95443B-8DB4-B4F6-A8C2-9962A92C98A7}"/>
          </ac:inkMkLst>
        </pc:inkChg>
        <pc:inkChg chg="add mod">
          <ac:chgData name="Triebold  Nicolas" userId="8414fac6-5c62-4ef6-aa02-b49f3eb7f0da" providerId="ADAL" clId="{FC66965E-9336-483A-82B2-F2A5533BC564}" dt="2022-11-15T18:25:23.214" v="7797"/>
          <ac:inkMkLst>
            <pc:docMk/>
            <pc:sldMk cId="586276251" sldId="288"/>
            <ac:inkMk id="115" creationId="{32B9E68D-BE0E-54F3-C42A-29ABD8F70AB6}"/>
          </ac:inkMkLst>
        </pc:inkChg>
        <pc:inkChg chg="add mod">
          <ac:chgData name="Triebold  Nicolas" userId="8414fac6-5c62-4ef6-aa02-b49f3eb7f0da" providerId="ADAL" clId="{FC66965E-9336-483A-82B2-F2A5533BC564}" dt="2022-11-15T18:25:23.214" v="7797"/>
          <ac:inkMkLst>
            <pc:docMk/>
            <pc:sldMk cId="586276251" sldId="288"/>
            <ac:inkMk id="116" creationId="{8762FBA9-927A-713F-2733-E0459FFEE6AC}"/>
          </ac:inkMkLst>
        </pc:inkChg>
        <pc:inkChg chg="add mod">
          <ac:chgData name="Triebold  Nicolas" userId="8414fac6-5c62-4ef6-aa02-b49f3eb7f0da" providerId="ADAL" clId="{FC66965E-9336-483A-82B2-F2A5533BC564}" dt="2022-11-15T18:25:23.214" v="7797"/>
          <ac:inkMkLst>
            <pc:docMk/>
            <pc:sldMk cId="586276251" sldId="288"/>
            <ac:inkMk id="117" creationId="{652AF190-7029-AF8D-63F7-842DD6CD365B}"/>
          </ac:inkMkLst>
        </pc:inkChg>
        <pc:inkChg chg="add mod">
          <ac:chgData name="Triebold  Nicolas" userId="8414fac6-5c62-4ef6-aa02-b49f3eb7f0da" providerId="ADAL" clId="{FC66965E-9336-483A-82B2-F2A5533BC564}" dt="2022-11-15T18:25:23.214" v="7797"/>
          <ac:inkMkLst>
            <pc:docMk/>
            <pc:sldMk cId="586276251" sldId="288"/>
            <ac:inkMk id="118" creationId="{A7D7638D-69D0-343B-BF1B-85DBE5F0AE8C}"/>
          </ac:inkMkLst>
        </pc:inkChg>
        <pc:inkChg chg="add mod">
          <ac:chgData name="Triebold  Nicolas" userId="8414fac6-5c62-4ef6-aa02-b49f3eb7f0da" providerId="ADAL" clId="{FC66965E-9336-483A-82B2-F2A5533BC564}" dt="2022-11-15T18:25:23.214" v="7797"/>
          <ac:inkMkLst>
            <pc:docMk/>
            <pc:sldMk cId="586276251" sldId="288"/>
            <ac:inkMk id="119" creationId="{2E14FBA5-F4BE-8C32-D0F4-649F10896572}"/>
          </ac:inkMkLst>
        </pc:inkChg>
        <pc:inkChg chg="add mod">
          <ac:chgData name="Triebold  Nicolas" userId="8414fac6-5c62-4ef6-aa02-b49f3eb7f0da" providerId="ADAL" clId="{FC66965E-9336-483A-82B2-F2A5533BC564}" dt="2022-11-15T18:25:23.214" v="7797"/>
          <ac:inkMkLst>
            <pc:docMk/>
            <pc:sldMk cId="586276251" sldId="288"/>
            <ac:inkMk id="120" creationId="{2D911044-3874-1C00-662F-A3FEC1927BEE}"/>
          </ac:inkMkLst>
        </pc:inkChg>
        <pc:inkChg chg="add mod">
          <ac:chgData name="Triebold  Nicolas" userId="8414fac6-5c62-4ef6-aa02-b49f3eb7f0da" providerId="ADAL" clId="{FC66965E-9336-483A-82B2-F2A5533BC564}" dt="2022-11-15T18:25:27.349" v="7802"/>
          <ac:inkMkLst>
            <pc:docMk/>
            <pc:sldMk cId="586276251" sldId="288"/>
            <ac:inkMk id="122" creationId="{2C7E4926-BC95-CAF6-C1EC-075CB73F41E3}"/>
          </ac:inkMkLst>
        </pc:inkChg>
        <pc:inkChg chg="add mod">
          <ac:chgData name="Triebold  Nicolas" userId="8414fac6-5c62-4ef6-aa02-b49f3eb7f0da" providerId="ADAL" clId="{FC66965E-9336-483A-82B2-F2A5533BC564}" dt="2022-11-15T18:25:27.349" v="7802"/>
          <ac:inkMkLst>
            <pc:docMk/>
            <pc:sldMk cId="586276251" sldId="288"/>
            <ac:inkMk id="123" creationId="{158CDAD0-37E7-72B2-50F9-06AEA67EB799}"/>
          </ac:inkMkLst>
        </pc:inkChg>
        <pc:inkChg chg="add mod">
          <ac:chgData name="Triebold  Nicolas" userId="8414fac6-5c62-4ef6-aa02-b49f3eb7f0da" providerId="ADAL" clId="{FC66965E-9336-483A-82B2-F2A5533BC564}" dt="2022-11-15T18:25:27.349" v="7802"/>
          <ac:inkMkLst>
            <pc:docMk/>
            <pc:sldMk cId="586276251" sldId="288"/>
            <ac:inkMk id="124" creationId="{EAA8065A-FF5B-4BCE-2C8C-C48993BD1F42}"/>
          </ac:inkMkLst>
        </pc:inkChg>
        <pc:inkChg chg="add mod">
          <ac:chgData name="Triebold  Nicolas" userId="8414fac6-5c62-4ef6-aa02-b49f3eb7f0da" providerId="ADAL" clId="{FC66965E-9336-483A-82B2-F2A5533BC564}" dt="2022-11-15T18:25:27.349" v="7802"/>
          <ac:inkMkLst>
            <pc:docMk/>
            <pc:sldMk cId="586276251" sldId="288"/>
            <ac:inkMk id="125" creationId="{D2666551-44AB-6E9A-C583-8EFC21C72EAD}"/>
          </ac:inkMkLst>
        </pc:inkChg>
        <pc:inkChg chg="add del mod">
          <ac:chgData name="Triebold  Nicolas" userId="8414fac6-5c62-4ef6-aa02-b49f3eb7f0da" providerId="ADAL" clId="{FC66965E-9336-483A-82B2-F2A5533BC564}" dt="2022-11-15T18:25:38.375" v="7808"/>
          <ac:inkMkLst>
            <pc:docMk/>
            <pc:sldMk cId="586276251" sldId="288"/>
            <ac:inkMk id="127" creationId="{55F14EE2-7E03-E3C4-3017-F4E22179D13F}"/>
          </ac:inkMkLst>
        </pc:inkChg>
        <pc:inkChg chg="add del mod">
          <ac:chgData name="Triebold  Nicolas" userId="8414fac6-5c62-4ef6-aa02-b49f3eb7f0da" providerId="ADAL" clId="{FC66965E-9336-483A-82B2-F2A5533BC564}" dt="2022-11-15T18:25:38.377" v="7811"/>
          <ac:inkMkLst>
            <pc:docMk/>
            <pc:sldMk cId="586276251" sldId="288"/>
            <ac:inkMk id="128" creationId="{E924E653-B694-D1EA-5168-71D308BAE787}"/>
          </ac:inkMkLst>
        </pc:inkChg>
        <pc:inkChg chg="add del mod">
          <ac:chgData name="Triebold  Nicolas" userId="8414fac6-5c62-4ef6-aa02-b49f3eb7f0da" providerId="ADAL" clId="{FC66965E-9336-483A-82B2-F2A5533BC564}" dt="2022-11-15T18:25:38.376" v="7810"/>
          <ac:inkMkLst>
            <pc:docMk/>
            <pc:sldMk cId="586276251" sldId="288"/>
            <ac:inkMk id="129" creationId="{9F551303-40E4-8ADE-B03F-901F027EC96C}"/>
          </ac:inkMkLst>
        </pc:inkChg>
        <pc:inkChg chg="add del mod">
          <ac:chgData name="Triebold  Nicolas" userId="8414fac6-5c62-4ef6-aa02-b49f3eb7f0da" providerId="ADAL" clId="{FC66965E-9336-483A-82B2-F2A5533BC564}" dt="2022-11-15T18:25:38.376" v="7809"/>
          <ac:inkMkLst>
            <pc:docMk/>
            <pc:sldMk cId="586276251" sldId="288"/>
            <ac:inkMk id="130" creationId="{88174AF2-6886-C8A3-5806-4C84DA304D1B}"/>
          </ac:inkMkLst>
        </pc:inkChg>
        <pc:inkChg chg="add mod">
          <ac:chgData name="Triebold  Nicolas" userId="8414fac6-5c62-4ef6-aa02-b49f3eb7f0da" providerId="ADAL" clId="{FC66965E-9336-483A-82B2-F2A5533BC564}" dt="2022-11-15T18:25:42.670" v="7817"/>
          <ac:inkMkLst>
            <pc:docMk/>
            <pc:sldMk cId="586276251" sldId="288"/>
            <ac:inkMk id="132" creationId="{ABAE321C-526B-D4E8-6BAE-BD1C97638FCE}"/>
          </ac:inkMkLst>
        </pc:inkChg>
        <pc:inkChg chg="add mod">
          <ac:chgData name="Triebold  Nicolas" userId="8414fac6-5c62-4ef6-aa02-b49f3eb7f0da" providerId="ADAL" clId="{FC66965E-9336-483A-82B2-F2A5533BC564}" dt="2022-11-15T18:25:42.670" v="7817"/>
          <ac:inkMkLst>
            <pc:docMk/>
            <pc:sldMk cId="586276251" sldId="288"/>
            <ac:inkMk id="133" creationId="{1922AE45-E572-E5BF-61C4-27580AAA93C6}"/>
          </ac:inkMkLst>
        </pc:inkChg>
        <pc:inkChg chg="add mod">
          <ac:chgData name="Triebold  Nicolas" userId="8414fac6-5c62-4ef6-aa02-b49f3eb7f0da" providerId="ADAL" clId="{FC66965E-9336-483A-82B2-F2A5533BC564}" dt="2022-11-15T18:25:42.670" v="7817"/>
          <ac:inkMkLst>
            <pc:docMk/>
            <pc:sldMk cId="586276251" sldId="288"/>
            <ac:inkMk id="134" creationId="{05A9E3E1-5AC6-1914-0103-B191EA631089}"/>
          </ac:inkMkLst>
        </pc:inkChg>
        <pc:inkChg chg="add mod">
          <ac:chgData name="Triebold  Nicolas" userId="8414fac6-5c62-4ef6-aa02-b49f3eb7f0da" providerId="ADAL" clId="{FC66965E-9336-483A-82B2-F2A5533BC564}" dt="2022-11-15T18:25:42.670" v="7817"/>
          <ac:inkMkLst>
            <pc:docMk/>
            <pc:sldMk cId="586276251" sldId="288"/>
            <ac:inkMk id="135" creationId="{3AE7B3EA-118B-9CAF-202A-57F7C185528F}"/>
          </ac:inkMkLst>
        </pc:inkChg>
        <pc:inkChg chg="add mod">
          <ac:chgData name="Triebold  Nicolas" userId="8414fac6-5c62-4ef6-aa02-b49f3eb7f0da" providerId="ADAL" clId="{FC66965E-9336-483A-82B2-F2A5533BC564}" dt="2022-11-15T18:25:42.670" v="7817"/>
          <ac:inkMkLst>
            <pc:docMk/>
            <pc:sldMk cId="586276251" sldId="288"/>
            <ac:inkMk id="136" creationId="{18DD4C8A-76AD-51AD-2703-36D247B4BCFB}"/>
          </ac:inkMkLst>
        </pc:inkChg>
        <pc:cxnChg chg="del">
          <ac:chgData name="Triebold  Nicolas" userId="8414fac6-5c62-4ef6-aa02-b49f3eb7f0da" providerId="ADAL" clId="{FC66965E-9336-483A-82B2-F2A5533BC564}" dt="2022-11-15T17:57:57.675" v="7586" actId="478"/>
          <ac:cxnSpMkLst>
            <pc:docMk/>
            <pc:sldMk cId="586276251" sldId="288"/>
            <ac:cxnSpMk id="8" creationId="{6F36F415-66A8-E2C8-51F7-D8BC6C5597EE}"/>
          </ac:cxnSpMkLst>
        </pc:cxnChg>
        <pc:cxnChg chg="del mod">
          <ac:chgData name="Triebold  Nicolas" userId="8414fac6-5c62-4ef6-aa02-b49f3eb7f0da" providerId="ADAL" clId="{FC66965E-9336-483A-82B2-F2A5533BC564}" dt="2022-11-15T17:57:57.675" v="7586" actId="478"/>
          <ac:cxnSpMkLst>
            <pc:docMk/>
            <pc:sldMk cId="586276251" sldId="288"/>
            <ac:cxnSpMk id="44" creationId="{D86601DC-0665-B31D-B6F9-7E815C207F3F}"/>
          </ac:cxnSpMkLst>
        </pc:cxnChg>
        <pc:cxnChg chg="del mod">
          <ac:chgData name="Triebold  Nicolas" userId="8414fac6-5c62-4ef6-aa02-b49f3eb7f0da" providerId="ADAL" clId="{FC66965E-9336-483A-82B2-F2A5533BC564}" dt="2022-11-15T17:57:57.675" v="7586" actId="478"/>
          <ac:cxnSpMkLst>
            <pc:docMk/>
            <pc:sldMk cId="586276251" sldId="288"/>
            <ac:cxnSpMk id="45" creationId="{997959F9-B491-F6A1-035C-A60CDB99E465}"/>
          </ac:cxnSpMkLst>
        </pc:cxnChg>
        <pc:cxnChg chg="add mod">
          <ac:chgData name="Triebold  Nicolas" userId="8414fac6-5c62-4ef6-aa02-b49f3eb7f0da" providerId="ADAL" clId="{FC66965E-9336-483A-82B2-F2A5533BC564}" dt="2022-11-15T18:22:56.564" v="7720" actId="14100"/>
          <ac:cxnSpMkLst>
            <pc:docMk/>
            <pc:sldMk cId="586276251" sldId="288"/>
            <ac:cxnSpMk id="51" creationId="{94C2B03C-6E5D-9F4D-8D15-85A77F4E3A2C}"/>
          </ac:cxnSpMkLst>
        </pc:cxnChg>
        <pc:cxnChg chg="add mod">
          <ac:chgData name="Triebold  Nicolas" userId="8414fac6-5c62-4ef6-aa02-b49f3eb7f0da" providerId="ADAL" clId="{FC66965E-9336-483A-82B2-F2A5533BC564}" dt="2022-11-15T18:23:09.826" v="7723" actId="1037"/>
          <ac:cxnSpMkLst>
            <pc:docMk/>
            <pc:sldMk cId="586276251" sldId="288"/>
            <ac:cxnSpMk id="54" creationId="{FA29671C-189C-2657-B579-820F319DFDA9}"/>
          </ac:cxnSpMkLst>
        </pc:cxnChg>
      </pc:sldChg>
      <pc:sldChg chg="modSp mod">
        <pc:chgData name="Triebold  Nicolas" userId="8414fac6-5c62-4ef6-aa02-b49f3eb7f0da" providerId="ADAL" clId="{FC66965E-9336-483A-82B2-F2A5533BC564}" dt="2022-11-18T14:00:55.795" v="14314" actId="20577"/>
        <pc:sldMkLst>
          <pc:docMk/>
          <pc:sldMk cId="3449176267" sldId="289"/>
        </pc:sldMkLst>
        <pc:spChg chg="mod">
          <ac:chgData name="Triebold  Nicolas" userId="8414fac6-5c62-4ef6-aa02-b49f3eb7f0da" providerId="ADAL" clId="{FC66965E-9336-483A-82B2-F2A5533BC564}" dt="2022-11-18T13:05:59.136" v="14042" actId="20577"/>
          <ac:spMkLst>
            <pc:docMk/>
            <pc:sldMk cId="3449176267" sldId="289"/>
            <ac:spMk id="2" creationId="{9FF31ECF-EF04-4AAA-9A8E-583E3D217F33}"/>
          </ac:spMkLst>
        </pc:spChg>
        <pc:spChg chg="mod">
          <ac:chgData name="Triebold  Nicolas" userId="8414fac6-5c62-4ef6-aa02-b49f3eb7f0da" providerId="ADAL" clId="{FC66965E-9336-483A-82B2-F2A5533BC564}" dt="2022-11-18T14:00:55.795" v="14314" actId="20577"/>
          <ac:spMkLst>
            <pc:docMk/>
            <pc:sldMk cId="3449176267" sldId="289"/>
            <ac:spMk id="45" creationId="{B8670D5C-C421-F8C8-FB68-EDC842363D7A}"/>
          </ac:spMkLst>
        </pc:spChg>
      </pc:sldChg>
      <pc:sldChg chg="addSp delSp modSp mod addCm modCm modNotesTx">
        <pc:chgData name="Triebold  Nicolas" userId="8414fac6-5c62-4ef6-aa02-b49f3eb7f0da" providerId="ADAL" clId="{FC66965E-9336-483A-82B2-F2A5533BC564}" dt="2022-11-22T08:38:47.696" v="16011"/>
        <pc:sldMkLst>
          <pc:docMk/>
          <pc:sldMk cId="2402976893" sldId="291"/>
        </pc:sldMkLst>
        <pc:spChg chg="add mod">
          <ac:chgData name="Triebold  Nicolas" userId="8414fac6-5c62-4ef6-aa02-b49f3eb7f0da" providerId="ADAL" clId="{FC66965E-9336-483A-82B2-F2A5533BC564}" dt="2022-11-17T09:21:15.204" v="10413"/>
          <ac:spMkLst>
            <pc:docMk/>
            <pc:sldMk cId="2402976893" sldId="291"/>
            <ac:spMk id="9" creationId="{FF30E9F3-5E24-9261-BFA5-59C36669F30E}"/>
          </ac:spMkLst>
        </pc:spChg>
        <pc:spChg chg="mod">
          <ac:chgData name="Triebold  Nicolas" userId="8414fac6-5c62-4ef6-aa02-b49f3eb7f0da" providerId="ADAL" clId="{FC66965E-9336-483A-82B2-F2A5533BC564}" dt="2022-11-17T09:23:11.479" v="10433"/>
          <ac:spMkLst>
            <pc:docMk/>
            <pc:sldMk cId="2402976893" sldId="291"/>
            <ac:spMk id="38" creationId="{3AA1F6F7-BC50-4DE6-AA73-F823104EDAF2}"/>
          </ac:spMkLst>
        </pc:spChg>
        <pc:spChg chg="del">
          <ac:chgData name="Triebold  Nicolas" userId="8414fac6-5c62-4ef6-aa02-b49f3eb7f0da" providerId="ADAL" clId="{FC66965E-9336-483A-82B2-F2A5533BC564}" dt="2022-11-17T09:21:14.566" v="10412" actId="478"/>
          <ac:spMkLst>
            <pc:docMk/>
            <pc:sldMk cId="2402976893" sldId="291"/>
            <ac:spMk id="39" creationId="{9F14E952-E031-4E15-B400-8D8FD7612AD5}"/>
          </ac:spMkLst>
        </pc:spChg>
        <pc:picChg chg="add mod">
          <ac:chgData name="Triebold  Nicolas" userId="8414fac6-5c62-4ef6-aa02-b49f3eb7f0da" providerId="ADAL" clId="{FC66965E-9336-483A-82B2-F2A5533BC564}" dt="2022-11-17T09:21:15.204" v="10413"/>
          <ac:picMkLst>
            <pc:docMk/>
            <pc:sldMk cId="2402976893" sldId="291"/>
            <ac:picMk id="7" creationId="{B514CDF0-8A6E-FE7E-CFBE-FF4F16029B2D}"/>
          </ac:picMkLst>
        </pc:picChg>
        <pc:picChg chg="del">
          <ac:chgData name="Triebold  Nicolas" userId="8414fac6-5c62-4ef6-aa02-b49f3eb7f0da" providerId="ADAL" clId="{FC66965E-9336-483A-82B2-F2A5533BC564}" dt="2022-11-17T09:21:14.566" v="10412" actId="478"/>
          <ac:picMkLst>
            <pc:docMk/>
            <pc:sldMk cId="2402976893" sldId="291"/>
            <ac:picMk id="8" creationId="{9F244E22-7A1C-49CD-9BC6-51798AD3E862}"/>
          </ac:picMkLst>
        </pc:picChg>
      </pc:sldChg>
      <pc:sldChg chg="delSp modSp mod delAnim modAnim">
        <pc:chgData name="Triebold  Nicolas" userId="8414fac6-5c62-4ef6-aa02-b49f3eb7f0da" providerId="ADAL" clId="{FC66965E-9336-483A-82B2-F2A5533BC564}" dt="2022-11-18T13:08:47.502" v="14066" actId="207"/>
        <pc:sldMkLst>
          <pc:docMk/>
          <pc:sldMk cId="3306470185" sldId="292"/>
        </pc:sldMkLst>
        <pc:spChg chg="mod">
          <ac:chgData name="Triebold  Nicolas" userId="8414fac6-5c62-4ef6-aa02-b49f3eb7f0da" providerId="ADAL" clId="{FC66965E-9336-483A-82B2-F2A5533BC564}" dt="2022-11-18T13:08:47.502" v="14066" actId="207"/>
          <ac:spMkLst>
            <pc:docMk/>
            <pc:sldMk cId="3306470185" sldId="292"/>
            <ac:spMk id="59" creationId="{BB7ECDAD-288D-449C-968D-FC9EC79AA13F}"/>
          </ac:spMkLst>
        </pc:spChg>
        <pc:spChg chg="del">
          <ac:chgData name="Triebold  Nicolas" userId="8414fac6-5c62-4ef6-aa02-b49f3eb7f0da" providerId="ADAL" clId="{FC66965E-9336-483A-82B2-F2A5533BC564}" dt="2022-11-18T13:06:45.162" v="14054" actId="478"/>
          <ac:spMkLst>
            <pc:docMk/>
            <pc:sldMk cId="3306470185" sldId="292"/>
            <ac:spMk id="60" creationId="{3B4EFFB8-0850-4A88-8481-A11626E3DF13}"/>
          </ac:spMkLst>
        </pc:spChg>
      </pc:sldChg>
      <pc:sldChg chg="add del">
        <pc:chgData name="Triebold  Nicolas" userId="8414fac6-5c62-4ef6-aa02-b49f3eb7f0da" providerId="ADAL" clId="{FC66965E-9336-483A-82B2-F2A5533BC564}" dt="2022-11-18T13:03:50.516" v="13929" actId="47"/>
        <pc:sldMkLst>
          <pc:docMk/>
          <pc:sldMk cId="3993303875" sldId="303"/>
        </pc:sldMkLst>
      </pc:sldChg>
      <pc:sldChg chg="addSp delSp modSp add mod delAnim modAnim addCm">
        <pc:chgData name="Triebold  Nicolas" userId="8414fac6-5c62-4ef6-aa02-b49f3eb7f0da" providerId="ADAL" clId="{FC66965E-9336-483A-82B2-F2A5533BC564}" dt="2022-11-22T09:46:36.359" v="16587"/>
        <pc:sldMkLst>
          <pc:docMk/>
          <pc:sldMk cId="842084125" sldId="304"/>
        </pc:sldMkLst>
        <pc:spChg chg="add del mod">
          <ac:chgData name="Triebold  Nicolas" userId="8414fac6-5c62-4ef6-aa02-b49f3eb7f0da" providerId="ADAL" clId="{FC66965E-9336-483A-82B2-F2A5533BC564}" dt="2022-11-21T15:57:56.799" v="15809" actId="478"/>
          <ac:spMkLst>
            <pc:docMk/>
            <pc:sldMk cId="842084125" sldId="304"/>
            <ac:spMk id="2" creationId="{570CE0C0-8976-55E8-6671-B0F65C74902B}"/>
          </ac:spMkLst>
        </pc:spChg>
        <pc:spChg chg="del mod">
          <ac:chgData name="Triebold  Nicolas" userId="8414fac6-5c62-4ef6-aa02-b49f3eb7f0da" providerId="ADAL" clId="{FC66965E-9336-483A-82B2-F2A5533BC564}" dt="2022-11-18T12:59:43.196" v="13668" actId="478"/>
          <ac:spMkLst>
            <pc:docMk/>
            <pc:sldMk cId="842084125" sldId="304"/>
            <ac:spMk id="3" creationId="{9EE0A683-618F-4D75-846F-0DB536B4E502}"/>
          </ac:spMkLst>
        </pc:spChg>
        <pc:spChg chg="mod">
          <ac:chgData name="Triebold  Nicolas" userId="8414fac6-5c62-4ef6-aa02-b49f3eb7f0da" providerId="ADAL" clId="{FC66965E-9336-483A-82B2-F2A5533BC564}" dt="2022-11-18T13:10:09.858" v="14114" actId="20577"/>
          <ac:spMkLst>
            <pc:docMk/>
            <pc:sldMk cId="842084125" sldId="304"/>
            <ac:spMk id="9" creationId="{0077A682-F5AB-9E39-B687-D682FA548D2C}"/>
          </ac:spMkLst>
        </pc:spChg>
        <pc:spChg chg="add del mod">
          <ac:chgData name="Triebold  Nicolas" userId="8414fac6-5c62-4ef6-aa02-b49f3eb7f0da" providerId="ADAL" clId="{FC66965E-9336-483A-82B2-F2A5533BC564}" dt="2022-11-21T15:57:56.799" v="15809" actId="478"/>
          <ac:spMkLst>
            <pc:docMk/>
            <pc:sldMk cId="842084125" sldId="304"/>
            <ac:spMk id="13" creationId="{31118881-54B5-D067-5668-0233D51301E7}"/>
          </ac:spMkLst>
        </pc:spChg>
        <pc:spChg chg="add del mod">
          <ac:chgData name="Triebold  Nicolas" userId="8414fac6-5c62-4ef6-aa02-b49f3eb7f0da" providerId="ADAL" clId="{FC66965E-9336-483A-82B2-F2A5533BC564}" dt="2022-11-21T15:57:56.799" v="15809" actId="478"/>
          <ac:spMkLst>
            <pc:docMk/>
            <pc:sldMk cId="842084125" sldId="304"/>
            <ac:spMk id="14" creationId="{AC171D09-EF66-ED51-5A36-C3103F92962E}"/>
          </ac:spMkLst>
        </pc:spChg>
        <pc:spChg chg="add mod">
          <ac:chgData name="Triebold  Nicolas" userId="8414fac6-5c62-4ef6-aa02-b49f3eb7f0da" providerId="ADAL" clId="{FC66965E-9336-483A-82B2-F2A5533BC564}" dt="2022-11-18T13:00:05.891" v="13677"/>
          <ac:spMkLst>
            <pc:docMk/>
            <pc:sldMk cId="842084125" sldId="304"/>
            <ac:spMk id="15" creationId="{5EC4DD2D-B2F4-2E95-12E3-0A84A30E4A6D}"/>
          </ac:spMkLst>
        </pc:spChg>
        <pc:spChg chg="add del mod">
          <ac:chgData name="Triebold  Nicolas" userId="8414fac6-5c62-4ef6-aa02-b49f3eb7f0da" providerId="ADAL" clId="{FC66965E-9336-483A-82B2-F2A5533BC564}" dt="2022-11-21T15:57:56.799" v="15809" actId="478"/>
          <ac:spMkLst>
            <pc:docMk/>
            <pc:sldMk cId="842084125" sldId="304"/>
            <ac:spMk id="17" creationId="{F1CC2D4A-8EB8-2967-5ACC-C2D5874B8BAD}"/>
          </ac:spMkLst>
        </pc:spChg>
        <pc:spChg chg="add del mod">
          <ac:chgData name="Triebold  Nicolas" userId="8414fac6-5c62-4ef6-aa02-b49f3eb7f0da" providerId="ADAL" clId="{FC66965E-9336-483A-82B2-F2A5533BC564}" dt="2022-11-21T15:57:56.799" v="15809" actId="478"/>
          <ac:spMkLst>
            <pc:docMk/>
            <pc:sldMk cId="842084125" sldId="304"/>
            <ac:spMk id="18" creationId="{84F0C764-C461-5D19-D014-31E8E450B9EC}"/>
          </ac:spMkLst>
        </pc:spChg>
        <pc:spChg chg="add del mod">
          <ac:chgData name="Triebold  Nicolas" userId="8414fac6-5c62-4ef6-aa02-b49f3eb7f0da" providerId="ADAL" clId="{FC66965E-9336-483A-82B2-F2A5533BC564}" dt="2022-11-18T13:01:13.181" v="13734" actId="478"/>
          <ac:spMkLst>
            <pc:docMk/>
            <pc:sldMk cId="842084125" sldId="304"/>
            <ac:spMk id="19" creationId="{949C8EFF-8205-9145-2E6B-0721867D1070}"/>
          </ac:spMkLst>
        </pc:spChg>
        <pc:spChg chg="add del mod">
          <ac:chgData name="Triebold  Nicolas" userId="8414fac6-5c62-4ef6-aa02-b49f3eb7f0da" providerId="ADAL" clId="{FC66965E-9336-483A-82B2-F2A5533BC564}" dt="2022-11-18T13:01:06.251" v="13732" actId="478"/>
          <ac:spMkLst>
            <pc:docMk/>
            <pc:sldMk cId="842084125" sldId="304"/>
            <ac:spMk id="20" creationId="{31E01953-18D7-0150-2827-628EDD0B8BDE}"/>
          </ac:spMkLst>
        </pc:spChg>
        <pc:spChg chg="add del mod">
          <ac:chgData name="Triebold  Nicolas" userId="8414fac6-5c62-4ef6-aa02-b49f3eb7f0da" providerId="ADAL" clId="{FC66965E-9336-483A-82B2-F2A5533BC564}" dt="2022-11-21T15:57:56.799" v="15809" actId="478"/>
          <ac:spMkLst>
            <pc:docMk/>
            <pc:sldMk cId="842084125" sldId="304"/>
            <ac:spMk id="22" creationId="{05877545-F9D6-D7ED-09D0-AA2379065A1C}"/>
          </ac:spMkLst>
        </pc:spChg>
        <pc:spChg chg="add del mod">
          <ac:chgData name="Triebold  Nicolas" userId="8414fac6-5c62-4ef6-aa02-b49f3eb7f0da" providerId="ADAL" clId="{FC66965E-9336-483A-82B2-F2A5533BC564}" dt="2022-11-18T13:01:09.648" v="13733" actId="478"/>
          <ac:spMkLst>
            <pc:docMk/>
            <pc:sldMk cId="842084125" sldId="304"/>
            <ac:spMk id="23" creationId="{A0CC322C-2DAA-4EF7-C195-DE7E155A6254}"/>
          </ac:spMkLst>
        </pc:spChg>
        <pc:spChg chg="add del mod">
          <ac:chgData name="Triebold  Nicolas" userId="8414fac6-5c62-4ef6-aa02-b49f3eb7f0da" providerId="ADAL" clId="{FC66965E-9336-483A-82B2-F2A5533BC564}" dt="2022-11-18T13:01:09.648" v="13733" actId="478"/>
          <ac:spMkLst>
            <pc:docMk/>
            <pc:sldMk cId="842084125" sldId="304"/>
            <ac:spMk id="25" creationId="{FF3945A3-6D88-DFF5-AB9F-72EF82B0D760}"/>
          </ac:spMkLst>
        </pc:spChg>
        <pc:spChg chg="add del mod">
          <ac:chgData name="Triebold  Nicolas" userId="8414fac6-5c62-4ef6-aa02-b49f3eb7f0da" providerId="ADAL" clId="{FC66965E-9336-483A-82B2-F2A5533BC564}" dt="2022-11-18T13:01:06.251" v="13732" actId="478"/>
          <ac:spMkLst>
            <pc:docMk/>
            <pc:sldMk cId="842084125" sldId="304"/>
            <ac:spMk id="27" creationId="{AE9A91E0-17B1-F660-C197-192892378BA7}"/>
          </ac:spMkLst>
        </pc:spChg>
        <pc:spChg chg="add mod">
          <ac:chgData name="Triebold  Nicolas" userId="8414fac6-5c62-4ef6-aa02-b49f3eb7f0da" providerId="ADAL" clId="{FC66965E-9336-483A-82B2-F2A5533BC564}" dt="2022-11-18T13:01:23.952" v="13737" actId="164"/>
          <ac:spMkLst>
            <pc:docMk/>
            <pc:sldMk cId="842084125" sldId="304"/>
            <ac:spMk id="30" creationId="{41CD3CD6-CF4C-84BF-D5D5-46F7B8CB4064}"/>
          </ac:spMkLst>
        </pc:spChg>
        <pc:spChg chg="add mod">
          <ac:chgData name="Triebold  Nicolas" userId="8414fac6-5c62-4ef6-aa02-b49f3eb7f0da" providerId="ADAL" clId="{FC66965E-9336-483A-82B2-F2A5533BC564}" dt="2022-11-18T13:01:36.175" v="13741" actId="164"/>
          <ac:spMkLst>
            <pc:docMk/>
            <pc:sldMk cId="842084125" sldId="304"/>
            <ac:spMk id="34" creationId="{1DE05AC9-7361-51AF-FD21-CA9476ECC96A}"/>
          </ac:spMkLst>
        </pc:spChg>
        <pc:spChg chg="add del mod">
          <ac:chgData name="Triebold  Nicolas" userId="8414fac6-5c62-4ef6-aa02-b49f3eb7f0da" providerId="ADAL" clId="{FC66965E-9336-483A-82B2-F2A5533BC564}" dt="2022-11-21T15:57:56.799" v="15809" actId="478"/>
          <ac:spMkLst>
            <pc:docMk/>
            <pc:sldMk cId="842084125" sldId="304"/>
            <ac:spMk id="36" creationId="{5327F909-AFD4-2555-46D4-65C2E897FDE5}"/>
          </ac:spMkLst>
        </pc:spChg>
        <pc:spChg chg="add del mod">
          <ac:chgData name="Triebold  Nicolas" userId="8414fac6-5c62-4ef6-aa02-b49f3eb7f0da" providerId="ADAL" clId="{FC66965E-9336-483A-82B2-F2A5533BC564}" dt="2022-11-21T15:57:56.799" v="15809" actId="478"/>
          <ac:spMkLst>
            <pc:docMk/>
            <pc:sldMk cId="842084125" sldId="304"/>
            <ac:spMk id="37" creationId="{B2BC1AFA-7023-20BD-9EB4-7BF87E77B868}"/>
          </ac:spMkLst>
        </pc:spChg>
        <pc:spChg chg="add del mod">
          <ac:chgData name="Triebold  Nicolas" userId="8414fac6-5c62-4ef6-aa02-b49f3eb7f0da" providerId="ADAL" clId="{FC66965E-9336-483A-82B2-F2A5533BC564}" dt="2022-11-21T15:57:56.799" v="15809" actId="478"/>
          <ac:spMkLst>
            <pc:docMk/>
            <pc:sldMk cId="842084125" sldId="304"/>
            <ac:spMk id="38" creationId="{74CAA979-62F1-B52D-8189-24049588B2A8}"/>
          </ac:spMkLst>
        </pc:spChg>
        <pc:spChg chg="add mod">
          <ac:chgData name="Triebold  Nicolas" userId="8414fac6-5c62-4ef6-aa02-b49f3eb7f0da" providerId="ADAL" clId="{FC66965E-9336-483A-82B2-F2A5533BC564}" dt="2022-11-22T09:46:21.269" v="16586" actId="20577"/>
          <ac:spMkLst>
            <pc:docMk/>
            <pc:sldMk cId="842084125" sldId="304"/>
            <ac:spMk id="39" creationId="{60C03E34-88D6-F7DA-3154-F6B5307A1498}"/>
          </ac:spMkLst>
        </pc:spChg>
        <pc:spChg chg="add del mod">
          <ac:chgData name="Triebold  Nicolas" userId="8414fac6-5c62-4ef6-aa02-b49f3eb7f0da" providerId="ADAL" clId="{FC66965E-9336-483A-82B2-F2A5533BC564}" dt="2022-11-18T13:10:51.627" v="14155" actId="478"/>
          <ac:spMkLst>
            <pc:docMk/>
            <pc:sldMk cId="842084125" sldId="304"/>
            <ac:spMk id="40" creationId="{8BBBB564-26B9-9236-DAC2-2A70F9BDEB0E}"/>
          </ac:spMkLst>
        </pc:spChg>
        <pc:spChg chg="del mod">
          <ac:chgData name="Triebold  Nicolas" userId="8414fac6-5c62-4ef6-aa02-b49f3eb7f0da" providerId="ADAL" clId="{FC66965E-9336-483A-82B2-F2A5533BC564}" dt="2022-11-21T15:57:56.799" v="15809" actId="478"/>
          <ac:spMkLst>
            <pc:docMk/>
            <pc:sldMk cId="842084125" sldId="304"/>
            <ac:spMk id="44" creationId="{1A5F18C7-60E8-4066-BA7A-517CE50DA257}"/>
          </ac:spMkLst>
        </pc:spChg>
        <pc:spChg chg="del mod">
          <ac:chgData name="Triebold  Nicolas" userId="8414fac6-5c62-4ef6-aa02-b49f3eb7f0da" providerId="ADAL" clId="{FC66965E-9336-483A-82B2-F2A5533BC564}" dt="2022-11-21T15:57:56.799" v="15809" actId="478"/>
          <ac:spMkLst>
            <pc:docMk/>
            <pc:sldMk cId="842084125" sldId="304"/>
            <ac:spMk id="45" creationId="{027FFC34-E124-4678-B9DD-B9344059D7A0}"/>
          </ac:spMkLst>
        </pc:spChg>
        <pc:spChg chg="del mod">
          <ac:chgData name="Triebold  Nicolas" userId="8414fac6-5c62-4ef6-aa02-b49f3eb7f0da" providerId="ADAL" clId="{FC66965E-9336-483A-82B2-F2A5533BC564}" dt="2022-11-21T15:57:56.799" v="15809" actId="478"/>
          <ac:spMkLst>
            <pc:docMk/>
            <pc:sldMk cId="842084125" sldId="304"/>
            <ac:spMk id="46" creationId="{E77C6F7C-87F6-49AC-9E1A-26E5D9C6EC90}"/>
          </ac:spMkLst>
        </pc:spChg>
        <pc:spChg chg="del mod">
          <ac:chgData name="Triebold  Nicolas" userId="8414fac6-5c62-4ef6-aa02-b49f3eb7f0da" providerId="ADAL" clId="{FC66965E-9336-483A-82B2-F2A5533BC564}" dt="2022-11-21T15:57:56.799" v="15809" actId="478"/>
          <ac:spMkLst>
            <pc:docMk/>
            <pc:sldMk cId="842084125" sldId="304"/>
            <ac:spMk id="47" creationId="{C6EB5B4C-2C12-494E-94FB-33D408A25B32}"/>
          </ac:spMkLst>
        </pc:spChg>
        <pc:spChg chg="del mod">
          <ac:chgData name="Triebold  Nicolas" userId="8414fac6-5c62-4ef6-aa02-b49f3eb7f0da" providerId="ADAL" clId="{FC66965E-9336-483A-82B2-F2A5533BC564}" dt="2022-11-21T15:57:56.799" v="15809" actId="478"/>
          <ac:spMkLst>
            <pc:docMk/>
            <pc:sldMk cId="842084125" sldId="304"/>
            <ac:spMk id="49" creationId="{C5A5FCBC-CFDA-4E52-A231-3CB4B8E5DB12}"/>
          </ac:spMkLst>
        </pc:spChg>
        <pc:grpChg chg="add del mod">
          <ac:chgData name="Triebold  Nicolas" userId="8414fac6-5c62-4ef6-aa02-b49f3eb7f0da" providerId="ADAL" clId="{FC66965E-9336-483A-82B2-F2A5533BC564}" dt="2022-11-21T15:57:56.799" v="15809" actId="478"/>
          <ac:grpSpMkLst>
            <pc:docMk/>
            <pc:sldMk cId="842084125" sldId="304"/>
            <ac:grpSpMk id="31" creationId="{AD83FE42-13E7-8747-A3FD-9B20B243F47C}"/>
          </ac:grpSpMkLst>
        </pc:grpChg>
        <pc:grpChg chg="add del mod">
          <ac:chgData name="Triebold  Nicolas" userId="8414fac6-5c62-4ef6-aa02-b49f3eb7f0da" providerId="ADAL" clId="{FC66965E-9336-483A-82B2-F2A5533BC564}" dt="2022-11-21T15:57:56.799" v="15809" actId="478"/>
          <ac:grpSpMkLst>
            <pc:docMk/>
            <pc:sldMk cId="842084125" sldId="304"/>
            <ac:grpSpMk id="35" creationId="{ABE9DF19-F7E8-7778-BFEA-EE64D4D22E3E}"/>
          </ac:grpSpMkLst>
        </pc:grpChg>
        <pc:grpChg chg="del mod">
          <ac:chgData name="Triebold  Nicolas" userId="8414fac6-5c62-4ef6-aa02-b49f3eb7f0da" providerId="ADAL" clId="{FC66965E-9336-483A-82B2-F2A5533BC564}" dt="2022-11-21T15:57:56.799" v="15809" actId="478"/>
          <ac:grpSpMkLst>
            <pc:docMk/>
            <pc:sldMk cId="842084125" sldId="304"/>
            <ac:grpSpMk id="40" creationId="{71BDB2E0-DA9D-4433-9CD5-95EA417858DD}"/>
          </ac:grpSpMkLst>
        </pc:grpChg>
        <pc:cxnChg chg="add del mod">
          <ac:chgData name="Triebold  Nicolas" userId="8414fac6-5c62-4ef6-aa02-b49f3eb7f0da" providerId="ADAL" clId="{FC66965E-9336-483A-82B2-F2A5533BC564}" dt="2022-11-21T15:57:56.799" v="15809" actId="478"/>
          <ac:cxnSpMkLst>
            <pc:docMk/>
            <pc:sldMk cId="842084125" sldId="304"/>
            <ac:cxnSpMk id="3" creationId="{5B23AF6D-3075-7F43-C085-20B96E4C9FAF}"/>
          </ac:cxnSpMkLst>
        </pc:cxnChg>
        <pc:cxnChg chg="add del mod">
          <ac:chgData name="Triebold  Nicolas" userId="8414fac6-5c62-4ef6-aa02-b49f3eb7f0da" providerId="ADAL" clId="{FC66965E-9336-483A-82B2-F2A5533BC564}" dt="2022-11-21T15:57:56.799" v="15809" actId="478"/>
          <ac:cxnSpMkLst>
            <pc:docMk/>
            <pc:sldMk cId="842084125" sldId="304"/>
            <ac:cxnSpMk id="7" creationId="{4E414809-BF2C-48D2-8E40-974FB0B81BB2}"/>
          </ac:cxnSpMkLst>
        </pc:cxnChg>
        <pc:cxnChg chg="add mod">
          <ac:chgData name="Triebold  Nicolas" userId="8414fac6-5c62-4ef6-aa02-b49f3eb7f0da" providerId="ADAL" clId="{FC66965E-9336-483A-82B2-F2A5533BC564}" dt="2022-11-18T13:00:05.891" v="13677"/>
          <ac:cxnSpMkLst>
            <pc:docMk/>
            <pc:sldMk cId="842084125" sldId="304"/>
            <ac:cxnSpMk id="8" creationId="{BE8FCAF6-8651-77FA-8D66-70904C71773E}"/>
          </ac:cxnSpMkLst>
        </pc:cxnChg>
        <pc:cxnChg chg="add mod">
          <ac:chgData name="Triebold  Nicolas" userId="8414fac6-5c62-4ef6-aa02-b49f3eb7f0da" providerId="ADAL" clId="{FC66965E-9336-483A-82B2-F2A5533BC564}" dt="2022-11-18T13:00:05.891" v="13677"/>
          <ac:cxnSpMkLst>
            <pc:docMk/>
            <pc:sldMk cId="842084125" sldId="304"/>
            <ac:cxnSpMk id="10" creationId="{85051D4F-2BE3-DBA4-168B-E9AC64E39F58}"/>
          </ac:cxnSpMkLst>
        </pc:cxnChg>
        <pc:cxnChg chg="add del mod">
          <ac:chgData name="Triebold  Nicolas" userId="8414fac6-5c62-4ef6-aa02-b49f3eb7f0da" providerId="ADAL" clId="{FC66965E-9336-483A-82B2-F2A5533BC564}" dt="2022-11-18T13:01:06.251" v="13732" actId="478"/>
          <ac:cxnSpMkLst>
            <pc:docMk/>
            <pc:sldMk cId="842084125" sldId="304"/>
            <ac:cxnSpMk id="11" creationId="{54C87974-9E51-D9BE-81BD-2FBEAB660E24}"/>
          </ac:cxnSpMkLst>
        </pc:cxnChg>
        <pc:cxnChg chg="add del mod">
          <ac:chgData name="Triebold  Nicolas" userId="8414fac6-5c62-4ef6-aa02-b49f3eb7f0da" providerId="ADAL" clId="{FC66965E-9336-483A-82B2-F2A5533BC564}" dt="2022-11-18T13:01:13.181" v="13734" actId="478"/>
          <ac:cxnSpMkLst>
            <pc:docMk/>
            <pc:sldMk cId="842084125" sldId="304"/>
            <ac:cxnSpMk id="12" creationId="{15EA3F9C-F986-EE37-BE79-DFBE64EF106B}"/>
          </ac:cxnSpMkLst>
        </pc:cxnChg>
        <pc:cxnChg chg="add del mod">
          <ac:chgData name="Triebold  Nicolas" userId="8414fac6-5c62-4ef6-aa02-b49f3eb7f0da" providerId="ADAL" clId="{FC66965E-9336-483A-82B2-F2A5533BC564}" dt="2022-11-18T13:01:13.181" v="13734" actId="478"/>
          <ac:cxnSpMkLst>
            <pc:docMk/>
            <pc:sldMk cId="842084125" sldId="304"/>
            <ac:cxnSpMk id="16" creationId="{A31D0862-D653-5499-0C50-28406F7A1852}"/>
          </ac:cxnSpMkLst>
        </pc:cxnChg>
        <pc:cxnChg chg="add del mod">
          <ac:chgData name="Triebold  Nicolas" userId="8414fac6-5c62-4ef6-aa02-b49f3eb7f0da" providerId="ADAL" clId="{FC66965E-9336-483A-82B2-F2A5533BC564}" dt="2022-11-21T15:57:56.799" v="15809" actId="478"/>
          <ac:cxnSpMkLst>
            <pc:docMk/>
            <pc:sldMk cId="842084125" sldId="304"/>
            <ac:cxnSpMk id="21" creationId="{F84CDE29-A2FA-F291-8607-505A6A10DA3E}"/>
          </ac:cxnSpMkLst>
        </pc:cxnChg>
        <pc:cxnChg chg="add del mod">
          <ac:chgData name="Triebold  Nicolas" userId="8414fac6-5c62-4ef6-aa02-b49f3eb7f0da" providerId="ADAL" clId="{FC66965E-9336-483A-82B2-F2A5533BC564}" dt="2022-11-18T13:01:09.648" v="13733" actId="478"/>
          <ac:cxnSpMkLst>
            <pc:docMk/>
            <pc:sldMk cId="842084125" sldId="304"/>
            <ac:cxnSpMk id="24" creationId="{45BD3513-E248-CC02-1460-8E7B63CA452E}"/>
          </ac:cxnSpMkLst>
        </pc:cxnChg>
        <pc:cxnChg chg="add del mod">
          <ac:chgData name="Triebold  Nicolas" userId="8414fac6-5c62-4ef6-aa02-b49f3eb7f0da" providerId="ADAL" clId="{FC66965E-9336-483A-82B2-F2A5533BC564}" dt="2022-11-18T13:01:06.251" v="13732" actId="478"/>
          <ac:cxnSpMkLst>
            <pc:docMk/>
            <pc:sldMk cId="842084125" sldId="304"/>
            <ac:cxnSpMk id="26" creationId="{FCE66A05-3F0E-4BEE-0F82-7E613D7B75AC}"/>
          </ac:cxnSpMkLst>
        </pc:cxnChg>
        <pc:cxnChg chg="add mod">
          <ac:chgData name="Triebold  Nicolas" userId="8414fac6-5c62-4ef6-aa02-b49f3eb7f0da" providerId="ADAL" clId="{FC66965E-9336-483A-82B2-F2A5533BC564}" dt="2022-11-18T13:01:23.952" v="13737" actId="164"/>
          <ac:cxnSpMkLst>
            <pc:docMk/>
            <pc:sldMk cId="842084125" sldId="304"/>
            <ac:cxnSpMk id="28" creationId="{237A8749-991B-2978-1E60-1FA9FAA9FEC5}"/>
          </ac:cxnSpMkLst>
        </pc:cxnChg>
        <pc:cxnChg chg="add mod">
          <ac:chgData name="Triebold  Nicolas" userId="8414fac6-5c62-4ef6-aa02-b49f3eb7f0da" providerId="ADAL" clId="{FC66965E-9336-483A-82B2-F2A5533BC564}" dt="2022-11-18T13:01:23.952" v="13737" actId="164"/>
          <ac:cxnSpMkLst>
            <pc:docMk/>
            <pc:sldMk cId="842084125" sldId="304"/>
            <ac:cxnSpMk id="29" creationId="{1AA70020-1782-EFFE-B9CC-5D1DC1C58112}"/>
          </ac:cxnSpMkLst>
        </pc:cxnChg>
        <pc:cxnChg chg="add mod">
          <ac:chgData name="Triebold  Nicolas" userId="8414fac6-5c62-4ef6-aa02-b49f3eb7f0da" providerId="ADAL" clId="{FC66965E-9336-483A-82B2-F2A5533BC564}" dt="2022-11-18T13:01:36.175" v="13741" actId="164"/>
          <ac:cxnSpMkLst>
            <pc:docMk/>
            <pc:sldMk cId="842084125" sldId="304"/>
            <ac:cxnSpMk id="32" creationId="{EBF0728C-C66F-5D24-D028-424D058B5C9B}"/>
          </ac:cxnSpMkLst>
        </pc:cxnChg>
        <pc:cxnChg chg="add mod">
          <ac:chgData name="Triebold  Nicolas" userId="8414fac6-5c62-4ef6-aa02-b49f3eb7f0da" providerId="ADAL" clId="{FC66965E-9336-483A-82B2-F2A5533BC564}" dt="2022-11-18T13:01:36.175" v="13741" actId="164"/>
          <ac:cxnSpMkLst>
            <pc:docMk/>
            <pc:sldMk cId="842084125" sldId="304"/>
            <ac:cxnSpMk id="33" creationId="{009FEA07-414C-D661-F8DF-5AF8B27211D4}"/>
          </ac:cxnSpMkLst>
        </pc:cxnChg>
        <pc:cxnChg chg="del mod">
          <ac:chgData name="Triebold  Nicolas" userId="8414fac6-5c62-4ef6-aa02-b49f3eb7f0da" providerId="ADAL" clId="{FC66965E-9336-483A-82B2-F2A5533BC564}" dt="2022-11-21T15:57:56.799" v="15809" actId="478"/>
          <ac:cxnSpMkLst>
            <pc:docMk/>
            <pc:sldMk cId="842084125" sldId="304"/>
            <ac:cxnSpMk id="50" creationId="{FEF51AAB-CFDD-42F3-831E-6F570CCE8C20}"/>
          </ac:cxnSpMkLst>
        </pc:cxnChg>
        <pc:cxnChg chg="del mod">
          <ac:chgData name="Triebold  Nicolas" userId="8414fac6-5c62-4ef6-aa02-b49f3eb7f0da" providerId="ADAL" clId="{FC66965E-9336-483A-82B2-F2A5533BC564}" dt="2022-11-21T15:57:56.799" v="15809" actId="478"/>
          <ac:cxnSpMkLst>
            <pc:docMk/>
            <pc:sldMk cId="842084125" sldId="304"/>
            <ac:cxnSpMk id="56" creationId="{A8A33E3E-1C4D-43B2-8F02-4A9A4260D4E6}"/>
          </ac:cxnSpMkLst>
        </pc:cxnChg>
        <pc:cxnChg chg="del mod">
          <ac:chgData name="Triebold  Nicolas" userId="8414fac6-5c62-4ef6-aa02-b49f3eb7f0da" providerId="ADAL" clId="{FC66965E-9336-483A-82B2-F2A5533BC564}" dt="2022-11-21T15:57:56.799" v="15809" actId="478"/>
          <ac:cxnSpMkLst>
            <pc:docMk/>
            <pc:sldMk cId="842084125" sldId="304"/>
            <ac:cxnSpMk id="63" creationId="{DDBB13C9-E988-417E-B43E-DC9D0A9A94B5}"/>
          </ac:cxnSpMkLst>
        </pc:cxnChg>
        <pc:cxnChg chg="del mod">
          <ac:chgData name="Triebold  Nicolas" userId="8414fac6-5c62-4ef6-aa02-b49f3eb7f0da" providerId="ADAL" clId="{FC66965E-9336-483A-82B2-F2A5533BC564}" dt="2022-11-21T15:57:56.799" v="15809" actId="478"/>
          <ac:cxnSpMkLst>
            <pc:docMk/>
            <pc:sldMk cId="842084125" sldId="304"/>
            <ac:cxnSpMk id="66" creationId="{F5782D6A-65AF-4886-B3E0-902378171175}"/>
          </ac:cxnSpMkLst>
        </pc:cxnChg>
        <pc:cxnChg chg="del mod">
          <ac:chgData name="Triebold  Nicolas" userId="8414fac6-5c62-4ef6-aa02-b49f3eb7f0da" providerId="ADAL" clId="{FC66965E-9336-483A-82B2-F2A5533BC564}" dt="2022-11-21T15:57:56.799" v="15809" actId="478"/>
          <ac:cxnSpMkLst>
            <pc:docMk/>
            <pc:sldMk cId="842084125" sldId="304"/>
            <ac:cxnSpMk id="76" creationId="{FC6A6309-7644-4724-99A6-F1763172E86B}"/>
          </ac:cxnSpMkLst>
        </pc:cxnChg>
      </pc:sldChg>
      <pc:sldChg chg="addSp delSp modSp add mod addAnim delAnim modAnim">
        <pc:chgData name="Triebold  Nicolas" userId="8414fac6-5c62-4ef6-aa02-b49f3eb7f0da" providerId="ADAL" clId="{FC66965E-9336-483A-82B2-F2A5533BC564}" dt="2022-11-18T13:08:34.811" v="14064" actId="20577"/>
        <pc:sldMkLst>
          <pc:docMk/>
          <pc:sldMk cId="2436239430" sldId="305"/>
        </pc:sldMkLst>
        <pc:spChg chg="del">
          <ac:chgData name="Triebold  Nicolas" userId="8414fac6-5c62-4ef6-aa02-b49f3eb7f0da" providerId="ADAL" clId="{FC66965E-9336-483A-82B2-F2A5533BC564}" dt="2022-11-18T13:07:00.685" v="14058" actId="478"/>
          <ac:spMkLst>
            <pc:docMk/>
            <pc:sldMk cId="2436239430" sldId="305"/>
            <ac:spMk id="58" creationId="{E8CFC9F5-1547-440E-963B-B75F3F638EBF}"/>
          </ac:spMkLst>
        </pc:spChg>
        <pc:spChg chg="mod">
          <ac:chgData name="Triebold  Nicolas" userId="8414fac6-5c62-4ef6-aa02-b49f3eb7f0da" providerId="ADAL" clId="{FC66965E-9336-483A-82B2-F2A5533BC564}" dt="2022-11-18T13:08:34.811" v="14064" actId="20577"/>
          <ac:spMkLst>
            <pc:docMk/>
            <pc:sldMk cId="2436239430" sldId="305"/>
            <ac:spMk id="59" creationId="{BB7ECDAD-288D-449C-968D-FC9EC79AA13F}"/>
          </ac:spMkLst>
        </pc:spChg>
        <pc:spChg chg="add del ord">
          <ac:chgData name="Triebold  Nicolas" userId="8414fac6-5c62-4ef6-aa02-b49f3eb7f0da" providerId="ADAL" clId="{FC66965E-9336-483A-82B2-F2A5533BC564}" dt="2022-11-18T13:06:59.160" v="14057" actId="167"/>
          <ac:spMkLst>
            <pc:docMk/>
            <pc:sldMk cId="2436239430" sldId="305"/>
            <ac:spMk id="60" creationId="{3B4EFFB8-0850-4A88-8481-A11626E3DF13}"/>
          </ac:spMkLst>
        </pc:spChg>
      </pc:sldChg>
      <pc:sldChg chg="addSp modSp mod">
        <pc:chgData name="Triebold  Nicolas" userId="8414fac6-5c62-4ef6-aa02-b49f3eb7f0da" providerId="ADAL" clId="{FC66965E-9336-483A-82B2-F2A5533BC564}" dt="2022-11-22T09:22:17.455" v="16382" actId="207"/>
        <pc:sldMkLst>
          <pc:docMk/>
          <pc:sldMk cId="2350044112" sldId="309"/>
        </pc:sldMkLst>
        <pc:spChg chg="mod">
          <ac:chgData name="Triebold  Nicolas" userId="8414fac6-5c62-4ef6-aa02-b49f3eb7f0da" providerId="ADAL" clId="{FC66965E-9336-483A-82B2-F2A5533BC564}" dt="2022-11-21T14:46:16.638" v="15086" actId="20577"/>
          <ac:spMkLst>
            <pc:docMk/>
            <pc:sldMk cId="2350044112" sldId="309"/>
            <ac:spMk id="2" creationId="{B2FE22A1-56F7-4FF9-8A90-D307E67331DC}"/>
          </ac:spMkLst>
        </pc:spChg>
        <pc:spChg chg="mod">
          <ac:chgData name="Triebold  Nicolas" userId="8414fac6-5c62-4ef6-aa02-b49f3eb7f0da" providerId="ADAL" clId="{FC66965E-9336-483A-82B2-F2A5533BC564}" dt="2022-11-22T09:21:55.030" v="16379" actId="20577"/>
          <ac:spMkLst>
            <pc:docMk/>
            <pc:sldMk cId="2350044112" sldId="309"/>
            <ac:spMk id="3" creationId="{56BD7DC3-17C3-4B09-9D8E-F143A82B205E}"/>
          </ac:spMkLst>
        </pc:spChg>
        <pc:spChg chg="add mod">
          <ac:chgData name="Triebold  Nicolas" userId="8414fac6-5c62-4ef6-aa02-b49f3eb7f0da" providerId="ADAL" clId="{FC66965E-9336-483A-82B2-F2A5533BC564}" dt="2022-11-22T09:22:17.455" v="16382" actId="207"/>
          <ac:spMkLst>
            <pc:docMk/>
            <pc:sldMk cId="2350044112" sldId="309"/>
            <ac:spMk id="7" creationId="{CD0AE7B2-CAD2-EBBA-9DD4-712E951E6764}"/>
          </ac:spMkLst>
        </pc:spChg>
        <pc:spChg chg="mod">
          <ac:chgData name="Triebold  Nicolas" userId="8414fac6-5c62-4ef6-aa02-b49f3eb7f0da" providerId="ADAL" clId="{FC66965E-9336-483A-82B2-F2A5533BC564}" dt="2022-11-21T13:32:44.099" v="14762" actId="114"/>
          <ac:spMkLst>
            <pc:docMk/>
            <pc:sldMk cId="2350044112" sldId="309"/>
            <ac:spMk id="38" creationId="{3AA1F6F7-BC50-4DE6-AA73-F823104EDAF2}"/>
          </ac:spMkLst>
        </pc:spChg>
      </pc:sldChg>
      <pc:sldChg chg="delSp modSp mod delAnim modShow">
        <pc:chgData name="Triebold  Nicolas" userId="8414fac6-5c62-4ef6-aa02-b49f3eb7f0da" providerId="ADAL" clId="{FC66965E-9336-483A-82B2-F2A5533BC564}" dt="2022-11-21T15:21:55.846" v="15479" actId="729"/>
        <pc:sldMkLst>
          <pc:docMk/>
          <pc:sldMk cId="972163839" sldId="310"/>
        </pc:sldMkLst>
        <pc:spChg chg="del">
          <ac:chgData name="Triebold  Nicolas" userId="8414fac6-5c62-4ef6-aa02-b49f3eb7f0da" providerId="ADAL" clId="{FC66965E-9336-483A-82B2-F2A5533BC564}" dt="2022-11-21T15:21:28.039" v="15477" actId="478"/>
          <ac:spMkLst>
            <pc:docMk/>
            <pc:sldMk cId="972163839" sldId="310"/>
            <ac:spMk id="61" creationId="{82813B50-2C2C-4C02-8891-12AB0EDE4194}"/>
          </ac:spMkLst>
        </pc:spChg>
        <pc:spChg chg="del">
          <ac:chgData name="Triebold  Nicolas" userId="8414fac6-5c62-4ef6-aa02-b49f3eb7f0da" providerId="ADAL" clId="{FC66965E-9336-483A-82B2-F2A5533BC564}" dt="2022-11-21T15:21:29.468" v="15478" actId="478"/>
          <ac:spMkLst>
            <pc:docMk/>
            <pc:sldMk cId="972163839" sldId="310"/>
            <ac:spMk id="143" creationId="{1ABEA4A2-50A9-4279-B264-BAD6D1B414AE}"/>
          </ac:spMkLst>
        </pc:spChg>
        <pc:spChg chg="del">
          <ac:chgData name="Triebold  Nicolas" userId="8414fac6-5c62-4ef6-aa02-b49f3eb7f0da" providerId="ADAL" clId="{FC66965E-9336-483A-82B2-F2A5533BC564}" dt="2022-11-21T15:21:23.518" v="15475" actId="478"/>
          <ac:spMkLst>
            <pc:docMk/>
            <pc:sldMk cId="972163839" sldId="310"/>
            <ac:spMk id="144" creationId="{41FDE217-CAD7-49E8-A856-B50B39AC6C79}"/>
          </ac:spMkLst>
        </pc:spChg>
        <pc:spChg chg="mod">
          <ac:chgData name="Triebold  Nicolas" userId="8414fac6-5c62-4ef6-aa02-b49f3eb7f0da" providerId="ADAL" clId="{FC66965E-9336-483A-82B2-F2A5533BC564}" dt="2022-11-21T13:38:28.630" v="14883" actId="20577"/>
          <ac:spMkLst>
            <pc:docMk/>
            <pc:sldMk cId="972163839" sldId="310"/>
            <ac:spMk id="161" creationId="{30FF3B59-EFC6-4020-9346-54D8F41CDE14}"/>
          </ac:spMkLst>
        </pc:spChg>
        <pc:grpChg chg="del">
          <ac:chgData name="Triebold  Nicolas" userId="8414fac6-5c62-4ef6-aa02-b49f3eb7f0da" providerId="ADAL" clId="{FC66965E-9336-483A-82B2-F2A5533BC564}" dt="2022-11-21T15:21:26.716" v="15476" actId="478"/>
          <ac:grpSpMkLst>
            <pc:docMk/>
            <pc:sldMk cId="972163839" sldId="310"/>
            <ac:grpSpMk id="145" creationId="{3CC2DEAE-448B-4EDC-9F7F-623583C85D00}"/>
          </ac:grpSpMkLst>
        </pc:grpChg>
      </pc:sldChg>
      <pc:sldChg chg="modSp modAnim addCm modCm">
        <pc:chgData name="Triebold  Nicolas" userId="8414fac6-5c62-4ef6-aa02-b49f3eb7f0da" providerId="ADAL" clId="{FC66965E-9336-483A-82B2-F2A5533BC564}" dt="2022-11-23T06:45:51.002" v="17698"/>
        <pc:sldMkLst>
          <pc:docMk/>
          <pc:sldMk cId="812596845" sldId="311"/>
        </pc:sldMkLst>
        <pc:spChg chg="mod">
          <ac:chgData name="Triebold  Nicolas" userId="8414fac6-5c62-4ef6-aa02-b49f3eb7f0da" providerId="ADAL" clId="{FC66965E-9336-483A-82B2-F2A5533BC564}" dt="2022-11-21T14:35:56.327" v="14930" actId="20577"/>
          <ac:spMkLst>
            <pc:docMk/>
            <pc:sldMk cId="812596845" sldId="311"/>
            <ac:spMk id="2" creationId="{B2FE22A1-56F7-4FF9-8A90-D307E67331DC}"/>
          </ac:spMkLst>
        </pc:spChg>
        <pc:spChg chg="mod">
          <ac:chgData name="Triebold  Nicolas" userId="8414fac6-5c62-4ef6-aa02-b49f3eb7f0da" providerId="ADAL" clId="{FC66965E-9336-483A-82B2-F2A5533BC564}" dt="2022-11-22T09:20:18.152" v="16375" actId="20577"/>
          <ac:spMkLst>
            <pc:docMk/>
            <pc:sldMk cId="812596845" sldId="311"/>
            <ac:spMk id="3" creationId="{56BD7DC3-17C3-4B09-9D8E-F143A82B205E}"/>
          </ac:spMkLst>
        </pc:spChg>
      </pc:sldChg>
      <pc:sldChg chg="modSp ord modAnim">
        <pc:chgData name="Triebold  Nicolas" userId="8414fac6-5c62-4ef6-aa02-b49f3eb7f0da" providerId="ADAL" clId="{FC66965E-9336-483A-82B2-F2A5533BC564}" dt="2022-11-21T15:39:01.574" v="15654" actId="20577"/>
        <pc:sldMkLst>
          <pc:docMk/>
          <pc:sldMk cId="2515394321" sldId="312"/>
        </pc:sldMkLst>
        <pc:spChg chg="mod">
          <ac:chgData name="Triebold  Nicolas" userId="8414fac6-5c62-4ef6-aa02-b49f3eb7f0da" providerId="ADAL" clId="{FC66965E-9336-483A-82B2-F2A5533BC564}" dt="2022-11-21T15:39:01.574" v="15654" actId="20577"/>
          <ac:spMkLst>
            <pc:docMk/>
            <pc:sldMk cId="2515394321" sldId="312"/>
            <ac:spMk id="161" creationId="{30FF3B59-EFC6-4020-9346-54D8F41CDE14}"/>
          </ac:spMkLst>
        </pc:spChg>
      </pc:sldChg>
      <pc:sldChg chg="modSp add modAnim addCm">
        <pc:chgData name="Triebold  Nicolas" userId="8414fac6-5c62-4ef6-aa02-b49f3eb7f0da" providerId="ADAL" clId="{FC66965E-9336-483A-82B2-F2A5533BC564}" dt="2022-11-22T09:28:00.384" v="16415" actId="20577"/>
        <pc:sldMkLst>
          <pc:docMk/>
          <pc:sldMk cId="656762344" sldId="313"/>
        </pc:sldMkLst>
        <pc:spChg chg="mod">
          <ac:chgData name="Triebold  Nicolas" userId="8414fac6-5c62-4ef6-aa02-b49f3eb7f0da" providerId="ADAL" clId="{FC66965E-9336-483A-82B2-F2A5533BC564}" dt="2022-11-22T09:28:00.384" v="16415" actId="20577"/>
          <ac:spMkLst>
            <pc:docMk/>
            <pc:sldMk cId="656762344" sldId="313"/>
            <ac:spMk id="3" creationId="{9EE0A683-618F-4D75-846F-0DB536B4E502}"/>
          </ac:spMkLst>
        </pc:spChg>
      </pc:sldChg>
      <pc:sldChg chg="addSp delSp modSp add mod modAnim">
        <pc:chgData name="Triebold  Nicolas" userId="8414fac6-5c62-4ef6-aa02-b49f3eb7f0da" providerId="ADAL" clId="{FC66965E-9336-483A-82B2-F2A5533BC564}" dt="2022-11-22T09:36:58.229" v="16483" actId="20577"/>
        <pc:sldMkLst>
          <pc:docMk/>
          <pc:sldMk cId="576980536" sldId="314"/>
        </pc:sldMkLst>
        <pc:spChg chg="mod">
          <ac:chgData name="Triebold  Nicolas" userId="8414fac6-5c62-4ef6-aa02-b49f3eb7f0da" providerId="ADAL" clId="{FC66965E-9336-483A-82B2-F2A5533BC564}" dt="2022-11-21T15:12:30.878" v="15271" actId="20577"/>
          <ac:spMkLst>
            <pc:docMk/>
            <pc:sldMk cId="576980536" sldId="314"/>
            <ac:spMk id="3" creationId="{04345B94-9497-42E9-ACFB-B8BF5956D79C}"/>
          </ac:spMkLst>
        </pc:spChg>
        <pc:spChg chg="mod">
          <ac:chgData name="Triebold  Nicolas" userId="8414fac6-5c62-4ef6-aa02-b49f3eb7f0da" providerId="ADAL" clId="{FC66965E-9336-483A-82B2-F2A5533BC564}" dt="2022-11-22T09:12:36.728" v="16186"/>
          <ac:spMkLst>
            <pc:docMk/>
            <pc:sldMk cId="576980536" sldId="314"/>
            <ac:spMk id="7" creationId="{C5EA9143-417E-3A52-FC12-934E6D0A0BC6}"/>
          </ac:spMkLst>
        </pc:spChg>
        <pc:spChg chg="mod">
          <ac:chgData name="Triebold  Nicolas" userId="8414fac6-5c62-4ef6-aa02-b49f3eb7f0da" providerId="ADAL" clId="{FC66965E-9336-483A-82B2-F2A5533BC564}" dt="2022-11-21T15:12:19.966" v="15254" actId="20577"/>
          <ac:spMkLst>
            <pc:docMk/>
            <pc:sldMk cId="576980536" sldId="314"/>
            <ac:spMk id="9" creationId="{31467AF6-529B-80B7-FE61-5A1C125D90BB}"/>
          </ac:spMkLst>
        </pc:spChg>
        <pc:spChg chg="mod">
          <ac:chgData name="Triebold  Nicolas" userId="8414fac6-5c62-4ef6-aa02-b49f3eb7f0da" providerId="ADAL" clId="{FC66965E-9336-483A-82B2-F2A5533BC564}" dt="2022-11-22T09:12:36.728" v="16186"/>
          <ac:spMkLst>
            <pc:docMk/>
            <pc:sldMk cId="576980536" sldId="314"/>
            <ac:spMk id="11" creationId="{F2E38625-65E1-D2A1-E786-8FFE57CB0EFE}"/>
          </ac:spMkLst>
        </pc:spChg>
        <pc:spChg chg="mod">
          <ac:chgData name="Triebold  Nicolas" userId="8414fac6-5c62-4ef6-aa02-b49f3eb7f0da" providerId="ADAL" clId="{FC66965E-9336-483A-82B2-F2A5533BC564}" dt="2022-11-22T09:12:36.728" v="16186"/>
          <ac:spMkLst>
            <pc:docMk/>
            <pc:sldMk cId="576980536" sldId="314"/>
            <ac:spMk id="12" creationId="{74588BE4-9A6C-43DD-3858-04EDE16EDDE1}"/>
          </ac:spMkLst>
        </pc:spChg>
        <pc:spChg chg="mod">
          <ac:chgData name="Triebold  Nicolas" userId="8414fac6-5c62-4ef6-aa02-b49f3eb7f0da" providerId="ADAL" clId="{FC66965E-9336-483A-82B2-F2A5533BC564}" dt="2022-11-22T09:12:36.728" v="16186"/>
          <ac:spMkLst>
            <pc:docMk/>
            <pc:sldMk cId="576980536" sldId="314"/>
            <ac:spMk id="15" creationId="{44ABC5ED-EC5E-C517-1452-77C7734DD059}"/>
          </ac:spMkLst>
        </pc:spChg>
        <pc:spChg chg="mod">
          <ac:chgData name="Triebold  Nicolas" userId="8414fac6-5c62-4ef6-aa02-b49f3eb7f0da" providerId="ADAL" clId="{FC66965E-9336-483A-82B2-F2A5533BC564}" dt="2022-11-22T09:12:36.728" v="16186"/>
          <ac:spMkLst>
            <pc:docMk/>
            <pc:sldMk cId="576980536" sldId="314"/>
            <ac:spMk id="24" creationId="{62C4637E-FFB9-3263-A1AA-E0E4DFF91EF0}"/>
          </ac:spMkLst>
        </pc:spChg>
        <pc:spChg chg="mod">
          <ac:chgData name="Triebold  Nicolas" userId="8414fac6-5c62-4ef6-aa02-b49f3eb7f0da" providerId="ADAL" clId="{FC66965E-9336-483A-82B2-F2A5533BC564}" dt="2022-11-22T09:12:36.728" v="16186"/>
          <ac:spMkLst>
            <pc:docMk/>
            <pc:sldMk cId="576980536" sldId="314"/>
            <ac:spMk id="30" creationId="{7DED26E6-0432-8139-7936-2568E1EC1380}"/>
          </ac:spMkLst>
        </pc:spChg>
        <pc:spChg chg="mod">
          <ac:chgData name="Triebold  Nicolas" userId="8414fac6-5c62-4ef6-aa02-b49f3eb7f0da" providerId="ADAL" clId="{FC66965E-9336-483A-82B2-F2A5533BC564}" dt="2022-11-22T09:12:36.728" v="16186"/>
          <ac:spMkLst>
            <pc:docMk/>
            <pc:sldMk cId="576980536" sldId="314"/>
            <ac:spMk id="31" creationId="{0112A237-D17C-95F6-B0E5-B806FF474B08}"/>
          </ac:spMkLst>
        </pc:spChg>
        <pc:spChg chg="mod">
          <ac:chgData name="Triebold  Nicolas" userId="8414fac6-5c62-4ef6-aa02-b49f3eb7f0da" providerId="ADAL" clId="{FC66965E-9336-483A-82B2-F2A5533BC564}" dt="2022-11-22T09:12:58.763" v="16187"/>
          <ac:spMkLst>
            <pc:docMk/>
            <pc:sldMk cId="576980536" sldId="314"/>
            <ac:spMk id="34" creationId="{27D8D796-2AF4-E0F2-02BC-3BA5451C36AB}"/>
          </ac:spMkLst>
        </pc:spChg>
        <pc:spChg chg="mod">
          <ac:chgData name="Triebold  Nicolas" userId="8414fac6-5c62-4ef6-aa02-b49f3eb7f0da" providerId="ADAL" clId="{FC66965E-9336-483A-82B2-F2A5533BC564}" dt="2022-11-22T09:12:58.763" v="16187"/>
          <ac:spMkLst>
            <pc:docMk/>
            <pc:sldMk cId="576980536" sldId="314"/>
            <ac:spMk id="37" creationId="{06E06C10-82CD-A3EA-2940-797097996B47}"/>
          </ac:spMkLst>
        </pc:spChg>
        <pc:spChg chg="mod">
          <ac:chgData name="Triebold  Nicolas" userId="8414fac6-5c62-4ef6-aa02-b49f3eb7f0da" providerId="ADAL" clId="{FC66965E-9336-483A-82B2-F2A5533BC564}" dt="2022-11-22T09:12:58.763" v="16187"/>
          <ac:spMkLst>
            <pc:docMk/>
            <pc:sldMk cId="576980536" sldId="314"/>
            <ac:spMk id="38" creationId="{027F3061-D77A-D7BC-2AB0-835A9A4AB535}"/>
          </ac:spMkLst>
        </pc:spChg>
        <pc:spChg chg="mod">
          <ac:chgData name="Triebold  Nicolas" userId="8414fac6-5c62-4ef6-aa02-b49f3eb7f0da" providerId="ADAL" clId="{FC66965E-9336-483A-82B2-F2A5533BC564}" dt="2022-11-22T09:12:58.763" v="16187"/>
          <ac:spMkLst>
            <pc:docMk/>
            <pc:sldMk cId="576980536" sldId="314"/>
            <ac:spMk id="41" creationId="{5E4352D4-8D93-2C64-9EF7-285086279B47}"/>
          </ac:spMkLst>
        </pc:spChg>
        <pc:spChg chg="mod">
          <ac:chgData name="Triebold  Nicolas" userId="8414fac6-5c62-4ef6-aa02-b49f3eb7f0da" providerId="ADAL" clId="{FC66965E-9336-483A-82B2-F2A5533BC564}" dt="2022-11-22T09:12:58.763" v="16187"/>
          <ac:spMkLst>
            <pc:docMk/>
            <pc:sldMk cId="576980536" sldId="314"/>
            <ac:spMk id="50" creationId="{5CA8E306-A2B9-0B16-FA4E-AE814B93C628}"/>
          </ac:spMkLst>
        </pc:spChg>
        <pc:spChg chg="mod">
          <ac:chgData name="Triebold  Nicolas" userId="8414fac6-5c62-4ef6-aa02-b49f3eb7f0da" providerId="ADAL" clId="{FC66965E-9336-483A-82B2-F2A5533BC564}" dt="2022-11-22T09:12:58.763" v="16187"/>
          <ac:spMkLst>
            <pc:docMk/>
            <pc:sldMk cId="576980536" sldId="314"/>
            <ac:spMk id="56" creationId="{75D6CB95-53D0-88CB-1909-339C5315EDE3}"/>
          </ac:spMkLst>
        </pc:spChg>
        <pc:spChg chg="mod">
          <ac:chgData name="Triebold  Nicolas" userId="8414fac6-5c62-4ef6-aa02-b49f3eb7f0da" providerId="ADAL" clId="{FC66965E-9336-483A-82B2-F2A5533BC564}" dt="2022-11-22T09:12:58.763" v="16187"/>
          <ac:spMkLst>
            <pc:docMk/>
            <pc:sldMk cId="576980536" sldId="314"/>
            <ac:spMk id="57" creationId="{B9FA99EE-191E-52B4-7BD9-C45425E0E116}"/>
          </ac:spMkLst>
        </pc:spChg>
        <pc:spChg chg="add mod">
          <ac:chgData name="Triebold  Nicolas" userId="8414fac6-5c62-4ef6-aa02-b49f3eb7f0da" providerId="ADAL" clId="{FC66965E-9336-483A-82B2-F2A5533BC564}" dt="2022-11-22T09:36:43.538" v="16455" actId="20577"/>
          <ac:spMkLst>
            <pc:docMk/>
            <pc:sldMk cId="576980536" sldId="314"/>
            <ac:spMk id="58" creationId="{8A32FC30-8557-CCC8-18EC-AC090CCA4840}"/>
          </ac:spMkLst>
        </pc:spChg>
        <pc:spChg chg="add mod">
          <ac:chgData name="Triebold  Nicolas" userId="8414fac6-5c62-4ef6-aa02-b49f3eb7f0da" providerId="ADAL" clId="{FC66965E-9336-483A-82B2-F2A5533BC564}" dt="2022-11-22T09:36:58.229" v="16483" actId="20577"/>
          <ac:spMkLst>
            <pc:docMk/>
            <pc:sldMk cId="576980536" sldId="314"/>
            <ac:spMk id="65" creationId="{7EF01131-1B06-EB09-3543-9AB75EEF28EF}"/>
          </ac:spMkLst>
        </pc:spChg>
        <pc:spChg chg="add mod">
          <ac:chgData name="Triebold  Nicolas" userId="8414fac6-5c62-4ef6-aa02-b49f3eb7f0da" providerId="ADAL" clId="{FC66965E-9336-483A-82B2-F2A5533BC564}" dt="2022-11-22T09:36:56.466" v="16482" actId="20577"/>
          <ac:spMkLst>
            <pc:docMk/>
            <pc:sldMk cId="576980536" sldId="314"/>
            <ac:spMk id="66" creationId="{CF85F1E0-320D-B769-EADB-692367BDBA44}"/>
          </ac:spMkLst>
        </pc:spChg>
        <pc:spChg chg="mod">
          <ac:chgData name="Triebold  Nicolas" userId="8414fac6-5c62-4ef6-aa02-b49f3eb7f0da" providerId="ADAL" clId="{FC66965E-9336-483A-82B2-F2A5533BC564}" dt="2022-11-22T09:15:21.226" v="16326" actId="20577"/>
          <ac:spMkLst>
            <pc:docMk/>
            <pc:sldMk cId="576980536" sldId="314"/>
            <ac:spMk id="86" creationId="{391259AF-419E-4734-BD2A-EC4EBD3FDF70}"/>
          </ac:spMkLst>
        </pc:spChg>
        <pc:grpChg chg="add mod">
          <ac:chgData name="Triebold  Nicolas" userId="8414fac6-5c62-4ef6-aa02-b49f3eb7f0da" providerId="ADAL" clId="{FC66965E-9336-483A-82B2-F2A5533BC564}" dt="2022-11-22T09:12:36.728" v="16186"/>
          <ac:grpSpMkLst>
            <pc:docMk/>
            <pc:sldMk cId="576980536" sldId="314"/>
            <ac:grpSpMk id="2" creationId="{6038F64A-35DC-AB57-D07D-54B52184214C}"/>
          </ac:grpSpMkLst>
        </pc:grpChg>
        <pc:grpChg chg="add mod">
          <ac:chgData name="Triebold  Nicolas" userId="8414fac6-5c62-4ef6-aa02-b49f3eb7f0da" providerId="ADAL" clId="{FC66965E-9336-483A-82B2-F2A5533BC564}" dt="2022-11-22T09:12:36.728" v="16186"/>
          <ac:grpSpMkLst>
            <pc:docMk/>
            <pc:sldMk cId="576980536" sldId="314"/>
            <ac:grpSpMk id="13" creationId="{B2A4CDDA-796B-0282-BEB9-AA63A997A145}"/>
          </ac:grpSpMkLst>
        </pc:grpChg>
        <pc:grpChg chg="add mod">
          <ac:chgData name="Triebold  Nicolas" userId="8414fac6-5c62-4ef6-aa02-b49f3eb7f0da" providerId="ADAL" clId="{FC66965E-9336-483A-82B2-F2A5533BC564}" dt="2022-11-22T09:12:36.728" v="16186"/>
          <ac:grpSpMkLst>
            <pc:docMk/>
            <pc:sldMk cId="576980536" sldId="314"/>
            <ac:grpSpMk id="21" creationId="{8BF3463A-7288-950C-F6D5-1D407ED872DC}"/>
          </ac:grpSpMkLst>
        </pc:grpChg>
        <pc:grpChg chg="mod">
          <ac:chgData name="Triebold  Nicolas" userId="8414fac6-5c62-4ef6-aa02-b49f3eb7f0da" providerId="ADAL" clId="{FC66965E-9336-483A-82B2-F2A5533BC564}" dt="2022-11-22T09:12:36.728" v="16186"/>
          <ac:grpSpMkLst>
            <pc:docMk/>
            <pc:sldMk cId="576980536" sldId="314"/>
            <ac:grpSpMk id="23" creationId="{278AB872-9C88-CF20-8241-E3FE8C3AFF00}"/>
          </ac:grpSpMkLst>
        </pc:grpChg>
        <pc:grpChg chg="add del mod">
          <ac:chgData name="Triebold  Nicolas" userId="8414fac6-5c62-4ef6-aa02-b49f3eb7f0da" providerId="ADAL" clId="{FC66965E-9336-483A-82B2-F2A5533BC564}" dt="2022-11-22T09:13:00.247" v="16188" actId="478"/>
          <ac:grpSpMkLst>
            <pc:docMk/>
            <pc:sldMk cId="576980536" sldId="314"/>
            <ac:grpSpMk id="32" creationId="{BDF81411-85B1-A7AD-D46C-B523BB46CB35}"/>
          </ac:grpSpMkLst>
        </pc:grpChg>
        <pc:grpChg chg="add del mod">
          <ac:chgData name="Triebold  Nicolas" userId="8414fac6-5c62-4ef6-aa02-b49f3eb7f0da" providerId="ADAL" clId="{FC66965E-9336-483A-82B2-F2A5533BC564}" dt="2022-11-22T09:13:00.247" v="16188" actId="478"/>
          <ac:grpSpMkLst>
            <pc:docMk/>
            <pc:sldMk cId="576980536" sldId="314"/>
            <ac:grpSpMk id="39" creationId="{8225218C-84E8-7F6F-B3F4-A6831C6C67C6}"/>
          </ac:grpSpMkLst>
        </pc:grpChg>
        <pc:grpChg chg="add del mod">
          <ac:chgData name="Triebold  Nicolas" userId="8414fac6-5c62-4ef6-aa02-b49f3eb7f0da" providerId="ADAL" clId="{FC66965E-9336-483A-82B2-F2A5533BC564}" dt="2022-11-22T09:13:00.247" v="16188" actId="478"/>
          <ac:grpSpMkLst>
            <pc:docMk/>
            <pc:sldMk cId="576980536" sldId="314"/>
            <ac:grpSpMk id="47" creationId="{63107B79-2820-CD59-1542-DC13B225637A}"/>
          </ac:grpSpMkLst>
        </pc:grpChg>
        <pc:grpChg chg="mod">
          <ac:chgData name="Triebold  Nicolas" userId="8414fac6-5c62-4ef6-aa02-b49f3eb7f0da" providerId="ADAL" clId="{FC66965E-9336-483A-82B2-F2A5533BC564}" dt="2022-11-22T09:12:58.763" v="16187"/>
          <ac:grpSpMkLst>
            <pc:docMk/>
            <pc:sldMk cId="576980536" sldId="314"/>
            <ac:grpSpMk id="49" creationId="{020CD20F-44E8-5C03-5ACD-4FE533868E12}"/>
          </ac:grpSpMkLst>
        </pc:grpChg>
        <pc:grpChg chg="add mod">
          <ac:chgData name="Triebold  Nicolas" userId="8414fac6-5c62-4ef6-aa02-b49f3eb7f0da" providerId="ADAL" clId="{FC66965E-9336-483A-82B2-F2A5533BC564}" dt="2022-11-22T09:15:50.516" v="16329" actId="164"/>
          <ac:grpSpMkLst>
            <pc:docMk/>
            <pc:sldMk cId="576980536" sldId="314"/>
            <ac:grpSpMk id="71" creationId="{5FD9131D-6E6B-E691-0E05-D062580D651E}"/>
          </ac:grpSpMkLst>
        </pc:grpChg>
        <pc:grpChg chg="add mod">
          <ac:chgData name="Triebold  Nicolas" userId="8414fac6-5c62-4ef6-aa02-b49f3eb7f0da" providerId="ADAL" clId="{FC66965E-9336-483A-82B2-F2A5533BC564}" dt="2022-11-22T09:15:56.057" v="16330" actId="14100"/>
          <ac:grpSpMkLst>
            <pc:docMk/>
            <pc:sldMk cId="576980536" sldId="314"/>
            <ac:grpSpMk id="72" creationId="{267D7E24-B3DB-7842-B26B-153844AFA44B}"/>
          </ac:grpSpMkLst>
        </pc:grpChg>
        <pc:graphicFrameChg chg="del">
          <ac:chgData name="Triebold  Nicolas" userId="8414fac6-5c62-4ef6-aa02-b49f3eb7f0da" providerId="ADAL" clId="{FC66965E-9336-483A-82B2-F2A5533BC564}" dt="2022-11-21T15:12:12.500" v="15239" actId="478"/>
          <ac:graphicFrameMkLst>
            <pc:docMk/>
            <pc:sldMk cId="576980536" sldId="314"/>
            <ac:graphicFrameMk id="7" creationId="{6700CBA6-B97B-78BA-A36B-04E8814B1A3F}"/>
          </ac:graphicFrameMkLst>
        </pc:graphicFrameChg>
        <pc:picChg chg="mod">
          <ac:chgData name="Triebold  Nicolas" userId="8414fac6-5c62-4ef6-aa02-b49f3eb7f0da" providerId="ADAL" clId="{FC66965E-9336-483A-82B2-F2A5533BC564}" dt="2022-11-22T09:12:36.728" v="16186"/>
          <ac:picMkLst>
            <pc:docMk/>
            <pc:sldMk cId="576980536" sldId="314"/>
            <ac:picMk id="3" creationId="{88C513E7-9979-1838-9EE8-DB6E1D893EF1}"/>
          </ac:picMkLst>
        </pc:picChg>
        <pc:picChg chg="mod">
          <ac:chgData name="Triebold  Nicolas" userId="8414fac6-5c62-4ef6-aa02-b49f3eb7f0da" providerId="ADAL" clId="{FC66965E-9336-483A-82B2-F2A5533BC564}" dt="2022-11-22T09:12:36.728" v="16186"/>
          <ac:picMkLst>
            <pc:docMk/>
            <pc:sldMk cId="576980536" sldId="314"/>
            <ac:picMk id="14" creationId="{B788FB22-2677-0FCB-02C1-9FF96CF88395}"/>
          </ac:picMkLst>
        </pc:picChg>
        <pc:picChg chg="mod">
          <ac:chgData name="Triebold  Nicolas" userId="8414fac6-5c62-4ef6-aa02-b49f3eb7f0da" providerId="ADAL" clId="{FC66965E-9336-483A-82B2-F2A5533BC564}" dt="2022-11-22T09:12:36.728" v="16186"/>
          <ac:picMkLst>
            <pc:docMk/>
            <pc:sldMk cId="576980536" sldId="314"/>
            <ac:picMk id="22" creationId="{BF190E91-9B46-822D-ADA8-BBEB00557977}"/>
          </ac:picMkLst>
        </pc:picChg>
        <pc:picChg chg="mod">
          <ac:chgData name="Triebold  Nicolas" userId="8414fac6-5c62-4ef6-aa02-b49f3eb7f0da" providerId="ADAL" clId="{FC66965E-9336-483A-82B2-F2A5533BC564}" dt="2022-11-22T09:12:58.763" v="16187"/>
          <ac:picMkLst>
            <pc:docMk/>
            <pc:sldMk cId="576980536" sldId="314"/>
            <ac:picMk id="33" creationId="{F6476619-AC16-74A1-CBBA-8EBDBCB197AC}"/>
          </ac:picMkLst>
        </pc:picChg>
        <pc:picChg chg="mod">
          <ac:chgData name="Triebold  Nicolas" userId="8414fac6-5c62-4ef6-aa02-b49f3eb7f0da" providerId="ADAL" clId="{FC66965E-9336-483A-82B2-F2A5533BC564}" dt="2022-11-22T09:12:58.763" v="16187"/>
          <ac:picMkLst>
            <pc:docMk/>
            <pc:sldMk cId="576980536" sldId="314"/>
            <ac:picMk id="40" creationId="{92E74B94-EFAE-76EB-FAE5-3E8B0F48C2BB}"/>
          </ac:picMkLst>
        </pc:picChg>
        <pc:picChg chg="mod">
          <ac:chgData name="Triebold  Nicolas" userId="8414fac6-5c62-4ef6-aa02-b49f3eb7f0da" providerId="ADAL" clId="{FC66965E-9336-483A-82B2-F2A5533BC564}" dt="2022-11-22T09:12:58.763" v="16187"/>
          <ac:picMkLst>
            <pc:docMk/>
            <pc:sldMk cId="576980536" sldId="314"/>
            <ac:picMk id="48" creationId="{486EC164-A571-43DC-4922-3C22B121F03D}"/>
          </ac:picMkLst>
        </pc:picChg>
        <pc:cxnChg chg="mod">
          <ac:chgData name="Triebold  Nicolas" userId="8414fac6-5c62-4ef6-aa02-b49f3eb7f0da" providerId="ADAL" clId="{FC66965E-9336-483A-82B2-F2A5533BC564}" dt="2022-11-22T09:12:36.728" v="16186"/>
          <ac:cxnSpMkLst>
            <pc:docMk/>
            <pc:sldMk cId="576980536" sldId="314"/>
            <ac:cxnSpMk id="8" creationId="{4156A283-D037-A077-859D-D9718A8665E2}"/>
          </ac:cxnSpMkLst>
        </pc:cxnChg>
        <pc:cxnChg chg="mod">
          <ac:chgData name="Triebold  Nicolas" userId="8414fac6-5c62-4ef6-aa02-b49f3eb7f0da" providerId="ADAL" clId="{FC66965E-9336-483A-82B2-F2A5533BC564}" dt="2022-11-22T09:12:36.728" v="16186"/>
          <ac:cxnSpMkLst>
            <pc:docMk/>
            <pc:sldMk cId="576980536" sldId="314"/>
            <ac:cxnSpMk id="10" creationId="{02D2F2B9-D9E4-C7C8-8E6C-EEC0C415C0F3}"/>
          </ac:cxnSpMkLst>
        </pc:cxnChg>
        <pc:cxnChg chg="mod">
          <ac:chgData name="Triebold  Nicolas" userId="8414fac6-5c62-4ef6-aa02-b49f3eb7f0da" providerId="ADAL" clId="{FC66965E-9336-483A-82B2-F2A5533BC564}" dt="2022-11-22T09:12:36.728" v="16186"/>
          <ac:cxnSpMkLst>
            <pc:docMk/>
            <pc:sldMk cId="576980536" sldId="314"/>
            <ac:cxnSpMk id="16" creationId="{C031185E-DD2C-ED05-5F74-2161AA32905A}"/>
          </ac:cxnSpMkLst>
        </pc:cxnChg>
        <pc:cxnChg chg="mod">
          <ac:chgData name="Triebold  Nicolas" userId="8414fac6-5c62-4ef6-aa02-b49f3eb7f0da" providerId="ADAL" clId="{FC66965E-9336-483A-82B2-F2A5533BC564}" dt="2022-11-22T09:12:36.728" v="16186"/>
          <ac:cxnSpMkLst>
            <pc:docMk/>
            <pc:sldMk cId="576980536" sldId="314"/>
            <ac:cxnSpMk id="17" creationId="{C95EEA62-1988-627D-5841-D8C2C2AA9173}"/>
          </ac:cxnSpMkLst>
        </pc:cxnChg>
        <pc:cxnChg chg="mod">
          <ac:chgData name="Triebold  Nicolas" userId="8414fac6-5c62-4ef6-aa02-b49f3eb7f0da" providerId="ADAL" clId="{FC66965E-9336-483A-82B2-F2A5533BC564}" dt="2022-11-22T09:12:36.728" v="16186"/>
          <ac:cxnSpMkLst>
            <pc:docMk/>
            <pc:sldMk cId="576980536" sldId="314"/>
            <ac:cxnSpMk id="18" creationId="{8120DFF5-3A0F-F82F-B5F9-4B398949A27D}"/>
          </ac:cxnSpMkLst>
        </pc:cxnChg>
        <pc:cxnChg chg="mod">
          <ac:chgData name="Triebold  Nicolas" userId="8414fac6-5c62-4ef6-aa02-b49f3eb7f0da" providerId="ADAL" clId="{FC66965E-9336-483A-82B2-F2A5533BC564}" dt="2022-11-22T09:12:36.728" v="16186"/>
          <ac:cxnSpMkLst>
            <pc:docMk/>
            <pc:sldMk cId="576980536" sldId="314"/>
            <ac:cxnSpMk id="19" creationId="{64F37C1B-1B29-C4FC-63BA-AAFA47BCDDFF}"/>
          </ac:cxnSpMkLst>
        </pc:cxnChg>
        <pc:cxnChg chg="mod">
          <ac:chgData name="Triebold  Nicolas" userId="8414fac6-5c62-4ef6-aa02-b49f3eb7f0da" providerId="ADAL" clId="{FC66965E-9336-483A-82B2-F2A5533BC564}" dt="2022-11-22T09:12:36.728" v="16186"/>
          <ac:cxnSpMkLst>
            <pc:docMk/>
            <pc:sldMk cId="576980536" sldId="314"/>
            <ac:cxnSpMk id="20" creationId="{EBCFE238-35DD-C716-1CAF-3E3D5BE47D1E}"/>
          </ac:cxnSpMkLst>
        </pc:cxnChg>
        <pc:cxnChg chg="mod">
          <ac:chgData name="Triebold  Nicolas" userId="8414fac6-5c62-4ef6-aa02-b49f3eb7f0da" providerId="ADAL" clId="{FC66965E-9336-483A-82B2-F2A5533BC564}" dt="2022-11-22T09:12:36.728" v="16186"/>
          <ac:cxnSpMkLst>
            <pc:docMk/>
            <pc:sldMk cId="576980536" sldId="314"/>
            <ac:cxnSpMk id="25" creationId="{915D01BF-4B7E-185C-2D53-D01350F4574A}"/>
          </ac:cxnSpMkLst>
        </pc:cxnChg>
        <pc:cxnChg chg="mod">
          <ac:chgData name="Triebold  Nicolas" userId="8414fac6-5c62-4ef6-aa02-b49f3eb7f0da" providerId="ADAL" clId="{FC66965E-9336-483A-82B2-F2A5533BC564}" dt="2022-11-22T09:12:36.728" v="16186"/>
          <ac:cxnSpMkLst>
            <pc:docMk/>
            <pc:sldMk cId="576980536" sldId="314"/>
            <ac:cxnSpMk id="26" creationId="{D4083E79-BB27-C35B-CA85-9F3E0FCDE8B2}"/>
          </ac:cxnSpMkLst>
        </pc:cxnChg>
        <pc:cxnChg chg="mod">
          <ac:chgData name="Triebold  Nicolas" userId="8414fac6-5c62-4ef6-aa02-b49f3eb7f0da" providerId="ADAL" clId="{FC66965E-9336-483A-82B2-F2A5533BC564}" dt="2022-11-22T09:12:36.728" v="16186"/>
          <ac:cxnSpMkLst>
            <pc:docMk/>
            <pc:sldMk cId="576980536" sldId="314"/>
            <ac:cxnSpMk id="27" creationId="{E7E084AF-8134-AE6E-C2B7-FC0CF718EC9B}"/>
          </ac:cxnSpMkLst>
        </pc:cxnChg>
        <pc:cxnChg chg="mod">
          <ac:chgData name="Triebold  Nicolas" userId="8414fac6-5c62-4ef6-aa02-b49f3eb7f0da" providerId="ADAL" clId="{FC66965E-9336-483A-82B2-F2A5533BC564}" dt="2022-11-22T09:12:36.728" v="16186"/>
          <ac:cxnSpMkLst>
            <pc:docMk/>
            <pc:sldMk cId="576980536" sldId="314"/>
            <ac:cxnSpMk id="28" creationId="{BAB7C7F1-836B-D8A0-364F-B6B8171D5F3E}"/>
          </ac:cxnSpMkLst>
        </pc:cxnChg>
        <pc:cxnChg chg="mod">
          <ac:chgData name="Triebold  Nicolas" userId="8414fac6-5c62-4ef6-aa02-b49f3eb7f0da" providerId="ADAL" clId="{FC66965E-9336-483A-82B2-F2A5533BC564}" dt="2022-11-22T09:12:36.728" v="16186"/>
          <ac:cxnSpMkLst>
            <pc:docMk/>
            <pc:sldMk cId="576980536" sldId="314"/>
            <ac:cxnSpMk id="29" creationId="{C3B64165-99A9-50C9-FF4A-099EAB876514}"/>
          </ac:cxnSpMkLst>
        </pc:cxnChg>
        <pc:cxnChg chg="mod">
          <ac:chgData name="Triebold  Nicolas" userId="8414fac6-5c62-4ef6-aa02-b49f3eb7f0da" providerId="ADAL" clId="{FC66965E-9336-483A-82B2-F2A5533BC564}" dt="2022-11-22T09:12:58.763" v="16187"/>
          <ac:cxnSpMkLst>
            <pc:docMk/>
            <pc:sldMk cId="576980536" sldId="314"/>
            <ac:cxnSpMk id="35" creationId="{FEE6AC7C-1E3B-B31D-423E-75B45B52857A}"/>
          </ac:cxnSpMkLst>
        </pc:cxnChg>
        <pc:cxnChg chg="mod">
          <ac:chgData name="Triebold  Nicolas" userId="8414fac6-5c62-4ef6-aa02-b49f3eb7f0da" providerId="ADAL" clId="{FC66965E-9336-483A-82B2-F2A5533BC564}" dt="2022-11-22T09:12:58.763" v="16187"/>
          <ac:cxnSpMkLst>
            <pc:docMk/>
            <pc:sldMk cId="576980536" sldId="314"/>
            <ac:cxnSpMk id="36" creationId="{AB55C49A-72F9-87B8-2EC5-EF3DC79263FA}"/>
          </ac:cxnSpMkLst>
        </pc:cxnChg>
        <pc:cxnChg chg="mod">
          <ac:chgData name="Triebold  Nicolas" userId="8414fac6-5c62-4ef6-aa02-b49f3eb7f0da" providerId="ADAL" clId="{FC66965E-9336-483A-82B2-F2A5533BC564}" dt="2022-11-22T09:12:58.763" v="16187"/>
          <ac:cxnSpMkLst>
            <pc:docMk/>
            <pc:sldMk cId="576980536" sldId="314"/>
            <ac:cxnSpMk id="42" creationId="{0DC524FE-0914-FAC4-21B3-A0786D6CACA5}"/>
          </ac:cxnSpMkLst>
        </pc:cxnChg>
        <pc:cxnChg chg="mod">
          <ac:chgData name="Triebold  Nicolas" userId="8414fac6-5c62-4ef6-aa02-b49f3eb7f0da" providerId="ADAL" clId="{FC66965E-9336-483A-82B2-F2A5533BC564}" dt="2022-11-22T09:12:58.763" v="16187"/>
          <ac:cxnSpMkLst>
            <pc:docMk/>
            <pc:sldMk cId="576980536" sldId="314"/>
            <ac:cxnSpMk id="43" creationId="{0BC7149B-3286-004D-E648-80A21B4DA735}"/>
          </ac:cxnSpMkLst>
        </pc:cxnChg>
        <pc:cxnChg chg="mod">
          <ac:chgData name="Triebold  Nicolas" userId="8414fac6-5c62-4ef6-aa02-b49f3eb7f0da" providerId="ADAL" clId="{FC66965E-9336-483A-82B2-F2A5533BC564}" dt="2022-11-22T09:12:58.763" v="16187"/>
          <ac:cxnSpMkLst>
            <pc:docMk/>
            <pc:sldMk cId="576980536" sldId="314"/>
            <ac:cxnSpMk id="44" creationId="{DBE27752-C68E-6A0C-5D7A-4310D7D014DE}"/>
          </ac:cxnSpMkLst>
        </pc:cxnChg>
        <pc:cxnChg chg="mod">
          <ac:chgData name="Triebold  Nicolas" userId="8414fac6-5c62-4ef6-aa02-b49f3eb7f0da" providerId="ADAL" clId="{FC66965E-9336-483A-82B2-F2A5533BC564}" dt="2022-11-22T09:12:58.763" v="16187"/>
          <ac:cxnSpMkLst>
            <pc:docMk/>
            <pc:sldMk cId="576980536" sldId="314"/>
            <ac:cxnSpMk id="45" creationId="{D031BCF6-7823-2A3A-9227-59991DD3E198}"/>
          </ac:cxnSpMkLst>
        </pc:cxnChg>
        <pc:cxnChg chg="mod">
          <ac:chgData name="Triebold  Nicolas" userId="8414fac6-5c62-4ef6-aa02-b49f3eb7f0da" providerId="ADAL" clId="{FC66965E-9336-483A-82B2-F2A5533BC564}" dt="2022-11-22T09:12:58.763" v="16187"/>
          <ac:cxnSpMkLst>
            <pc:docMk/>
            <pc:sldMk cId="576980536" sldId="314"/>
            <ac:cxnSpMk id="46" creationId="{54DFD833-5F31-4B3B-939B-531FD978BA2C}"/>
          </ac:cxnSpMkLst>
        </pc:cxnChg>
        <pc:cxnChg chg="mod">
          <ac:chgData name="Triebold  Nicolas" userId="8414fac6-5c62-4ef6-aa02-b49f3eb7f0da" providerId="ADAL" clId="{FC66965E-9336-483A-82B2-F2A5533BC564}" dt="2022-11-22T09:12:58.763" v="16187"/>
          <ac:cxnSpMkLst>
            <pc:docMk/>
            <pc:sldMk cId="576980536" sldId="314"/>
            <ac:cxnSpMk id="51" creationId="{ED5D0018-F788-798B-F419-1D468494B6C1}"/>
          </ac:cxnSpMkLst>
        </pc:cxnChg>
        <pc:cxnChg chg="mod">
          <ac:chgData name="Triebold  Nicolas" userId="8414fac6-5c62-4ef6-aa02-b49f3eb7f0da" providerId="ADAL" clId="{FC66965E-9336-483A-82B2-F2A5533BC564}" dt="2022-11-22T09:12:58.763" v="16187"/>
          <ac:cxnSpMkLst>
            <pc:docMk/>
            <pc:sldMk cId="576980536" sldId="314"/>
            <ac:cxnSpMk id="52" creationId="{AA4498EA-DD6A-58FA-29AB-D9D175FBADE5}"/>
          </ac:cxnSpMkLst>
        </pc:cxnChg>
        <pc:cxnChg chg="mod">
          <ac:chgData name="Triebold  Nicolas" userId="8414fac6-5c62-4ef6-aa02-b49f3eb7f0da" providerId="ADAL" clId="{FC66965E-9336-483A-82B2-F2A5533BC564}" dt="2022-11-22T09:12:58.763" v="16187"/>
          <ac:cxnSpMkLst>
            <pc:docMk/>
            <pc:sldMk cId="576980536" sldId="314"/>
            <ac:cxnSpMk id="53" creationId="{75CB7F61-7FD9-B3FB-11FA-720ADB47F30D}"/>
          </ac:cxnSpMkLst>
        </pc:cxnChg>
        <pc:cxnChg chg="mod">
          <ac:chgData name="Triebold  Nicolas" userId="8414fac6-5c62-4ef6-aa02-b49f3eb7f0da" providerId="ADAL" clId="{FC66965E-9336-483A-82B2-F2A5533BC564}" dt="2022-11-22T09:12:58.763" v="16187"/>
          <ac:cxnSpMkLst>
            <pc:docMk/>
            <pc:sldMk cId="576980536" sldId="314"/>
            <ac:cxnSpMk id="54" creationId="{0736A3BF-C660-5AB4-1571-326DB091277F}"/>
          </ac:cxnSpMkLst>
        </pc:cxnChg>
        <pc:cxnChg chg="mod">
          <ac:chgData name="Triebold  Nicolas" userId="8414fac6-5c62-4ef6-aa02-b49f3eb7f0da" providerId="ADAL" clId="{FC66965E-9336-483A-82B2-F2A5533BC564}" dt="2022-11-22T09:12:58.763" v="16187"/>
          <ac:cxnSpMkLst>
            <pc:docMk/>
            <pc:sldMk cId="576980536" sldId="314"/>
            <ac:cxnSpMk id="55" creationId="{0DF83F3F-EAA4-8814-B763-421CC6D197B6}"/>
          </ac:cxnSpMkLst>
        </pc:cxnChg>
        <pc:cxnChg chg="add mod">
          <ac:chgData name="Triebold  Nicolas" userId="8414fac6-5c62-4ef6-aa02-b49f3eb7f0da" providerId="ADAL" clId="{FC66965E-9336-483A-82B2-F2A5533BC564}" dt="2022-11-22T09:15:46.750" v="16328" actId="164"/>
          <ac:cxnSpMkLst>
            <pc:docMk/>
            <pc:sldMk cId="576980536" sldId="314"/>
            <ac:cxnSpMk id="59" creationId="{76C29874-18C0-4B9C-EA79-1986A7FE7BD7}"/>
          </ac:cxnSpMkLst>
        </pc:cxnChg>
        <pc:cxnChg chg="add mod">
          <ac:chgData name="Triebold  Nicolas" userId="8414fac6-5c62-4ef6-aa02-b49f3eb7f0da" providerId="ADAL" clId="{FC66965E-9336-483A-82B2-F2A5533BC564}" dt="2022-11-22T09:16:00.624" v="16333" actId="1076"/>
          <ac:cxnSpMkLst>
            <pc:docMk/>
            <pc:sldMk cId="576980536" sldId="314"/>
            <ac:cxnSpMk id="68" creationId="{2D3B4FB2-FF00-4B49-C183-F0B0D04E5383}"/>
          </ac:cxnSpMkLst>
        </pc:cxnChg>
      </pc:sldChg>
      <pc:sldChg chg="add addCm">
        <pc:chgData name="Triebold  Nicolas" userId="8414fac6-5c62-4ef6-aa02-b49f3eb7f0da" providerId="ADAL" clId="{FC66965E-9336-483A-82B2-F2A5533BC564}" dt="2022-11-22T10:06:49.649" v="16588"/>
        <pc:sldMkLst>
          <pc:docMk/>
          <pc:sldMk cId="2966993931" sldId="315"/>
        </pc:sldMkLst>
      </pc:sldChg>
      <pc:sldChg chg="add mod ord modShow modCm">
        <pc:chgData name="Triebold  Nicolas" userId="8414fac6-5c62-4ef6-aa02-b49f3eb7f0da" providerId="ADAL" clId="{FC66965E-9336-483A-82B2-F2A5533BC564}" dt="2022-11-22T08:38:39.383" v="16009"/>
        <pc:sldMkLst>
          <pc:docMk/>
          <pc:sldMk cId="1684360315" sldId="316"/>
        </pc:sldMkLst>
      </pc:sldChg>
      <pc:sldChg chg="modSp add mod modAnim modCm">
        <pc:chgData name="Triebold  Nicolas" userId="8414fac6-5c62-4ef6-aa02-b49f3eb7f0da" providerId="ADAL" clId="{FC66965E-9336-483A-82B2-F2A5533BC564}" dt="2022-11-23T06:29:11.134" v="17047" actId="20577"/>
        <pc:sldMkLst>
          <pc:docMk/>
          <pc:sldMk cId="1193973414" sldId="318"/>
        </pc:sldMkLst>
        <pc:spChg chg="mod">
          <ac:chgData name="Triebold  Nicolas" userId="8414fac6-5c62-4ef6-aa02-b49f3eb7f0da" providerId="ADAL" clId="{FC66965E-9336-483A-82B2-F2A5533BC564}" dt="2022-11-23T06:27:29.228" v="16787" actId="20577"/>
          <ac:spMkLst>
            <pc:docMk/>
            <pc:sldMk cId="1193973414" sldId="318"/>
            <ac:spMk id="2" creationId="{B2FE22A1-56F7-4FF9-8A90-D307E67331DC}"/>
          </ac:spMkLst>
        </pc:spChg>
        <pc:spChg chg="mod">
          <ac:chgData name="Triebold  Nicolas" userId="8414fac6-5c62-4ef6-aa02-b49f3eb7f0da" providerId="ADAL" clId="{FC66965E-9336-483A-82B2-F2A5533BC564}" dt="2022-11-23T06:29:11.134" v="17047" actId="20577"/>
          <ac:spMkLst>
            <pc:docMk/>
            <pc:sldMk cId="1193973414" sldId="318"/>
            <ac:spMk id="3" creationId="{56BD7DC3-17C3-4B09-9D8E-F143A82B205E}"/>
          </ac:spMkLst>
        </pc:spChg>
        <pc:spChg chg="mod">
          <ac:chgData name="Triebold  Nicolas" userId="8414fac6-5c62-4ef6-aa02-b49f3eb7f0da" providerId="ADAL" clId="{FC66965E-9336-483A-82B2-F2A5533BC564}" dt="2022-11-23T06:27:46.692" v="16795" actId="20577"/>
          <ac:spMkLst>
            <pc:docMk/>
            <pc:sldMk cId="1193973414" sldId="318"/>
            <ac:spMk id="38" creationId="{3AA1F6F7-BC50-4DE6-AA73-F823104EDAF2}"/>
          </ac:spMkLst>
        </pc:spChg>
      </pc:sldChg>
      <pc:sldChg chg="modSp add mod ord modAnim">
        <pc:chgData name="Triebold  Nicolas" userId="8414fac6-5c62-4ef6-aa02-b49f3eb7f0da" providerId="ADAL" clId="{FC66965E-9336-483A-82B2-F2A5533BC564}" dt="2022-11-23T06:26:34.797" v="16756"/>
        <pc:sldMkLst>
          <pc:docMk/>
          <pc:sldMk cId="2314539094" sldId="319"/>
        </pc:sldMkLst>
        <pc:spChg chg="mod">
          <ac:chgData name="Triebold  Nicolas" userId="8414fac6-5c62-4ef6-aa02-b49f3eb7f0da" providerId="ADAL" clId="{FC66965E-9336-483A-82B2-F2A5533BC564}" dt="2022-11-23T06:26:09.726" v="16751" actId="255"/>
          <ac:spMkLst>
            <pc:docMk/>
            <pc:sldMk cId="2314539094" sldId="319"/>
            <ac:spMk id="2" creationId="{B2FE22A1-56F7-4FF9-8A90-D307E67331DC}"/>
          </ac:spMkLst>
        </pc:spChg>
        <pc:spChg chg="mod">
          <ac:chgData name="Triebold  Nicolas" userId="8414fac6-5c62-4ef6-aa02-b49f3eb7f0da" providerId="ADAL" clId="{FC66965E-9336-483A-82B2-F2A5533BC564}" dt="2022-11-23T06:25:33.613" v="16735" actId="20577"/>
          <ac:spMkLst>
            <pc:docMk/>
            <pc:sldMk cId="2314539094" sldId="319"/>
            <ac:spMk id="38" creationId="{3AA1F6F7-BC50-4DE6-AA73-F823104EDAF2}"/>
          </ac:spMkLst>
        </pc:spChg>
      </pc:sldChg>
      <pc:sldChg chg="addSp modSp add mod modAnim modCm">
        <pc:chgData name="Triebold  Nicolas" userId="8414fac6-5c62-4ef6-aa02-b49f3eb7f0da" providerId="ADAL" clId="{FC66965E-9336-483A-82B2-F2A5533BC564}" dt="2022-11-23T06:47:20.748" v="17803" actId="1076"/>
        <pc:sldMkLst>
          <pc:docMk/>
          <pc:sldMk cId="225897021" sldId="320"/>
        </pc:sldMkLst>
        <pc:spChg chg="mod">
          <ac:chgData name="Triebold  Nicolas" userId="8414fac6-5c62-4ef6-aa02-b49f3eb7f0da" providerId="ADAL" clId="{FC66965E-9336-483A-82B2-F2A5533BC564}" dt="2022-11-23T06:32:37.249" v="17298" actId="6549"/>
          <ac:spMkLst>
            <pc:docMk/>
            <pc:sldMk cId="225897021" sldId="320"/>
            <ac:spMk id="2" creationId="{B2FE22A1-56F7-4FF9-8A90-D307E67331DC}"/>
          </ac:spMkLst>
        </pc:spChg>
        <pc:spChg chg="mod">
          <ac:chgData name="Triebold  Nicolas" userId="8414fac6-5c62-4ef6-aa02-b49f3eb7f0da" providerId="ADAL" clId="{FC66965E-9336-483A-82B2-F2A5533BC564}" dt="2022-11-23T06:47:11.858" v="17801" actId="20577"/>
          <ac:spMkLst>
            <pc:docMk/>
            <pc:sldMk cId="225897021" sldId="320"/>
            <ac:spMk id="3" creationId="{56BD7DC3-17C3-4B09-9D8E-F143A82B205E}"/>
          </ac:spMkLst>
        </pc:spChg>
        <pc:spChg chg="mod">
          <ac:chgData name="Triebold  Nicolas" userId="8414fac6-5c62-4ef6-aa02-b49f3eb7f0da" providerId="ADAL" clId="{FC66965E-9336-483A-82B2-F2A5533BC564}" dt="2022-11-23T06:46:30.691" v="17738" actId="1036"/>
          <ac:spMkLst>
            <pc:docMk/>
            <pc:sldMk cId="225897021" sldId="320"/>
            <ac:spMk id="38" creationId="{3AA1F6F7-BC50-4DE6-AA73-F823104EDAF2}"/>
          </ac:spMkLst>
        </pc:spChg>
        <pc:picChg chg="add mod ord">
          <ac:chgData name="Triebold  Nicolas" userId="8414fac6-5c62-4ef6-aa02-b49f3eb7f0da" providerId="ADAL" clId="{FC66965E-9336-483A-82B2-F2A5533BC564}" dt="2022-11-23T06:47:20.748" v="17803" actId="1076"/>
          <ac:picMkLst>
            <pc:docMk/>
            <pc:sldMk cId="225897021" sldId="320"/>
            <ac:picMk id="8" creationId="{3850C4BD-A26D-C73F-121A-F5F67D290D47}"/>
          </ac:picMkLst>
        </pc:picChg>
        <pc:cxnChg chg="mod">
          <ac:chgData name="Triebold  Nicolas" userId="8414fac6-5c62-4ef6-aa02-b49f3eb7f0da" providerId="ADAL" clId="{FC66965E-9336-483A-82B2-F2A5533BC564}" dt="2022-11-23T06:46:30.691" v="17738" actId="1036"/>
          <ac:cxnSpMkLst>
            <pc:docMk/>
            <pc:sldMk cId="225897021" sldId="320"/>
            <ac:cxnSpMk id="41" creationId="{95D5C108-2E61-4665-B9C6-66DB86203EDC}"/>
          </ac:cxnSpMkLst>
        </pc:cxnChg>
      </pc:sldChg>
      <pc:sldChg chg="addSp delSp modSp add mod modAnim modCm">
        <pc:chgData name="Triebold  Nicolas" userId="8414fac6-5c62-4ef6-aa02-b49f3eb7f0da" providerId="ADAL" clId="{FC66965E-9336-483A-82B2-F2A5533BC564}" dt="2022-11-23T06:46:03.941" v="17702" actId="21"/>
        <pc:sldMkLst>
          <pc:docMk/>
          <pc:sldMk cId="4113350999" sldId="321"/>
        </pc:sldMkLst>
        <pc:spChg chg="mod">
          <ac:chgData name="Triebold  Nicolas" userId="8414fac6-5c62-4ef6-aa02-b49f3eb7f0da" providerId="ADAL" clId="{FC66965E-9336-483A-82B2-F2A5533BC564}" dt="2022-11-23T06:34:19.556" v="17475" actId="20577"/>
          <ac:spMkLst>
            <pc:docMk/>
            <pc:sldMk cId="4113350999" sldId="321"/>
            <ac:spMk id="2" creationId="{B2FE22A1-56F7-4FF9-8A90-D307E67331DC}"/>
          </ac:spMkLst>
        </pc:spChg>
        <pc:spChg chg="mod">
          <ac:chgData name="Triebold  Nicolas" userId="8414fac6-5c62-4ef6-aa02-b49f3eb7f0da" providerId="ADAL" clId="{FC66965E-9336-483A-82B2-F2A5533BC564}" dt="2022-11-23T06:35:00.978" v="17617" actId="20577"/>
          <ac:spMkLst>
            <pc:docMk/>
            <pc:sldMk cId="4113350999" sldId="321"/>
            <ac:spMk id="3" creationId="{56BD7DC3-17C3-4B09-9D8E-F143A82B205E}"/>
          </ac:spMkLst>
        </pc:spChg>
        <pc:spChg chg="mod">
          <ac:chgData name="Triebold  Nicolas" userId="8414fac6-5c62-4ef6-aa02-b49f3eb7f0da" providerId="ADAL" clId="{FC66965E-9336-483A-82B2-F2A5533BC564}" dt="2022-11-23T06:30:01.766" v="17060" actId="20577"/>
          <ac:spMkLst>
            <pc:docMk/>
            <pc:sldMk cId="4113350999" sldId="321"/>
            <ac:spMk id="38" creationId="{3AA1F6F7-BC50-4DE6-AA73-F823104EDAF2}"/>
          </ac:spMkLst>
        </pc:spChg>
        <pc:picChg chg="add del mod">
          <ac:chgData name="Triebold  Nicolas" userId="8414fac6-5c62-4ef6-aa02-b49f3eb7f0da" providerId="ADAL" clId="{FC66965E-9336-483A-82B2-F2A5533BC564}" dt="2022-11-23T06:46:03.941" v="17702" actId="21"/>
          <ac:picMkLst>
            <pc:docMk/>
            <pc:sldMk cId="4113350999" sldId="321"/>
            <ac:picMk id="8" creationId="{2C2D7BCD-D384-6517-CBFC-3032AF56A599}"/>
          </ac:picMkLst>
        </pc:picChg>
      </pc:sldChg>
      <pc:sldChg chg="add del">
        <pc:chgData name="Triebold  Nicolas" userId="8414fac6-5c62-4ef6-aa02-b49f3eb7f0da" providerId="ADAL" clId="{FC66965E-9336-483A-82B2-F2A5533BC564}" dt="2022-11-23T06:32:33.043" v="17292" actId="47"/>
        <pc:sldMkLst>
          <pc:docMk/>
          <pc:sldMk cId="1443824286" sldId="322"/>
        </pc:sldMkLst>
      </pc:sldChg>
      <pc:sldChg chg="delSp modSp add mod delAnim modAnim modCm">
        <pc:chgData name="Triebold  Nicolas" userId="8414fac6-5c62-4ef6-aa02-b49f3eb7f0da" providerId="ADAL" clId="{FC66965E-9336-483A-82B2-F2A5533BC564}" dt="2022-11-23T07:02:05.853" v="18338" actId="20577"/>
        <pc:sldMkLst>
          <pc:docMk/>
          <pc:sldMk cId="3098397357" sldId="322"/>
        </pc:sldMkLst>
        <pc:spChg chg="mod">
          <ac:chgData name="Triebold  Nicolas" userId="8414fac6-5c62-4ef6-aa02-b49f3eb7f0da" providerId="ADAL" clId="{FC66965E-9336-483A-82B2-F2A5533BC564}" dt="2022-11-23T06:47:30.263" v="17815" actId="20577"/>
          <ac:spMkLst>
            <pc:docMk/>
            <pc:sldMk cId="3098397357" sldId="322"/>
            <ac:spMk id="2" creationId="{B2FE22A1-56F7-4FF9-8A90-D307E67331DC}"/>
          </ac:spMkLst>
        </pc:spChg>
        <pc:spChg chg="mod">
          <ac:chgData name="Triebold  Nicolas" userId="8414fac6-5c62-4ef6-aa02-b49f3eb7f0da" providerId="ADAL" clId="{FC66965E-9336-483A-82B2-F2A5533BC564}" dt="2022-11-23T07:02:05.853" v="18338" actId="20577"/>
          <ac:spMkLst>
            <pc:docMk/>
            <pc:sldMk cId="3098397357" sldId="322"/>
            <ac:spMk id="3" creationId="{56BD7DC3-17C3-4B09-9D8E-F143A82B205E}"/>
          </ac:spMkLst>
        </pc:spChg>
        <pc:spChg chg="del">
          <ac:chgData name="Triebold  Nicolas" userId="8414fac6-5c62-4ef6-aa02-b49f3eb7f0da" providerId="ADAL" clId="{FC66965E-9336-483A-82B2-F2A5533BC564}" dt="2022-11-23T06:47:32.872" v="17816" actId="478"/>
          <ac:spMkLst>
            <pc:docMk/>
            <pc:sldMk cId="3098397357" sldId="322"/>
            <ac:spMk id="38" creationId="{3AA1F6F7-BC50-4DE6-AA73-F823104EDAF2}"/>
          </ac:spMkLst>
        </pc:spChg>
        <pc:cxnChg chg="del">
          <ac:chgData name="Triebold  Nicolas" userId="8414fac6-5c62-4ef6-aa02-b49f3eb7f0da" providerId="ADAL" clId="{FC66965E-9336-483A-82B2-F2A5533BC564}" dt="2022-11-23T06:47:32.872" v="17816" actId="478"/>
          <ac:cxnSpMkLst>
            <pc:docMk/>
            <pc:sldMk cId="3098397357" sldId="322"/>
            <ac:cxnSpMk id="41" creationId="{95D5C108-2E61-4665-B9C6-66DB86203EDC}"/>
          </ac:cxnSpMkLst>
        </pc:cxnChg>
      </pc:sldChg>
      <pc:sldMasterChg chg="delSldLayout">
        <pc:chgData name="Triebold  Nicolas" userId="8414fac6-5c62-4ef6-aa02-b49f3eb7f0da" providerId="ADAL" clId="{FC66965E-9336-483A-82B2-F2A5533BC564}" dt="2022-11-18T13:03:50.516" v="13929" actId="47"/>
        <pc:sldMasterMkLst>
          <pc:docMk/>
          <pc:sldMasterMk cId="409606273" sldId="2147483648"/>
        </pc:sldMasterMkLst>
        <pc:sldLayoutChg chg="del">
          <pc:chgData name="Triebold  Nicolas" userId="8414fac6-5c62-4ef6-aa02-b49f3eb7f0da" providerId="ADAL" clId="{FC66965E-9336-483A-82B2-F2A5533BC564}" dt="2022-11-18T13:03:50.516" v="13929" actId="47"/>
          <pc:sldLayoutMkLst>
            <pc:docMk/>
            <pc:sldMasterMk cId="409606273" sldId="2147483648"/>
            <pc:sldLayoutMk cId="4051640735" sldId="214748366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20Project/Recordings/Movement-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ethz-my.sharepoint.com/personal/nicoltri_ethz_ch/Documents/Documents/ETH/22.23/A_Semester%20Project/Unity%20Project/Recordings/Movement-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ethz-my.sharepoint.com/personal/nicoltri_ethz_ch/Documents/Documents/ETH/22.23/A_Semester%20Project/Unity%20Project/Recordings/Movement-1.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https://ethz-my.sharepoint.com/personal/nicoltri_ethz_ch/Documents/Documents/ETH/22.23/A_Semester%20Project/Unity%20Project/Recordings/Movement-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Roll Pitch Yaw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tx>
            <c:strRef>
              <c:f>Movement!$F$1</c:f>
              <c:strCache>
                <c:ptCount val="1"/>
                <c:pt idx="0">
                  <c:v>roll</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Movement!$F$2:$F$684</c:f>
              <c:numCache>
                <c:formatCode>General</c:formatCode>
                <c:ptCount val="683"/>
                <c:pt idx="0">
                  <c:v>101.04361029625075</c:v>
                </c:pt>
                <c:pt idx="1">
                  <c:v>100.91059095130809</c:v>
                </c:pt>
                <c:pt idx="2">
                  <c:v>101.02243846374233</c:v>
                </c:pt>
                <c:pt idx="3">
                  <c:v>101.03469573430591</c:v>
                </c:pt>
                <c:pt idx="4">
                  <c:v>100.97798946707901</c:v>
                </c:pt>
                <c:pt idx="5">
                  <c:v>100.91356772936015</c:v>
                </c:pt>
                <c:pt idx="6">
                  <c:v>100.88704410337769</c:v>
                </c:pt>
                <c:pt idx="7">
                  <c:v>100.77847860574282</c:v>
                </c:pt>
                <c:pt idx="8">
                  <c:v>100.69447287934334</c:v>
                </c:pt>
                <c:pt idx="9">
                  <c:v>100.68530514638221</c:v>
                </c:pt>
                <c:pt idx="10">
                  <c:v>100.62605544397522</c:v>
                </c:pt>
                <c:pt idx="11">
                  <c:v>100.67370200967558</c:v>
                </c:pt>
                <c:pt idx="12">
                  <c:v>100.53347608552696</c:v>
                </c:pt>
                <c:pt idx="13">
                  <c:v>100.42072277048899</c:v>
                </c:pt>
                <c:pt idx="14">
                  <c:v>100.53567206018062</c:v>
                </c:pt>
                <c:pt idx="15">
                  <c:v>100.3687853999219</c:v>
                </c:pt>
                <c:pt idx="16">
                  <c:v>100.22491332208817</c:v>
                </c:pt>
                <c:pt idx="17">
                  <c:v>100.06110653921537</c:v>
                </c:pt>
                <c:pt idx="18">
                  <c:v>100.10055915389572</c:v>
                </c:pt>
                <c:pt idx="19">
                  <c:v>100.24187661813677</c:v>
                </c:pt>
                <c:pt idx="20">
                  <c:v>100.07808949513026</c:v>
                </c:pt>
                <c:pt idx="21">
                  <c:v>99.872776680675216</c:v>
                </c:pt>
                <c:pt idx="22">
                  <c:v>99.868253953197069</c:v>
                </c:pt>
                <c:pt idx="23">
                  <c:v>99.910120892432388</c:v>
                </c:pt>
                <c:pt idx="24">
                  <c:v>99.89541718968006</c:v>
                </c:pt>
                <c:pt idx="25">
                  <c:v>99.868826801428199</c:v>
                </c:pt>
                <c:pt idx="26">
                  <c:v>99.943144117801182</c:v>
                </c:pt>
                <c:pt idx="27">
                  <c:v>99.830460519951771</c:v>
                </c:pt>
                <c:pt idx="28">
                  <c:v>99.857648598311357</c:v>
                </c:pt>
                <c:pt idx="29">
                  <c:v>99.896670710190023</c:v>
                </c:pt>
                <c:pt idx="30">
                  <c:v>99.796177792101062</c:v>
                </c:pt>
                <c:pt idx="31">
                  <c:v>99.719619198162448</c:v>
                </c:pt>
                <c:pt idx="32">
                  <c:v>99.660110998672124</c:v>
                </c:pt>
                <c:pt idx="33">
                  <c:v>99.764279544601962</c:v>
                </c:pt>
                <c:pt idx="34">
                  <c:v>99.831697790871388</c:v>
                </c:pt>
                <c:pt idx="35">
                  <c:v>99.842476951053655</c:v>
                </c:pt>
                <c:pt idx="36">
                  <c:v>99.654244215950811</c:v>
                </c:pt>
                <c:pt idx="37">
                  <c:v>99.522291689429736</c:v>
                </c:pt>
                <c:pt idx="38">
                  <c:v>99.39194944261628</c:v>
                </c:pt>
                <c:pt idx="39">
                  <c:v>99.619560220799301</c:v>
                </c:pt>
                <c:pt idx="40">
                  <c:v>99.625193573531519</c:v>
                </c:pt>
                <c:pt idx="41">
                  <c:v>99.613229191915821</c:v>
                </c:pt>
                <c:pt idx="42">
                  <c:v>99.659939277718294</c:v>
                </c:pt>
                <c:pt idx="43">
                  <c:v>99.703661319364684</c:v>
                </c:pt>
                <c:pt idx="44">
                  <c:v>99.57967058198102</c:v>
                </c:pt>
                <c:pt idx="45">
                  <c:v>99.516158894985907</c:v>
                </c:pt>
                <c:pt idx="46">
                  <c:v>99.640048710102064</c:v>
                </c:pt>
                <c:pt idx="47">
                  <c:v>99.578935612447509</c:v>
                </c:pt>
                <c:pt idx="48">
                  <c:v>99.365995946575865</c:v>
                </c:pt>
                <c:pt idx="49">
                  <c:v>99.445904340607143</c:v>
                </c:pt>
                <c:pt idx="50">
                  <c:v>99.416222104518411</c:v>
                </c:pt>
                <c:pt idx="51">
                  <c:v>99.40496024432025</c:v>
                </c:pt>
                <c:pt idx="52">
                  <c:v>99.412754905432593</c:v>
                </c:pt>
                <c:pt idx="53">
                  <c:v>99.00721493538731</c:v>
                </c:pt>
                <c:pt idx="54">
                  <c:v>98.850188704826081</c:v>
                </c:pt>
                <c:pt idx="55">
                  <c:v>99.444990969398475</c:v>
                </c:pt>
                <c:pt idx="56">
                  <c:v>100.29692769105321</c:v>
                </c:pt>
                <c:pt idx="57">
                  <c:v>100.21406133963852</c:v>
                </c:pt>
                <c:pt idx="58">
                  <c:v>99.788697713446084</c:v>
                </c:pt>
                <c:pt idx="59">
                  <c:v>100.08614953212974</c:v>
                </c:pt>
                <c:pt idx="60">
                  <c:v>100.05732861246919</c:v>
                </c:pt>
                <c:pt idx="61">
                  <c:v>99.863987291644293</c:v>
                </c:pt>
                <c:pt idx="62">
                  <c:v>99.77953890121195</c:v>
                </c:pt>
                <c:pt idx="63">
                  <c:v>99.463049757425011</c:v>
                </c:pt>
                <c:pt idx="64">
                  <c:v>99.101130725650833</c:v>
                </c:pt>
                <c:pt idx="65">
                  <c:v>98.920429786527805</c:v>
                </c:pt>
                <c:pt idx="66">
                  <c:v>98.864736250226031</c:v>
                </c:pt>
                <c:pt idx="67">
                  <c:v>98.655325981511567</c:v>
                </c:pt>
                <c:pt idx="68">
                  <c:v>99.298367277018954</c:v>
                </c:pt>
                <c:pt idx="69">
                  <c:v>99.213123428398802</c:v>
                </c:pt>
                <c:pt idx="70">
                  <c:v>99.795029180934065</c:v>
                </c:pt>
                <c:pt idx="71">
                  <c:v>99.139401959393794</c:v>
                </c:pt>
                <c:pt idx="72">
                  <c:v>100.29311988774225</c:v>
                </c:pt>
                <c:pt idx="73">
                  <c:v>99.728049784287677</c:v>
                </c:pt>
                <c:pt idx="74">
                  <c:v>97.499189575806483</c:v>
                </c:pt>
                <c:pt idx="75">
                  <c:v>97.521901029493193</c:v>
                </c:pt>
                <c:pt idx="76">
                  <c:v>89.191152347059685</c:v>
                </c:pt>
                <c:pt idx="77">
                  <c:v>-23.788488233643129</c:v>
                </c:pt>
                <c:pt idx="78">
                  <c:v>-57.292414201816072</c:v>
                </c:pt>
                <c:pt idx="79">
                  <c:v>-71.292924370150558</c:v>
                </c:pt>
                <c:pt idx="80">
                  <c:v>-72.802872507126949</c:v>
                </c:pt>
                <c:pt idx="81">
                  <c:v>-73.511734606332624</c:v>
                </c:pt>
                <c:pt idx="82">
                  <c:v>-71.438648058767996</c:v>
                </c:pt>
                <c:pt idx="83">
                  <c:v>-72.060653149340041</c:v>
                </c:pt>
                <c:pt idx="84">
                  <c:v>-75.017149029449939</c:v>
                </c:pt>
                <c:pt idx="85">
                  <c:v>-76.884966476375993</c:v>
                </c:pt>
                <c:pt idx="86">
                  <c:v>-75.537420294976414</c:v>
                </c:pt>
                <c:pt idx="87">
                  <c:v>-75.063055780531812</c:v>
                </c:pt>
                <c:pt idx="88">
                  <c:v>-75.142952164089323</c:v>
                </c:pt>
                <c:pt idx="89">
                  <c:v>-74.678075253710674</c:v>
                </c:pt>
                <c:pt idx="90">
                  <c:v>-72.74402956624651</c:v>
                </c:pt>
                <c:pt idx="91">
                  <c:v>-71.674162290500206</c:v>
                </c:pt>
                <c:pt idx="92">
                  <c:v>-73.218202893339438</c:v>
                </c:pt>
                <c:pt idx="93">
                  <c:v>-73.812456326917996</c:v>
                </c:pt>
                <c:pt idx="94">
                  <c:v>-73.866007067864118</c:v>
                </c:pt>
                <c:pt idx="95">
                  <c:v>-73.986565046471455</c:v>
                </c:pt>
                <c:pt idx="96">
                  <c:v>-75.784650786211174</c:v>
                </c:pt>
                <c:pt idx="97">
                  <c:v>-73.957371524327812</c:v>
                </c:pt>
                <c:pt idx="98">
                  <c:v>-70.416748904823905</c:v>
                </c:pt>
                <c:pt idx="99">
                  <c:v>-71.603119062175793</c:v>
                </c:pt>
                <c:pt idx="100">
                  <c:v>-74.027546016952812</c:v>
                </c:pt>
                <c:pt idx="101">
                  <c:v>-74.282586767524748</c:v>
                </c:pt>
                <c:pt idx="102">
                  <c:v>-74.949697930127243</c:v>
                </c:pt>
                <c:pt idx="103">
                  <c:v>-76.371712118734436</c:v>
                </c:pt>
                <c:pt idx="104">
                  <c:v>-76.68754808356644</c:v>
                </c:pt>
                <c:pt idx="105">
                  <c:v>-77.209748816595521</c:v>
                </c:pt>
                <c:pt idx="106">
                  <c:v>-77.207793087255212</c:v>
                </c:pt>
                <c:pt idx="107">
                  <c:v>-76.9101602361565</c:v>
                </c:pt>
                <c:pt idx="108">
                  <c:v>-75.448227750164847</c:v>
                </c:pt>
                <c:pt idx="109">
                  <c:v>-74.851736782776783</c:v>
                </c:pt>
                <c:pt idx="110">
                  <c:v>-73.939229097746534</c:v>
                </c:pt>
                <c:pt idx="111">
                  <c:v>-74.039489451608304</c:v>
                </c:pt>
                <c:pt idx="112">
                  <c:v>-73.744813768297462</c:v>
                </c:pt>
                <c:pt idx="113">
                  <c:v>-73.290738433814738</c:v>
                </c:pt>
                <c:pt idx="114">
                  <c:v>-73.797585719651067</c:v>
                </c:pt>
                <c:pt idx="115">
                  <c:v>-72.735993220874192</c:v>
                </c:pt>
                <c:pt idx="116">
                  <c:v>-73.227749647064613</c:v>
                </c:pt>
                <c:pt idx="117">
                  <c:v>-71.958807220047007</c:v>
                </c:pt>
                <c:pt idx="118">
                  <c:v>-73.404623528623645</c:v>
                </c:pt>
                <c:pt idx="119">
                  <c:v>-71.908968247541125</c:v>
                </c:pt>
                <c:pt idx="120">
                  <c:v>-71.933444188312833</c:v>
                </c:pt>
                <c:pt idx="121">
                  <c:v>-72.036620040558589</c:v>
                </c:pt>
                <c:pt idx="122">
                  <c:v>-72.468550344296048</c:v>
                </c:pt>
                <c:pt idx="123">
                  <c:v>-72.415105606291959</c:v>
                </c:pt>
                <c:pt idx="124">
                  <c:v>-72.565995301575612</c:v>
                </c:pt>
                <c:pt idx="125">
                  <c:v>-73.048883004099807</c:v>
                </c:pt>
                <c:pt idx="126">
                  <c:v>-72.152259782337495</c:v>
                </c:pt>
                <c:pt idx="127">
                  <c:v>-70.04844357931259</c:v>
                </c:pt>
                <c:pt idx="128">
                  <c:v>-75.232418314737728</c:v>
                </c:pt>
                <c:pt idx="129">
                  <c:v>-73.059081280816173</c:v>
                </c:pt>
                <c:pt idx="130">
                  <c:v>-73.197634855175778</c:v>
                </c:pt>
                <c:pt idx="131">
                  <c:v>-75.981017745566291</c:v>
                </c:pt>
                <c:pt idx="132">
                  <c:v>-78.691464419588371</c:v>
                </c:pt>
                <c:pt idx="133">
                  <c:v>-77.609040143903542</c:v>
                </c:pt>
                <c:pt idx="134">
                  <c:v>-78.301836454300741</c:v>
                </c:pt>
                <c:pt idx="135">
                  <c:v>-84.165301848752961</c:v>
                </c:pt>
                <c:pt idx="136">
                  <c:v>-85.275797415931137</c:v>
                </c:pt>
                <c:pt idx="137">
                  <c:v>-87.651362980662356</c:v>
                </c:pt>
                <c:pt idx="138">
                  <c:v>-95.644948631152928</c:v>
                </c:pt>
                <c:pt idx="139">
                  <c:v>-117.06969614991819</c:v>
                </c:pt>
                <c:pt idx="140">
                  <c:v>-119.15034730649423</c:v>
                </c:pt>
                <c:pt idx="141">
                  <c:v>-96.708575710416795</c:v>
                </c:pt>
                <c:pt idx="142">
                  <c:v>-93.801236319651551</c:v>
                </c:pt>
                <c:pt idx="143">
                  <c:v>-67.816859457644171</c:v>
                </c:pt>
                <c:pt idx="144">
                  <c:v>-51.946144729245908</c:v>
                </c:pt>
                <c:pt idx="145">
                  <c:v>-54.531416814268084</c:v>
                </c:pt>
                <c:pt idx="146">
                  <c:v>-29.885020934996039</c:v>
                </c:pt>
                <c:pt idx="147">
                  <c:v>-133.53308384763744</c:v>
                </c:pt>
                <c:pt idx="148">
                  <c:v>-145.28830989020238</c:v>
                </c:pt>
                <c:pt idx="149">
                  <c:v>-163.20267536796919</c:v>
                </c:pt>
                <c:pt idx="150">
                  <c:v>-153.5595931594662</c:v>
                </c:pt>
                <c:pt idx="151">
                  <c:v>-154.94256124288481</c:v>
                </c:pt>
                <c:pt idx="152">
                  <c:v>-136.25311377314958</c:v>
                </c:pt>
                <c:pt idx="153">
                  <c:v>-143.75996033991782</c:v>
                </c:pt>
                <c:pt idx="154">
                  <c:v>-139.01272005247819</c:v>
                </c:pt>
                <c:pt idx="155">
                  <c:v>-129.31979361889853</c:v>
                </c:pt>
                <c:pt idx="156">
                  <c:v>-132.63768713119853</c:v>
                </c:pt>
                <c:pt idx="157">
                  <c:v>-134.15671768616181</c:v>
                </c:pt>
                <c:pt idx="158">
                  <c:v>-129.15346061523402</c:v>
                </c:pt>
                <c:pt idx="159">
                  <c:v>-122.09638150192934</c:v>
                </c:pt>
                <c:pt idx="160">
                  <c:v>-112.36541435461208</c:v>
                </c:pt>
                <c:pt idx="161">
                  <c:v>-98.818212628962513</c:v>
                </c:pt>
                <c:pt idx="162">
                  <c:v>-70.108142758493699</c:v>
                </c:pt>
                <c:pt idx="163">
                  <c:v>-61.836426893031778</c:v>
                </c:pt>
                <c:pt idx="164">
                  <c:v>-61.492709143929019</c:v>
                </c:pt>
                <c:pt idx="165">
                  <c:v>-114.95749034397122</c:v>
                </c:pt>
                <c:pt idx="166">
                  <c:v>-172.5375063042857</c:v>
                </c:pt>
                <c:pt idx="167">
                  <c:v>172.16880527232365</c:v>
                </c:pt>
                <c:pt idx="168">
                  <c:v>-177.74301895777512</c:v>
                </c:pt>
                <c:pt idx="169">
                  <c:v>-153.15561322429286</c:v>
                </c:pt>
                <c:pt idx="170">
                  <c:v>-91.499234850379025</c:v>
                </c:pt>
                <c:pt idx="171">
                  <c:v>-128.45654422522296</c:v>
                </c:pt>
                <c:pt idx="172">
                  <c:v>174.36584150778032</c:v>
                </c:pt>
                <c:pt idx="173">
                  <c:v>136.78187303683814</c:v>
                </c:pt>
                <c:pt idx="174">
                  <c:v>104.43036840789401</c:v>
                </c:pt>
                <c:pt idx="175">
                  <c:v>82.588164197451562</c:v>
                </c:pt>
                <c:pt idx="176">
                  <c:v>94.294632039118724</c:v>
                </c:pt>
                <c:pt idx="177">
                  <c:v>61.849354273202167</c:v>
                </c:pt>
                <c:pt idx="178">
                  <c:v>35.922009377873252</c:v>
                </c:pt>
                <c:pt idx="179">
                  <c:v>30.014918686064629</c:v>
                </c:pt>
                <c:pt idx="180">
                  <c:v>50.171669154219074</c:v>
                </c:pt>
                <c:pt idx="181">
                  <c:v>51.40813818453092</c:v>
                </c:pt>
                <c:pt idx="182">
                  <c:v>62.295886767019368</c:v>
                </c:pt>
                <c:pt idx="183">
                  <c:v>79.126891558999446</c:v>
                </c:pt>
                <c:pt idx="184">
                  <c:v>80.608771626023426</c:v>
                </c:pt>
                <c:pt idx="185">
                  <c:v>74.916852581753389</c:v>
                </c:pt>
                <c:pt idx="186">
                  <c:v>75.569766260838762</c:v>
                </c:pt>
                <c:pt idx="187">
                  <c:v>79.844621622265123</c:v>
                </c:pt>
                <c:pt idx="188">
                  <c:v>80.986581427210183</c:v>
                </c:pt>
                <c:pt idx="189">
                  <c:v>81.966483593357012</c:v>
                </c:pt>
                <c:pt idx="190">
                  <c:v>84.969903936557074</c:v>
                </c:pt>
                <c:pt idx="191">
                  <c:v>87.847097927937497</c:v>
                </c:pt>
                <c:pt idx="192">
                  <c:v>85.009064617519314</c:v>
                </c:pt>
                <c:pt idx="193">
                  <c:v>85.623875307925559</c:v>
                </c:pt>
                <c:pt idx="194">
                  <c:v>88.19290895541377</c:v>
                </c:pt>
                <c:pt idx="195">
                  <c:v>87.305880878730036</c:v>
                </c:pt>
                <c:pt idx="196">
                  <c:v>88.38863229413839</c:v>
                </c:pt>
                <c:pt idx="197">
                  <c:v>87.22731058133607</c:v>
                </c:pt>
                <c:pt idx="198">
                  <c:v>88.963925816288594</c:v>
                </c:pt>
                <c:pt idx="199">
                  <c:v>89.075971246861741</c:v>
                </c:pt>
                <c:pt idx="200">
                  <c:v>90.466004966397549</c:v>
                </c:pt>
                <c:pt idx="201">
                  <c:v>89.277957341667545</c:v>
                </c:pt>
                <c:pt idx="202">
                  <c:v>89.71949104124225</c:v>
                </c:pt>
                <c:pt idx="203">
                  <c:v>91.239345300905583</c:v>
                </c:pt>
                <c:pt idx="204">
                  <c:v>90.648350352015015</c:v>
                </c:pt>
                <c:pt idx="205">
                  <c:v>90.277915721285368</c:v>
                </c:pt>
                <c:pt idx="206">
                  <c:v>90.962739661928708</c:v>
                </c:pt>
                <c:pt idx="207">
                  <c:v>91.014648484678119</c:v>
                </c:pt>
                <c:pt idx="208">
                  <c:v>90.753842196394913</c:v>
                </c:pt>
                <c:pt idx="209">
                  <c:v>92.908507898414356</c:v>
                </c:pt>
                <c:pt idx="210">
                  <c:v>92.648194835515355</c:v>
                </c:pt>
                <c:pt idx="211">
                  <c:v>92.088328351780703</c:v>
                </c:pt>
                <c:pt idx="212">
                  <c:v>90</c:v>
                </c:pt>
                <c:pt idx="213">
                  <c:v>90</c:v>
                </c:pt>
                <c:pt idx="214">
                  <c:v>90</c:v>
                </c:pt>
                <c:pt idx="215">
                  <c:v>90</c:v>
                </c:pt>
                <c:pt idx="216">
                  <c:v>90</c:v>
                </c:pt>
                <c:pt idx="217">
                  <c:v>90</c:v>
                </c:pt>
                <c:pt idx="218">
                  <c:v>90</c:v>
                </c:pt>
                <c:pt idx="219">
                  <c:v>90</c:v>
                </c:pt>
                <c:pt idx="220">
                  <c:v>90</c:v>
                </c:pt>
                <c:pt idx="221">
                  <c:v>90</c:v>
                </c:pt>
                <c:pt idx="222">
                  <c:v>90</c:v>
                </c:pt>
                <c:pt idx="223">
                  <c:v>90</c:v>
                </c:pt>
                <c:pt idx="224">
                  <c:v>90</c:v>
                </c:pt>
                <c:pt idx="225">
                  <c:v>90</c:v>
                </c:pt>
                <c:pt idx="226">
                  <c:v>90</c:v>
                </c:pt>
                <c:pt idx="227">
                  <c:v>90</c:v>
                </c:pt>
                <c:pt idx="228">
                  <c:v>90</c:v>
                </c:pt>
                <c:pt idx="229">
                  <c:v>90</c:v>
                </c:pt>
                <c:pt idx="230">
                  <c:v>90</c:v>
                </c:pt>
                <c:pt idx="231">
                  <c:v>90</c:v>
                </c:pt>
                <c:pt idx="232">
                  <c:v>90</c:v>
                </c:pt>
                <c:pt idx="233">
                  <c:v>90</c:v>
                </c:pt>
                <c:pt idx="234">
                  <c:v>90</c:v>
                </c:pt>
                <c:pt idx="235">
                  <c:v>90</c:v>
                </c:pt>
                <c:pt idx="236">
                  <c:v>90</c:v>
                </c:pt>
                <c:pt idx="237">
                  <c:v>90</c:v>
                </c:pt>
                <c:pt idx="238">
                  <c:v>90</c:v>
                </c:pt>
                <c:pt idx="239">
                  <c:v>90</c:v>
                </c:pt>
                <c:pt idx="240">
                  <c:v>90</c:v>
                </c:pt>
                <c:pt idx="241">
                  <c:v>90</c:v>
                </c:pt>
                <c:pt idx="242">
                  <c:v>90</c:v>
                </c:pt>
                <c:pt idx="243">
                  <c:v>90</c:v>
                </c:pt>
                <c:pt idx="244">
                  <c:v>90</c:v>
                </c:pt>
                <c:pt idx="245">
                  <c:v>90</c:v>
                </c:pt>
                <c:pt idx="246">
                  <c:v>90</c:v>
                </c:pt>
                <c:pt idx="247">
                  <c:v>90</c:v>
                </c:pt>
                <c:pt idx="248">
                  <c:v>90</c:v>
                </c:pt>
                <c:pt idx="249">
                  <c:v>90</c:v>
                </c:pt>
                <c:pt idx="250">
                  <c:v>90</c:v>
                </c:pt>
                <c:pt idx="251">
                  <c:v>90</c:v>
                </c:pt>
                <c:pt idx="252">
                  <c:v>90</c:v>
                </c:pt>
                <c:pt idx="253">
                  <c:v>90</c:v>
                </c:pt>
                <c:pt idx="254">
                  <c:v>90</c:v>
                </c:pt>
                <c:pt idx="255">
                  <c:v>90</c:v>
                </c:pt>
                <c:pt idx="256">
                  <c:v>90</c:v>
                </c:pt>
                <c:pt idx="257">
                  <c:v>90</c:v>
                </c:pt>
                <c:pt idx="258">
                  <c:v>90</c:v>
                </c:pt>
                <c:pt idx="259">
                  <c:v>90</c:v>
                </c:pt>
                <c:pt idx="260">
                  <c:v>90</c:v>
                </c:pt>
                <c:pt idx="261">
                  <c:v>90</c:v>
                </c:pt>
                <c:pt idx="262">
                  <c:v>90</c:v>
                </c:pt>
                <c:pt idx="263">
                  <c:v>90</c:v>
                </c:pt>
                <c:pt idx="264">
                  <c:v>90</c:v>
                </c:pt>
                <c:pt idx="265">
                  <c:v>90</c:v>
                </c:pt>
                <c:pt idx="266">
                  <c:v>90</c:v>
                </c:pt>
                <c:pt idx="267">
                  <c:v>90</c:v>
                </c:pt>
                <c:pt idx="268">
                  <c:v>90</c:v>
                </c:pt>
                <c:pt idx="269">
                  <c:v>90</c:v>
                </c:pt>
                <c:pt idx="270">
                  <c:v>90</c:v>
                </c:pt>
                <c:pt idx="271">
                  <c:v>90</c:v>
                </c:pt>
                <c:pt idx="272">
                  <c:v>90</c:v>
                </c:pt>
                <c:pt idx="273">
                  <c:v>90</c:v>
                </c:pt>
                <c:pt idx="274">
                  <c:v>90</c:v>
                </c:pt>
                <c:pt idx="275">
                  <c:v>90</c:v>
                </c:pt>
                <c:pt idx="276">
                  <c:v>90</c:v>
                </c:pt>
                <c:pt idx="277">
                  <c:v>90</c:v>
                </c:pt>
                <c:pt idx="278">
                  <c:v>90</c:v>
                </c:pt>
                <c:pt idx="279">
                  <c:v>90</c:v>
                </c:pt>
                <c:pt idx="280">
                  <c:v>90</c:v>
                </c:pt>
                <c:pt idx="281">
                  <c:v>90</c:v>
                </c:pt>
                <c:pt idx="282">
                  <c:v>90</c:v>
                </c:pt>
                <c:pt idx="283">
                  <c:v>90</c:v>
                </c:pt>
                <c:pt idx="284">
                  <c:v>90</c:v>
                </c:pt>
                <c:pt idx="285">
                  <c:v>90</c:v>
                </c:pt>
                <c:pt idx="286">
                  <c:v>90</c:v>
                </c:pt>
                <c:pt idx="287">
                  <c:v>90</c:v>
                </c:pt>
                <c:pt idx="288">
                  <c:v>90</c:v>
                </c:pt>
                <c:pt idx="289">
                  <c:v>90</c:v>
                </c:pt>
                <c:pt idx="290">
                  <c:v>90</c:v>
                </c:pt>
                <c:pt idx="291">
                  <c:v>90</c:v>
                </c:pt>
                <c:pt idx="292">
                  <c:v>90</c:v>
                </c:pt>
                <c:pt idx="293">
                  <c:v>90</c:v>
                </c:pt>
                <c:pt idx="294">
                  <c:v>90</c:v>
                </c:pt>
                <c:pt idx="295">
                  <c:v>90</c:v>
                </c:pt>
                <c:pt idx="296">
                  <c:v>90</c:v>
                </c:pt>
                <c:pt idx="297">
                  <c:v>90</c:v>
                </c:pt>
                <c:pt idx="298">
                  <c:v>90</c:v>
                </c:pt>
                <c:pt idx="299">
                  <c:v>90</c:v>
                </c:pt>
                <c:pt idx="300">
                  <c:v>90</c:v>
                </c:pt>
                <c:pt idx="301">
                  <c:v>90</c:v>
                </c:pt>
                <c:pt idx="302">
                  <c:v>90</c:v>
                </c:pt>
                <c:pt idx="303">
                  <c:v>90</c:v>
                </c:pt>
                <c:pt idx="304">
                  <c:v>90</c:v>
                </c:pt>
                <c:pt idx="305">
                  <c:v>90</c:v>
                </c:pt>
                <c:pt idx="306">
                  <c:v>90</c:v>
                </c:pt>
                <c:pt idx="307">
                  <c:v>90</c:v>
                </c:pt>
                <c:pt idx="308">
                  <c:v>90</c:v>
                </c:pt>
                <c:pt idx="309">
                  <c:v>90</c:v>
                </c:pt>
                <c:pt idx="310">
                  <c:v>90</c:v>
                </c:pt>
                <c:pt idx="311">
                  <c:v>90</c:v>
                </c:pt>
                <c:pt idx="312">
                  <c:v>90</c:v>
                </c:pt>
                <c:pt idx="313">
                  <c:v>90</c:v>
                </c:pt>
                <c:pt idx="314">
                  <c:v>90</c:v>
                </c:pt>
                <c:pt idx="315">
                  <c:v>90</c:v>
                </c:pt>
                <c:pt idx="316">
                  <c:v>90</c:v>
                </c:pt>
                <c:pt idx="317">
                  <c:v>90</c:v>
                </c:pt>
                <c:pt idx="318">
                  <c:v>90</c:v>
                </c:pt>
                <c:pt idx="319">
                  <c:v>90</c:v>
                </c:pt>
                <c:pt idx="320">
                  <c:v>90</c:v>
                </c:pt>
                <c:pt idx="321">
                  <c:v>90</c:v>
                </c:pt>
                <c:pt idx="322">
                  <c:v>90</c:v>
                </c:pt>
                <c:pt idx="323">
                  <c:v>90</c:v>
                </c:pt>
                <c:pt idx="324">
                  <c:v>90</c:v>
                </c:pt>
                <c:pt idx="325">
                  <c:v>90</c:v>
                </c:pt>
                <c:pt idx="326">
                  <c:v>90</c:v>
                </c:pt>
                <c:pt idx="327">
                  <c:v>90</c:v>
                </c:pt>
                <c:pt idx="328">
                  <c:v>90</c:v>
                </c:pt>
                <c:pt idx="329">
                  <c:v>90</c:v>
                </c:pt>
                <c:pt idx="330">
                  <c:v>90</c:v>
                </c:pt>
                <c:pt idx="331">
                  <c:v>90</c:v>
                </c:pt>
                <c:pt idx="332">
                  <c:v>90</c:v>
                </c:pt>
                <c:pt idx="333">
                  <c:v>90</c:v>
                </c:pt>
                <c:pt idx="334">
                  <c:v>90</c:v>
                </c:pt>
                <c:pt idx="335">
                  <c:v>90</c:v>
                </c:pt>
                <c:pt idx="336">
                  <c:v>90</c:v>
                </c:pt>
                <c:pt idx="337">
                  <c:v>90</c:v>
                </c:pt>
                <c:pt idx="338">
                  <c:v>90</c:v>
                </c:pt>
                <c:pt idx="339">
                  <c:v>90</c:v>
                </c:pt>
                <c:pt idx="340">
                  <c:v>90</c:v>
                </c:pt>
                <c:pt idx="341">
                  <c:v>90</c:v>
                </c:pt>
                <c:pt idx="342">
                  <c:v>90</c:v>
                </c:pt>
                <c:pt idx="343">
                  <c:v>90</c:v>
                </c:pt>
                <c:pt idx="344">
                  <c:v>90</c:v>
                </c:pt>
                <c:pt idx="345">
                  <c:v>90</c:v>
                </c:pt>
                <c:pt idx="346">
                  <c:v>90</c:v>
                </c:pt>
                <c:pt idx="347">
                  <c:v>90</c:v>
                </c:pt>
                <c:pt idx="348">
                  <c:v>90</c:v>
                </c:pt>
                <c:pt idx="349">
                  <c:v>90</c:v>
                </c:pt>
                <c:pt idx="350">
                  <c:v>90</c:v>
                </c:pt>
                <c:pt idx="351">
                  <c:v>90</c:v>
                </c:pt>
                <c:pt idx="352">
                  <c:v>90</c:v>
                </c:pt>
                <c:pt idx="353">
                  <c:v>90</c:v>
                </c:pt>
                <c:pt idx="354">
                  <c:v>90</c:v>
                </c:pt>
                <c:pt idx="355">
                  <c:v>90</c:v>
                </c:pt>
                <c:pt idx="356">
                  <c:v>90</c:v>
                </c:pt>
                <c:pt idx="357">
                  <c:v>90</c:v>
                </c:pt>
                <c:pt idx="358">
                  <c:v>90</c:v>
                </c:pt>
                <c:pt idx="359">
                  <c:v>90</c:v>
                </c:pt>
                <c:pt idx="360">
                  <c:v>90</c:v>
                </c:pt>
                <c:pt idx="361">
                  <c:v>90</c:v>
                </c:pt>
                <c:pt idx="362">
                  <c:v>90</c:v>
                </c:pt>
                <c:pt idx="363">
                  <c:v>90</c:v>
                </c:pt>
                <c:pt idx="364">
                  <c:v>90</c:v>
                </c:pt>
                <c:pt idx="365">
                  <c:v>90</c:v>
                </c:pt>
                <c:pt idx="366">
                  <c:v>90</c:v>
                </c:pt>
                <c:pt idx="367">
                  <c:v>90</c:v>
                </c:pt>
                <c:pt idx="368">
                  <c:v>90</c:v>
                </c:pt>
                <c:pt idx="369">
                  <c:v>90</c:v>
                </c:pt>
                <c:pt idx="370">
                  <c:v>90</c:v>
                </c:pt>
                <c:pt idx="371">
                  <c:v>90</c:v>
                </c:pt>
                <c:pt idx="372">
                  <c:v>90</c:v>
                </c:pt>
                <c:pt idx="373">
                  <c:v>90</c:v>
                </c:pt>
                <c:pt idx="374">
                  <c:v>90</c:v>
                </c:pt>
                <c:pt idx="375">
                  <c:v>90</c:v>
                </c:pt>
                <c:pt idx="376">
                  <c:v>90</c:v>
                </c:pt>
                <c:pt idx="377">
                  <c:v>90</c:v>
                </c:pt>
                <c:pt idx="378">
                  <c:v>90</c:v>
                </c:pt>
                <c:pt idx="379">
                  <c:v>90</c:v>
                </c:pt>
                <c:pt idx="380">
                  <c:v>90</c:v>
                </c:pt>
                <c:pt idx="381">
                  <c:v>90</c:v>
                </c:pt>
                <c:pt idx="382">
                  <c:v>90</c:v>
                </c:pt>
                <c:pt idx="383">
                  <c:v>90</c:v>
                </c:pt>
                <c:pt idx="384">
                  <c:v>90</c:v>
                </c:pt>
                <c:pt idx="385">
                  <c:v>90</c:v>
                </c:pt>
                <c:pt idx="386">
                  <c:v>90</c:v>
                </c:pt>
                <c:pt idx="387">
                  <c:v>90</c:v>
                </c:pt>
                <c:pt idx="388">
                  <c:v>90</c:v>
                </c:pt>
                <c:pt idx="389">
                  <c:v>90</c:v>
                </c:pt>
                <c:pt idx="390">
                  <c:v>90</c:v>
                </c:pt>
                <c:pt idx="391">
                  <c:v>90</c:v>
                </c:pt>
                <c:pt idx="392">
                  <c:v>90</c:v>
                </c:pt>
                <c:pt idx="393">
                  <c:v>90</c:v>
                </c:pt>
                <c:pt idx="394">
                  <c:v>90</c:v>
                </c:pt>
                <c:pt idx="395">
                  <c:v>90</c:v>
                </c:pt>
                <c:pt idx="396">
                  <c:v>90</c:v>
                </c:pt>
                <c:pt idx="397">
                  <c:v>90</c:v>
                </c:pt>
                <c:pt idx="398">
                  <c:v>90</c:v>
                </c:pt>
                <c:pt idx="399">
                  <c:v>90</c:v>
                </c:pt>
                <c:pt idx="400">
                  <c:v>90</c:v>
                </c:pt>
                <c:pt idx="401">
                  <c:v>90</c:v>
                </c:pt>
                <c:pt idx="402">
                  <c:v>90</c:v>
                </c:pt>
                <c:pt idx="403">
                  <c:v>90</c:v>
                </c:pt>
                <c:pt idx="404">
                  <c:v>90</c:v>
                </c:pt>
                <c:pt idx="405">
                  <c:v>90</c:v>
                </c:pt>
                <c:pt idx="406">
                  <c:v>90</c:v>
                </c:pt>
                <c:pt idx="407">
                  <c:v>90</c:v>
                </c:pt>
                <c:pt idx="408">
                  <c:v>90</c:v>
                </c:pt>
                <c:pt idx="409">
                  <c:v>90</c:v>
                </c:pt>
                <c:pt idx="410">
                  <c:v>90</c:v>
                </c:pt>
                <c:pt idx="411">
                  <c:v>90</c:v>
                </c:pt>
                <c:pt idx="412">
                  <c:v>90</c:v>
                </c:pt>
                <c:pt idx="413">
                  <c:v>90</c:v>
                </c:pt>
                <c:pt idx="414">
                  <c:v>90</c:v>
                </c:pt>
                <c:pt idx="415">
                  <c:v>90</c:v>
                </c:pt>
                <c:pt idx="416">
                  <c:v>90</c:v>
                </c:pt>
                <c:pt idx="417">
                  <c:v>90</c:v>
                </c:pt>
                <c:pt idx="418">
                  <c:v>90</c:v>
                </c:pt>
                <c:pt idx="419">
                  <c:v>90</c:v>
                </c:pt>
                <c:pt idx="420">
                  <c:v>90</c:v>
                </c:pt>
                <c:pt idx="421">
                  <c:v>90</c:v>
                </c:pt>
                <c:pt idx="422">
                  <c:v>90</c:v>
                </c:pt>
                <c:pt idx="423">
                  <c:v>90</c:v>
                </c:pt>
                <c:pt idx="424">
                  <c:v>90</c:v>
                </c:pt>
                <c:pt idx="425">
                  <c:v>90</c:v>
                </c:pt>
                <c:pt idx="426">
                  <c:v>90</c:v>
                </c:pt>
                <c:pt idx="427">
                  <c:v>90</c:v>
                </c:pt>
                <c:pt idx="428">
                  <c:v>90</c:v>
                </c:pt>
                <c:pt idx="429">
                  <c:v>90</c:v>
                </c:pt>
                <c:pt idx="430">
                  <c:v>90</c:v>
                </c:pt>
                <c:pt idx="431">
                  <c:v>90</c:v>
                </c:pt>
                <c:pt idx="432">
                  <c:v>90</c:v>
                </c:pt>
                <c:pt idx="433">
                  <c:v>90</c:v>
                </c:pt>
                <c:pt idx="434">
                  <c:v>90</c:v>
                </c:pt>
                <c:pt idx="435">
                  <c:v>90</c:v>
                </c:pt>
                <c:pt idx="436">
                  <c:v>90</c:v>
                </c:pt>
                <c:pt idx="437">
                  <c:v>90</c:v>
                </c:pt>
                <c:pt idx="438">
                  <c:v>90</c:v>
                </c:pt>
                <c:pt idx="439">
                  <c:v>90</c:v>
                </c:pt>
                <c:pt idx="440">
                  <c:v>90</c:v>
                </c:pt>
                <c:pt idx="441">
                  <c:v>90</c:v>
                </c:pt>
                <c:pt idx="442">
                  <c:v>90</c:v>
                </c:pt>
                <c:pt idx="443">
                  <c:v>90</c:v>
                </c:pt>
                <c:pt idx="444">
                  <c:v>90</c:v>
                </c:pt>
                <c:pt idx="445">
                  <c:v>90</c:v>
                </c:pt>
                <c:pt idx="446">
                  <c:v>90</c:v>
                </c:pt>
                <c:pt idx="447">
                  <c:v>90</c:v>
                </c:pt>
                <c:pt idx="448">
                  <c:v>90</c:v>
                </c:pt>
                <c:pt idx="449">
                  <c:v>90</c:v>
                </c:pt>
                <c:pt idx="450">
                  <c:v>90</c:v>
                </c:pt>
                <c:pt idx="451">
                  <c:v>90</c:v>
                </c:pt>
                <c:pt idx="452">
                  <c:v>90</c:v>
                </c:pt>
                <c:pt idx="453">
                  <c:v>90</c:v>
                </c:pt>
                <c:pt idx="454">
                  <c:v>90</c:v>
                </c:pt>
                <c:pt idx="455">
                  <c:v>90</c:v>
                </c:pt>
                <c:pt idx="456">
                  <c:v>90</c:v>
                </c:pt>
                <c:pt idx="457">
                  <c:v>90</c:v>
                </c:pt>
                <c:pt idx="458">
                  <c:v>90</c:v>
                </c:pt>
                <c:pt idx="459">
                  <c:v>90</c:v>
                </c:pt>
                <c:pt idx="460">
                  <c:v>90</c:v>
                </c:pt>
                <c:pt idx="461">
                  <c:v>90</c:v>
                </c:pt>
                <c:pt idx="462">
                  <c:v>90</c:v>
                </c:pt>
                <c:pt idx="463">
                  <c:v>90</c:v>
                </c:pt>
                <c:pt idx="464">
                  <c:v>90</c:v>
                </c:pt>
                <c:pt idx="465">
                  <c:v>90</c:v>
                </c:pt>
                <c:pt idx="466">
                  <c:v>90</c:v>
                </c:pt>
                <c:pt idx="467">
                  <c:v>90</c:v>
                </c:pt>
                <c:pt idx="468">
                  <c:v>90</c:v>
                </c:pt>
                <c:pt idx="469">
                  <c:v>90</c:v>
                </c:pt>
                <c:pt idx="470">
                  <c:v>90</c:v>
                </c:pt>
                <c:pt idx="471">
                  <c:v>90</c:v>
                </c:pt>
                <c:pt idx="472">
                  <c:v>90</c:v>
                </c:pt>
                <c:pt idx="473">
                  <c:v>90</c:v>
                </c:pt>
                <c:pt idx="474">
                  <c:v>90</c:v>
                </c:pt>
                <c:pt idx="475">
                  <c:v>90</c:v>
                </c:pt>
                <c:pt idx="476">
                  <c:v>90</c:v>
                </c:pt>
                <c:pt idx="477">
                  <c:v>90</c:v>
                </c:pt>
                <c:pt idx="478">
                  <c:v>90</c:v>
                </c:pt>
                <c:pt idx="479">
                  <c:v>90</c:v>
                </c:pt>
                <c:pt idx="480">
                  <c:v>90</c:v>
                </c:pt>
                <c:pt idx="481">
                  <c:v>90</c:v>
                </c:pt>
                <c:pt idx="482">
                  <c:v>90</c:v>
                </c:pt>
                <c:pt idx="483">
                  <c:v>90</c:v>
                </c:pt>
                <c:pt idx="484">
                  <c:v>90</c:v>
                </c:pt>
                <c:pt idx="485">
                  <c:v>90</c:v>
                </c:pt>
                <c:pt idx="486">
                  <c:v>90</c:v>
                </c:pt>
                <c:pt idx="487">
                  <c:v>90</c:v>
                </c:pt>
                <c:pt idx="488">
                  <c:v>90</c:v>
                </c:pt>
                <c:pt idx="489">
                  <c:v>90</c:v>
                </c:pt>
                <c:pt idx="490">
                  <c:v>90</c:v>
                </c:pt>
                <c:pt idx="491">
                  <c:v>90</c:v>
                </c:pt>
                <c:pt idx="492">
                  <c:v>90</c:v>
                </c:pt>
                <c:pt idx="493">
                  <c:v>90</c:v>
                </c:pt>
                <c:pt idx="494">
                  <c:v>90</c:v>
                </c:pt>
                <c:pt idx="495">
                  <c:v>90</c:v>
                </c:pt>
                <c:pt idx="496">
                  <c:v>90</c:v>
                </c:pt>
                <c:pt idx="497">
                  <c:v>90</c:v>
                </c:pt>
                <c:pt idx="498">
                  <c:v>90</c:v>
                </c:pt>
                <c:pt idx="499">
                  <c:v>90</c:v>
                </c:pt>
                <c:pt idx="500">
                  <c:v>90</c:v>
                </c:pt>
                <c:pt idx="501">
                  <c:v>90</c:v>
                </c:pt>
                <c:pt idx="502">
                  <c:v>90</c:v>
                </c:pt>
                <c:pt idx="503">
                  <c:v>90</c:v>
                </c:pt>
                <c:pt idx="504">
                  <c:v>90</c:v>
                </c:pt>
                <c:pt idx="505">
                  <c:v>90</c:v>
                </c:pt>
                <c:pt idx="506">
                  <c:v>90</c:v>
                </c:pt>
                <c:pt idx="507">
                  <c:v>90</c:v>
                </c:pt>
                <c:pt idx="508">
                  <c:v>90</c:v>
                </c:pt>
                <c:pt idx="509">
                  <c:v>90</c:v>
                </c:pt>
                <c:pt idx="510">
                  <c:v>90</c:v>
                </c:pt>
                <c:pt idx="511">
                  <c:v>90</c:v>
                </c:pt>
                <c:pt idx="512">
                  <c:v>90</c:v>
                </c:pt>
                <c:pt idx="513">
                  <c:v>90</c:v>
                </c:pt>
                <c:pt idx="514">
                  <c:v>90</c:v>
                </c:pt>
                <c:pt idx="515">
                  <c:v>90</c:v>
                </c:pt>
                <c:pt idx="516">
                  <c:v>90</c:v>
                </c:pt>
                <c:pt idx="517">
                  <c:v>90</c:v>
                </c:pt>
                <c:pt idx="518">
                  <c:v>90</c:v>
                </c:pt>
                <c:pt idx="519">
                  <c:v>90</c:v>
                </c:pt>
                <c:pt idx="520">
                  <c:v>90</c:v>
                </c:pt>
                <c:pt idx="521">
                  <c:v>90</c:v>
                </c:pt>
                <c:pt idx="522">
                  <c:v>90</c:v>
                </c:pt>
                <c:pt idx="523">
                  <c:v>90</c:v>
                </c:pt>
                <c:pt idx="524">
                  <c:v>90</c:v>
                </c:pt>
                <c:pt idx="525">
                  <c:v>90</c:v>
                </c:pt>
                <c:pt idx="526">
                  <c:v>90</c:v>
                </c:pt>
                <c:pt idx="527">
                  <c:v>90</c:v>
                </c:pt>
                <c:pt idx="528">
                  <c:v>90</c:v>
                </c:pt>
                <c:pt idx="529">
                  <c:v>90</c:v>
                </c:pt>
                <c:pt idx="530">
                  <c:v>90</c:v>
                </c:pt>
                <c:pt idx="531">
                  <c:v>90</c:v>
                </c:pt>
                <c:pt idx="532">
                  <c:v>90</c:v>
                </c:pt>
                <c:pt idx="533">
                  <c:v>90</c:v>
                </c:pt>
                <c:pt idx="534">
                  <c:v>90</c:v>
                </c:pt>
                <c:pt idx="535">
                  <c:v>90</c:v>
                </c:pt>
                <c:pt idx="536">
                  <c:v>90</c:v>
                </c:pt>
                <c:pt idx="537">
                  <c:v>90</c:v>
                </c:pt>
                <c:pt idx="538">
                  <c:v>90</c:v>
                </c:pt>
                <c:pt idx="539">
                  <c:v>90</c:v>
                </c:pt>
                <c:pt idx="540">
                  <c:v>90</c:v>
                </c:pt>
                <c:pt idx="541">
                  <c:v>90</c:v>
                </c:pt>
                <c:pt idx="542">
                  <c:v>90</c:v>
                </c:pt>
                <c:pt idx="543">
                  <c:v>90</c:v>
                </c:pt>
                <c:pt idx="544">
                  <c:v>90</c:v>
                </c:pt>
                <c:pt idx="545">
                  <c:v>90</c:v>
                </c:pt>
                <c:pt idx="546">
                  <c:v>90</c:v>
                </c:pt>
                <c:pt idx="547">
                  <c:v>90</c:v>
                </c:pt>
                <c:pt idx="548">
                  <c:v>90</c:v>
                </c:pt>
                <c:pt idx="549">
                  <c:v>90</c:v>
                </c:pt>
                <c:pt idx="550">
                  <c:v>90</c:v>
                </c:pt>
                <c:pt idx="551">
                  <c:v>90</c:v>
                </c:pt>
                <c:pt idx="552">
                  <c:v>90</c:v>
                </c:pt>
                <c:pt idx="553">
                  <c:v>90</c:v>
                </c:pt>
                <c:pt idx="554">
                  <c:v>90</c:v>
                </c:pt>
                <c:pt idx="555">
                  <c:v>90</c:v>
                </c:pt>
                <c:pt idx="556">
                  <c:v>90</c:v>
                </c:pt>
                <c:pt idx="557">
                  <c:v>90</c:v>
                </c:pt>
                <c:pt idx="558">
                  <c:v>90</c:v>
                </c:pt>
                <c:pt idx="559">
                  <c:v>90</c:v>
                </c:pt>
                <c:pt idx="560">
                  <c:v>90</c:v>
                </c:pt>
                <c:pt idx="561">
                  <c:v>90</c:v>
                </c:pt>
                <c:pt idx="562">
                  <c:v>90</c:v>
                </c:pt>
                <c:pt idx="563">
                  <c:v>90</c:v>
                </c:pt>
                <c:pt idx="564">
                  <c:v>90</c:v>
                </c:pt>
                <c:pt idx="565">
                  <c:v>90</c:v>
                </c:pt>
                <c:pt idx="566">
                  <c:v>90</c:v>
                </c:pt>
                <c:pt idx="567">
                  <c:v>90</c:v>
                </c:pt>
                <c:pt idx="568">
                  <c:v>90</c:v>
                </c:pt>
                <c:pt idx="569">
                  <c:v>90</c:v>
                </c:pt>
                <c:pt idx="570">
                  <c:v>90</c:v>
                </c:pt>
                <c:pt idx="571">
                  <c:v>90</c:v>
                </c:pt>
                <c:pt idx="572">
                  <c:v>90</c:v>
                </c:pt>
                <c:pt idx="573">
                  <c:v>90</c:v>
                </c:pt>
                <c:pt idx="574">
                  <c:v>90</c:v>
                </c:pt>
                <c:pt idx="575">
                  <c:v>90</c:v>
                </c:pt>
                <c:pt idx="576">
                  <c:v>90</c:v>
                </c:pt>
                <c:pt idx="577">
                  <c:v>90</c:v>
                </c:pt>
                <c:pt idx="578">
                  <c:v>90</c:v>
                </c:pt>
                <c:pt idx="579">
                  <c:v>90</c:v>
                </c:pt>
                <c:pt idx="580">
                  <c:v>90</c:v>
                </c:pt>
                <c:pt idx="581">
                  <c:v>90</c:v>
                </c:pt>
                <c:pt idx="582">
                  <c:v>90</c:v>
                </c:pt>
                <c:pt idx="583">
                  <c:v>90</c:v>
                </c:pt>
                <c:pt idx="584">
                  <c:v>90</c:v>
                </c:pt>
                <c:pt idx="585">
                  <c:v>90</c:v>
                </c:pt>
                <c:pt idx="586">
                  <c:v>90</c:v>
                </c:pt>
                <c:pt idx="587">
                  <c:v>90</c:v>
                </c:pt>
                <c:pt idx="588">
                  <c:v>90</c:v>
                </c:pt>
                <c:pt idx="589">
                  <c:v>90</c:v>
                </c:pt>
                <c:pt idx="590">
                  <c:v>90</c:v>
                </c:pt>
                <c:pt idx="591">
                  <c:v>90</c:v>
                </c:pt>
                <c:pt idx="592">
                  <c:v>90</c:v>
                </c:pt>
                <c:pt idx="593">
                  <c:v>90</c:v>
                </c:pt>
                <c:pt idx="594">
                  <c:v>90</c:v>
                </c:pt>
                <c:pt idx="595">
                  <c:v>90</c:v>
                </c:pt>
                <c:pt idx="596">
                  <c:v>90</c:v>
                </c:pt>
                <c:pt idx="597">
                  <c:v>90</c:v>
                </c:pt>
                <c:pt idx="598">
                  <c:v>90</c:v>
                </c:pt>
                <c:pt idx="599">
                  <c:v>90</c:v>
                </c:pt>
                <c:pt idx="600">
                  <c:v>90</c:v>
                </c:pt>
                <c:pt idx="601">
                  <c:v>90</c:v>
                </c:pt>
                <c:pt idx="602">
                  <c:v>90</c:v>
                </c:pt>
                <c:pt idx="603">
                  <c:v>90</c:v>
                </c:pt>
                <c:pt idx="604">
                  <c:v>90</c:v>
                </c:pt>
                <c:pt idx="605">
                  <c:v>90</c:v>
                </c:pt>
                <c:pt idx="606">
                  <c:v>90</c:v>
                </c:pt>
                <c:pt idx="607">
                  <c:v>90</c:v>
                </c:pt>
                <c:pt idx="608">
                  <c:v>90</c:v>
                </c:pt>
                <c:pt idx="609">
                  <c:v>90</c:v>
                </c:pt>
                <c:pt idx="610">
                  <c:v>90</c:v>
                </c:pt>
                <c:pt idx="611">
                  <c:v>90</c:v>
                </c:pt>
                <c:pt idx="612">
                  <c:v>90</c:v>
                </c:pt>
                <c:pt idx="613">
                  <c:v>90</c:v>
                </c:pt>
                <c:pt idx="614">
                  <c:v>90</c:v>
                </c:pt>
                <c:pt idx="615">
                  <c:v>90</c:v>
                </c:pt>
                <c:pt idx="616">
                  <c:v>90</c:v>
                </c:pt>
                <c:pt idx="617">
                  <c:v>90</c:v>
                </c:pt>
                <c:pt idx="618">
                  <c:v>90</c:v>
                </c:pt>
                <c:pt idx="619">
                  <c:v>90</c:v>
                </c:pt>
                <c:pt idx="620">
                  <c:v>90</c:v>
                </c:pt>
                <c:pt idx="621">
                  <c:v>90</c:v>
                </c:pt>
                <c:pt idx="622">
                  <c:v>90</c:v>
                </c:pt>
                <c:pt idx="623">
                  <c:v>90</c:v>
                </c:pt>
                <c:pt idx="624">
                  <c:v>90</c:v>
                </c:pt>
                <c:pt idx="625">
                  <c:v>90</c:v>
                </c:pt>
                <c:pt idx="626">
                  <c:v>90</c:v>
                </c:pt>
                <c:pt idx="627">
                  <c:v>90</c:v>
                </c:pt>
                <c:pt idx="628">
                  <c:v>90</c:v>
                </c:pt>
                <c:pt idx="629">
                  <c:v>90</c:v>
                </c:pt>
                <c:pt idx="630">
                  <c:v>90</c:v>
                </c:pt>
                <c:pt idx="631">
                  <c:v>90</c:v>
                </c:pt>
                <c:pt idx="632">
                  <c:v>90</c:v>
                </c:pt>
                <c:pt idx="633">
                  <c:v>90</c:v>
                </c:pt>
                <c:pt idx="634">
                  <c:v>90</c:v>
                </c:pt>
                <c:pt idx="635">
                  <c:v>90</c:v>
                </c:pt>
                <c:pt idx="636">
                  <c:v>90</c:v>
                </c:pt>
                <c:pt idx="637">
                  <c:v>90</c:v>
                </c:pt>
                <c:pt idx="638">
                  <c:v>90</c:v>
                </c:pt>
                <c:pt idx="639">
                  <c:v>90</c:v>
                </c:pt>
                <c:pt idx="640">
                  <c:v>90</c:v>
                </c:pt>
                <c:pt idx="641">
                  <c:v>90</c:v>
                </c:pt>
                <c:pt idx="642">
                  <c:v>90</c:v>
                </c:pt>
                <c:pt idx="643">
                  <c:v>90</c:v>
                </c:pt>
                <c:pt idx="644">
                  <c:v>90</c:v>
                </c:pt>
                <c:pt idx="645">
                  <c:v>90</c:v>
                </c:pt>
                <c:pt idx="646">
                  <c:v>90</c:v>
                </c:pt>
                <c:pt idx="647">
                  <c:v>90</c:v>
                </c:pt>
                <c:pt idx="648">
                  <c:v>90</c:v>
                </c:pt>
                <c:pt idx="649">
                  <c:v>90</c:v>
                </c:pt>
                <c:pt idx="650">
                  <c:v>90</c:v>
                </c:pt>
                <c:pt idx="651">
                  <c:v>90</c:v>
                </c:pt>
                <c:pt idx="652">
                  <c:v>90</c:v>
                </c:pt>
                <c:pt idx="653">
                  <c:v>90</c:v>
                </c:pt>
                <c:pt idx="654">
                  <c:v>90</c:v>
                </c:pt>
                <c:pt idx="655">
                  <c:v>90</c:v>
                </c:pt>
                <c:pt idx="656">
                  <c:v>90</c:v>
                </c:pt>
                <c:pt idx="657">
                  <c:v>90</c:v>
                </c:pt>
                <c:pt idx="658">
                  <c:v>90</c:v>
                </c:pt>
                <c:pt idx="659">
                  <c:v>90</c:v>
                </c:pt>
                <c:pt idx="660">
                  <c:v>90</c:v>
                </c:pt>
                <c:pt idx="661">
                  <c:v>90</c:v>
                </c:pt>
                <c:pt idx="662">
                  <c:v>90</c:v>
                </c:pt>
                <c:pt idx="663">
                  <c:v>90</c:v>
                </c:pt>
                <c:pt idx="664">
                  <c:v>90</c:v>
                </c:pt>
                <c:pt idx="665">
                  <c:v>90</c:v>
                </c:pt>
                <c:pt idx="666">
                  <c:v>90</c:v>
                </c:pt>
                <c:pt idx="667">
                  <c:v>90</c:v>
                </c:pt>
                <c:pt idx="668">
                  <c:v>90</c:v>
                </c:pt>
                <c:pt idx="669">
                  <c:v>90</c:v>
                </c:pt>
                <c:pt idx="670">
                  <c:v>90</c:v>
                </c:pt>
                <c:pt idx="671">
                  <c:v>90</c:v>
                </c:pt>
                <c:pt idx="672">
                  <c:v>90</c:v>
                </c:pt>
                <c:pt idx="673">
                  <c:v>90</c:v>
                </c:pt>
                <c:pt idx="674">
                  <c:v>90</c:v>
                </c:pt>
                <c:pt idx="675">
                  <c:v>90</c:v>
                </c:pt>
                <c:pt idx="676">
                  <c:v>90</c:v>
                </c:pt>
                <c:pt idx="677">
                  <c:v>90</c:v>
                </c:pt>
                <c:pt idx="678">
                  <c:v>90</c:v>
                </c:pt>
                <c:pt idx="679">
                  <c:v>90</c:v>
                </c:pt>
                <c:pt idx="680">
                  <c:v>90</c:v>
                </c:pt>
                <c:pt idx="681">
                  <c:v>90</c:v>
                </c:pt>
                <c:pt idx="682">
                  <c:v>90</c:v>
                </c:pt>
              </c:numCache>
            </c:numRef>
          </c:yVal>
          <c:smooth val="0"/>
          <c:extLst>
            <c:ext xmlns:c16="http://schemas.microsoft.com/office/drawing/2014/chart" uri="{C3380CC4-5D6E-409C-BE32-E72D297353CC}">
              <c16:uniqueId val="{00000000-0136-4592-A949-7B968CF82D01}"/>
            </c:ext>
          </c:extLst>
        </c:ser>
        <c:ser>
          <c:idx val="1"/>
          <c:order val="1"/>
          <c:tx>
            <c:strRef>
              <c:f>Movement!$G$1</c:f>
              <c:strCache>
                <c:ptCount val="1"/>
                <c:pt idx="0">
                  <c:v>pitch</c:v>
                </c:pt>
              </c:strCache>
            </c:strRef>
          </c:tx>
          <c:spPr>
            <a:ln w="19050" cap="rnd">
              <a:solidFill>
                <a:schemeClr val="accent2"/>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Movement!$G$2:$G$684</c:f>
              <c:numCache>
                <c:formatCode>General</c:formatCode>
                <c:ptCount val="683"/>
                <c:pt idx="0">
                  <c:v>1.395759532684431</c:v>
                </c:pt>
                <c:pt idx="1">
                  <c:v>1.3356727252191678</c:v>
                </c:pt>
                <c:pt idx="2">
                  <c:v>1.3188616011273084</c:v>
                </c:pt>
                <c:pt idx="3">
                  <c:v>1.0903797996158406</c:v>
                </c:pt>
                <c:pt idx="4">
                  <c:v>1.1543652080398774</c:v>
                </c:pt>
                <c:pt idx="5">
                  <c:v>1.2219314599117868</c:v>
                </c:pt>
                <c:pt idx="6">
                  <c:v>1.249398057914731</c:v>
                </c:pt>
                <c:pt idx="7">
                  <c:v>1.1649836883942888</c:v>
                </c:pt>
                <c:pt idx="8">
                  <c:v>1.1865386561549334</c:v>
                </c:pt>
                <c:pt idx="9">
                  <c:v>1.2757596497991093</c:v>
                </c:pt>
                <c:pt idx="10">
                  <c:v>1.2786095111356819</c:v>
                </c:pt>
                <c:pt idx="11">
                  <c:v>1.3629981891993226</c:v>
                </c:pt>
                <c:pt idx="12">
                  <c:v>1.4905670883138151</c:v>
                </c:pt>
                <c:pt idx="13">
                  <c:v>1.5204492046769473</c:v>
                </c:pt>
                <c:pt idx="14">
                  <c:v>1.4321208243785526</c:v>
                </c:pt>
                <c:pt idx="15">
                  <c:v>1.2629747561266067</c:v>
                </c:pt>
                <c:pt idx="16">
                  <c:v>1.3680583657142442</c:v>
                </c:pt>
                <c:pt idx="17">
                  <c:v>1.4178156922575864</c:v>
                </c:pt>
                <c:pt idx="18">
                  <c:v>1.4559475211750363</c:v>
                </c:pt>
                <c:pt idx="19">
                  <c:v>1.456173768667594</c:v>
                </c:pt>
                <c:pt idx="20">
                  <c:v>1.4989509678309327</c:v>
                </c:pt>
                <c:pt idx="21">
                  <c:v>1.4927254074550647</c:v>
                </c:pt>
                <c:pt idx="22">
                  <c:v>1.5957803930131778</c:v>
                </c:pt>
                <c:pt idx="23">
                  <c:v>1.5929088897422283</c:v>
                </c:pt>
                <c:pt idx="24">
                  <c:v>1.6098919553134599</c:v>
                </c:pt>
                <c:pt idx="25">
                  <c:v>1.6151550023829935</c:v>
                </c:pt>
                <c:pt idx="26">
                  <c:v>1.7033698084631639</c:v>
                </c:pt>
                <c:pt idx="27">
                  <c:v>1.7223522891792613</c:v>
                </c:pt>
                <c:pt idx="28">
                  <c:v>2.0074972351079321</c:v>
                </c:pt>
                <c:pt idx="29">
                  <c:v>2.240222021596237</c:v>
                </c:pt>
                <c:pt idx="30">
                  <c:v>2.0939361203751599</c:v>
                </c:pt>
                <c:pt idx="31">
                  <c:v>1.8408342544858813</c:v>
                </c:pt>
                <c:pt idx="32">
                  <c:v>1.8594870227518046</c:v>
                </c:pt>
                <c:pt idx="33">
                  <c:v>1.9950828129237221</c:v>
                </c:pt>
                <c:pt idx="34">
                  <c:v>1.752432544757998</c:v>
                </c:pt>
                <c:pt idx="35">
                  <c:v>1.5128311342525587</c:v>
                </c:pt>
                <c:pt idx="36">
                  <c:v>1.7778160994749896</c:v>
                </c:pt>
                <c:pt idx="37">
                  <c:v>2.2066511292231401</c:v>
                </c:pt>
                <c:pt idx="38">
                  <c:v>1.7443578537416387</c:v>
                </c:pt>
                <c:pt idx="39">
                  <c:v>1.6777470834652966</c:v>
                </c:pt>
                <c:pt idx="40">
                  <c:v>1.7366781849171755</c:v>
                </c:pt>
                <c:pt idx="41">
                  <c:v>2.048686699804148</c:v>
                </c:pt>
                <c:pt idx="42">
                  <c:v>1.7997268961204562</c:v>
                </c:pt>
                <c:pt idx="43">
                  <c:v>1.9137331057896723</c:v>
                </c:pt>
                <c:pt idx="44">
                  <c:v>1.9514126212447414</c:v>
                </c:pt>
                <c:pt idx="45">
                  <c:v>1.9270811615534873</c:v>
                </c:pt>
                <c:pt idx="46">
                  <c:v>1.8304052090328746</c:v>
                </c:pt>
                <c:pt idx="47">
                  <c:v>1.7214430269130769</c:v>
                </c:pt>
                <c:pt idx="48">
                  <c:v>1.8206543634969452</c:v>
                </c:pt>
                <c:pt idx="49">
                  <c:v>1.8811540024706199</c:v>
                </c:pt>
                <c:pt idx="50">
                  <c:v>2.0895563754585615</c:v>
                </c:pt>
                <c:pt idx="51">
                  <c:v>2.0686694523548343</c:v>
                </c:pt>
                <c:pt idx="52">
                  <c:v>1.4449735949515661</c:v>
                </c:pt>
                <c:pt idx="53">
                  <c:v>0.19455851088333198</c:v>
                </c:pt>
                <c:pt idx="54">
                  <c:v>-1.3594458182872686</c:v>
                </c:pt>
                <c:pt idx="55">
                  <c:v>-5.0920515831279776</c:v>
                </c:pt>
                <c:pt idx="56">
                  <c:v>-9.7902726728905094</c:v>
                </c:pt>
                <c:pt idx="57">
                  <c:v>-13.866815132789988</c:v>
                </c:pt>
                <c:pt idx="58">
                  <c:v>-16.45222975616052</c:v>
                </c:pt>
                <c:pt idx="59">
                  <c:v>-18.946242571275004</c:v>
                </c:pt>
                <c:pt idx="60">
                  <c:v>-21.926568449740568</c:v>
                </c:pt>
                <c:pt idx="61">
                  <c:v>-25.251192808053165</c:v>
                </c:pt>
                <c:pt idx="62">
                  <c:v>-28.627074036599019</c:v>
                </c:pt>
                <c:pt idx="63">
                  <c:v>-32.463801336819891</c:v>
                </c:pt>
                <c:pt idx="64">
                  <c:v>-36.712165709501761</c:v>
                </c:pt>
                <c:pt idx="65">
                  <c:v>-40.38706958769734</c:v>
                </c:pt>
                <c:pt idx="66">
                  <c:v>-44.907773639233689</c:v>
                </c:pt>
                <c:pt idx="67">
                  <c:v>-48.856417314855271</c:v>
                </c:pt>
                <c:pt idx="68">
                  <c:v>-53.125483415363618</c:v>
                </c:pt>
                <c:pt idx="69">
                  <c:v>-58.0197301383973</c:v>
                </c:pt>
                <c:pt idx="70">
                  <c:v>-63.139816087229015</c:v>
                </c:pt>
                <c:pt idx="71">
                  <c:v>-68.121382146836879</c:v>
                </c:pt>
                <c:pt idx="72">
                  <c:v>-71.812973710654106</c:v>
                </c:pt>
                <c:pt idx="73">
                  <c:v>-76.085447463305456</c:v>
                </c:pt>
                <c:pt idx="74">
                  <c:v>-80.810814638091372</c:v>
                </c:pt>
                <c:pt idx="75">
                  <c:v>-84.552313794922199</c:v>
                </c:pt>
                <c:pt idx="76">
                  <c:v>-87.656635651787283</c:v>
                </c:pt>
                <c:pt idx="77">
                  <c:v>-88.892695028461006</c:v>
                </c:pt>
                <c:pt idx="78">
                  <c:v>-87.260643944974547</c:v>
                </c:pt>
                <c:pt idx="79">
                  <c:v>-85.816208484004534</c:v>
                </c:pt>
                <c:pt idx="80">
                  <c:v>-85.086252302757671</c:v>
                </c:pt>
                <c:pt idx="81">
                  <c:v>-84.909120286820794</c:v>
                </c:pt>
                <c:pt idx="82">
                  <c:v>-84.888167636411623</c:v>
                </c:pt>
                <c:pt idx="83">
                  <c:v>-85.227698681209048</c:v>
                </c:pt>
                <c:pt idx="84">
                  <c:v>-85.586420398527679</c:v>
                </c:pt>
                <c:pt idx="85">
                  <c:v>-85.98544180842957</c:v>
                </c:pt>
                <c:pt idx="86">
                  <c:v>-86.096958598418666</c:v>
                </c:pt>
                <c:pt idx="87">
                  <c:v>-85.891418800162029</c:v>
                </c:pt>
                <c:pt idx="88">
                  <c:v>-85.757594153621525</c:v>
                </c:pt>
                <c:pt idx="89">
                  <c:v>-85.616357810153247</c:v>
                </c:pt>
                <c:pt idx="90">
                  <c:v>-85.573171935350857</c:v>
                </c:pt>
                <c:pt idx="91">
                  <c:v>-85.572362615015294</c:v>
                </c:pt>
                <c:pt idx="92">
                  <c:v>-85.634593441756607</c:v>
                </c:pt>
                <c:pt idx="93">
                  <c:v>-85.812228161125702</c:v>
                </c:pt>
                <c:pt idx="94">
                  <c:v>-85.857943193298524</c:v>
                </c:pt>
                <c:pt idx="95">
                  <c:v>-85.848550485485774</c:v>
                </c:pt>
                <c:pt idx="96">
                  <c:v>-85.76159464710625</c:v>
                </c:pt>
                <c:pt idx="97">
                  <c:v>-85.685421635877944</c:v>
                </c:pt>
                <c:pt idx="98">
                  <c:v>-85.59609480531104</c:v>
                </c:pt>
                <c:pt idx="99">
                  <c:v>-85.715080890482483</c:v>
                </c:pt>
                <c:pt idx="100">
                  <c:v>-86.000092493096702</c:v>
                </c:pt>
                <c:pt idx="101">
                  <c:v>-86.058057598909159</c:v>
                </c:pt>
                <c:pt idx="102">
                  <c:v>-86.014778596558116</c:v>
                </c:pt>
                <c:pt idx="103">
                  <c:v>-86.014752316602753</c:v>
                </c:pt>
                <c:pt idx="104">
                  <c:v>-86.083947437982332</c:v>
                </c:pt>
                <c:pt idx="105">
                  <c:v>-85.981978526009186</c:v>
                </c:pt>
                <c:pt idx="106">
                  <c:v>-85.872876221117423</c:v>
                </c:pt>
                <c:pt idx="107">
                  <c:v>-85.791268075959039</c:v>
                </c:pt>
                <c:pt idx="108">
                  <c:v>-85.807984427414922</c:v>
                </c:pt>
                <c:pt idx="109">
                  <c:v>-85.890693378265965</c:v>
                </c:pt>
                <c:pt idx="110">
                  <c:v>-85.961840435054043</c:v>
                </c:pt>
                <c:pt idx="111">
                  <c:v>-86.02957059223894</c:v>
                </c:pt>
                <c:pt idx="112">
                  <c:v>-86.077321189693862</c:v>
                </c:pt>
                <c:pt idx="113">
                  <c:v>-86.111435100431422</c:v>
                </c:pt>
                <c:pt idx="114">
                  <c:v>-86.1372421317446</c:v>
                </c:pt>
                <c:pt idx="115">
                  <c:v>-86.189753929797661</c:v>
                </c:pt>
                <c:pt idx="116">
                  <c:v>-86.211039029161398</c:v>
                </c:pt>
                <c:pt idx="117">
                  <c:v>-86.161681231797274</c:v>
                </c:pt>
                <c:pt idx="118">
                  <c:v>-86.202753371636192</c:v>
                </c:pt>
                <c:pt idx="119">
                  <c:v>-86.218625781192316</c:v>
                </c:pt>
                <c:pt idx="120">
                  <c:v>-86.18514314051194</c:v>
                </c:pt>
                <c:pt idx="121">
                  <c:v>-86.189224469629281</c:v>
                </c:pt>
                <c:pt idx="122">
                  <c:v>-86.116965692152462</c:v>
                </c:pt>
                <c:pt idx="123">
                  <c:v>-86.047077079112029</c:v>
                </c:pt>
                <c:pt idx="124">
                  <c:v>-86.045506335990424</c:v>
                </c:pt>
                <c:pt idx="125">
                  <c:v>-86.075788664011029</c:v>
                </c:pt>
                <c:pt idx="126">
                  <c:v>-86.188183601773602</c:v>
                </c:pt>
                <c:pt idx="127">
                  <c:v>-86.363704529955086</c:v>
                </c:pt>
                <c:pt idx="128">
                  <c:v>-86.352467377373728</c:v>
                </c:pt>
                <c:pt idx="129">
                  <c:v>-86.212124854385053</c:v>
                </c:pt>
                <c:pt idx="130">
                  <c:v>-86.117378543139068</c:v>
                </c:pt>
                <c:pt idx="131">
                  <c:v>-86.032372527893131</c:v>
                </c:pt>
                <c:pt idx="132">
                  <c:v>-86.091140499674452</c:v>
                </c:pt>
                <c:pt idx="133">
                  <c:v>-86.315378519971134</c:v>
                </c:pt>
                <c:pt idx="134">
                  <c:v>-86.682637577588579</c:v>
                </c:pt>
                <c:pt idx="135">
                  <c:v>-86.669906532107717</c:v>
                </c:pt>
                <c:pt idx="136">
                  <c:v>-86.754087994539745</c:v>
                </c:pt>
                <c:pt idx="137">
                  <c:v>-87.501739700330887</c:v>
                </c:pt>
                <c:pt idx="138">
                  <c:v>-88.064316398206188</c:v>
                </c:pt>
                <c:pt idx="139">
                  <c:v>-88.497245391658353</c:v>
                </c:pt>
                <c:pt idx="140">
                  <c:v>-88.736583111242695</c:v>
                </c:pt>
                <c:pt idx="141">
                  <c:v>-88.442945212657207</c:v>
                </c:pt>
                <c:pt idx="142">
                  <c:v>-88.589606626041387</c:v>
                </c:pt>
                <c:pt idx="143">
                  <c:v>-88.792309289233842</c:v>
                </c:pt>
                <c:pt idx="144">
                  <c:v>-89.336557885921906</c:v>
                </c:pt>
                <c:pt idx="145">
                  <c:v>-89.855464221439433</c:v>
                </c:pt>
                <c:pt idx="146">
                  <c:v>-88.91880798026942</c:v>
                </c:pt>
                <c:pt idx="147">
                  <c:v>-88.459563516392393</c:v>
                </c:pt>
                <c:pt idx="148">
                  <c:v>-87.238063724158977</c:v>
                </c:pt>
                <c:pt idx="149">
                  <c:v>-86.079943521622866</c:v>
                </c:pt>
                <c:pt idx="150">
                  <c:v>-87.583644989087588</c:v>
                </c:pt>
                <c:pt idx="151">
                  <c:v>-88.059677802457131</c:v>
                </c:pt>
                <c:pt idx="152">
                  <c:v>-87.873108044159736</c:v>
                </c:pt>
                <c:pt idx="153">
                  <c:v>-86.316715255814216</c:v>
                </c:pt>
                <c:pt idx="154">
                  <c:v>-85.618612244045536</c:v>
                </c:pt>
                <c:pt idx="155">
                  <c:v>-85.499405086180317</c:v>
                </c:pt>
                <c:pt idx="156">
                  <c:v>-84.526406905864548</c:v>
                </c:pt>
                <c:pt idx="157">
                  <c:v>-83.907779476205931</c:v>
                </c:pt>
                <c:pt idx="158">
                  <c:v>-84.359512676036047</c:v>
                </c:pt>
                <c:pt idx="159">
                  <c:v>-84.790118222006683</c:v>
                </c:pt>
                <c:pt idx="160">
                  <c:v>-84.938684492951353</c:v>
                </c:pt>
                <c:pt idx="161">
                  <c:v>-85.521587325350339</c:v>
                </c:pt>
                <c:pt idx="162">
                  <c:v>-86.519340197513586</c:v>
                </c:pt>
                <c:pt idx="163">
                  <c:v>-87.296222427910507</c:v>
                </c:pt>
                <c:pt idx="164">
                  <c:v>-87.213637754596718</c:v>
                </c:pt>
                <c:pt idx="165">
                  <c:v>-88.938607755878905</c:v>
                </c:pt>
                <c:pt idx="166">
                  <c:v>-88.529129605568144</c:v>
                </c:pt>
                <c:pt idx="167">
                  <c:v>-88.835776521192571</c:v>
                </c:pt>
                <c:pt idx="168">
                  <c:v>-88.233273764793751</c:v>
                </c:pt>
                <c:pt idx="169">
                  <c:v>-89.123368512473206</c:v>
                </c:pt>
                <c:pt idx="170">
                  <c:v>-89.277609620888413</c:v>
                </c:pt>
                <c:pt idx="171">
                  <c:v>-89.284597209415892</c:v>
                </c:pt>
                <c:pt idx="172">
                  <c:v>-89.371122824247109</c:v>
                </c:pt>
                <c:pt idx="173">
                  <c:v>-89.275214920081581</c:v>
                </c:pt>
                <c:pt idx="174">
                  <c:v>-89.599794076614273</c:v>
                </c:pt>
                <c:pt idx="175">
                  <c:v>-89.448495436529129</c:v>
                </c:pt>
                <c:pt idx="176">
                  <c:v>-89.008372845692492</c:v>
                </c:pt>
                <c:pt idx="177">
                  <c:v>-88.967907434485127</c:v>
                </c:pt>
                <c:pt idx="178">
                  <c:v>-88.654121806278624</c:v>
                </c:pt>
                <c:pt idx="179">
                  <c:v>-88.695927426726357</c:v>
                </c:pt>
                <c:pt idx="180">
                  <c:v>-88.881483017643745</c:v>
                </c:pt>
                <c:pt idx="181">
                  <c:v>-88.521001214269731</c:v>
                </c:pt>
                <c:pt idx="182">
                  <c:v>-87.930681636199111</c:v>
                </c:pt>
                <c:pt idx="183">
                  <c:v>-87.414148558664067</c:v>
                </c:pt>
                <c:pt idx="184">
                  <c:v>-87.442098925317495</c:v>
                </c:pt>
                <c:pt idx="185">
                  <c:v>-87.457152053391866</c:v>
                </c:pt>
                <c:pt idx="186">
                  <c:v>-87.232688313989769</c:v>
                </c:pt>
                <c:pt idx="187">
                  <c:v>-87.127408228918924</c:v>
                </c:pt>
                <c:pt idx="188">
                  <c:v>-87.124587190415326</c:v>
                </c:pt>
                <c:pt idx="189">
                  <c:v>-87.025716797679777</c:v>
                </c:pt>
                <c:pt idx="190">
                  <c:v>-86.829217700036409</c:v>
                </c:pt>
                <c:pt idx="191">
                  <c:v>-86.74934728517789</c:v>
                </c:pt>
                <c:pt idx="192">
                  <c:v>-86.883677210622793</c:v>
                </c:pt>
                <c:pt idx="193">
                  <c:v>-86.966829368915782</c:v>
                </c:pt>
                <c:pt idx="194">
                  <c:v>-87.055620487494309</c:v>
                </c:pt>
                <c:pt idx="195">
                  <c:v>-87.167734602633914</c:v>
                </c:pt>
                <c:pt idx="196">
                  <c:v>-87.216862070839994</c:v>
                </c:pt>
                <c:pt idx="197">
                  <c:v>-87.226028083752382</c:v>
                </c:pt>
                <c:pt idx="198">
                  <c:v>-87.256680958831225</c:v>
                </c:pt>
                <c:pt idx="199">
                  <c:v>-87.227592749478035</c:v>
                </c:pt>
                <c:pt idx="200">
                  <c:v>-87.261509170478462</c:v>
                </c:pt>
                <c:pt idx="201">
                  <c:v>-87.255057792079896</c:v>
                </c:pt>
                <c:pt idx="202">
                  <c:v>-87.239575071992448</c:v>
                </c:pt>
                <c:pt idx="203">
                  <c:v>-87.184478943556684</c:v>
                </c:pt>
                <c:pt idx="204">
                  <c:v>-87.201761260235216</c:v>
                </c:pt>
                <c:pt idx="205">
                  <c:v>-87.149216347986481</c:v>
                </c:pt>
                <c:pt idx="206">
                  <c:v>-87.151687567765933</c:v>
                </c:pt>
                <c:pt idx="207">
                  <c:v>-87.272115304418492</c:v>
                </c:pt>
                <c:pt idx="208">
                  <c:v>-87.280364408333625</c:v>
                </c:pt>
                <c:pt idx="209">
                  <c:v>-87.226333293175443</c:v>
                </c:pt>
                <c:pt idx="210">
                  <c:v>-87.141913136226876</c:v>
                </c:pt>
                <c:pt idx="211">
                  <c:v>-87.081127712170243</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1-0136-4592-A949-7B968CF82D01}"/>
            </c:ext>
          </c:extLst>
        </c:ser>
        <c:ser>
          <c:idx val="2"/>
          <c:order val="2"/>
          <c:tx>
            <c:strRef>
              <c:f>Movement!$H$1</c:f>
              <c:strCache>
                <c:ptCount val="1"/>
                <c:pt idx="0">
                  <c:v>yaw</c:v>
                </c:pt>
              </c:strCache>
            </c:strRef>
          </c:tx>
          <c:spPr>
            <a:ln w="19050" cap="rnd">
              <a:solidFill>
                <a:schemeClr val="accent3"/>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Movement!$H$2:$H$684</c:f>
              <c:numCache>
                <c:formatCode>General</c:formatCode>
                <c:ptCount val="683"/>
                <c:pt idx="0">
                  <c:v>89.972932116168181</c:v>
                </c:pt>
                <c:pt idx="1">
                  <c:v>90.079228032205293</c:v>
                </c:pt>
                <c:pt idx="2">
                  <c:v>90.071127767202967</c:v>
                </c:pt>
                <c:pt idx="3">
                  <c:v>90.013986593114581</c:v>
                </c:pt>
                <c:pt idx="4">
                  <c:v>90.06884737029327</c:v>
                </c:pt>
                <c:pt idx="5">
                  <c:v>90.14627449375952</c:v>
                </c:pt>
                <c:pt idx="6">
                  <c:v>90.225613426012771</c:v>
                </c:pt>
                <c:pt idx="7">
                  <c:v>90.199845272226241</c:v>
                </c:pt>
                <c:pt idx="8">
                  <c:v>90.174229375825448</c:v>
                </c:pt>
                <c:pt idx="9">
                  <c:v>90.201155603116035</c:v>
                </c:pt>
                <c:pt idx="10">
                  <c:v>90.155315366241837</c:v>
                </c:pt>
                <c:pt idx="11">
                  <c:v>90.175331100466337</c:v>
                </c:pt>
                <c:pt idx="12">
                  <c:v>90.146123967813509</c:v>
                </c:pt>
                <c:pt idx="13">
                  <c:v>90.11016577770954</c:v>
                </c:pt>
                <c:pt idx="14">
                  <c:v>90.137286245649534</c:v>
                </c:pt>
                <c:pt idx="15">
                  <c:v>90.022799775180218</c:v>
                </c:pt>
                <c:pt idx="16">
                  <c:v>90.081378516929888</c:v>
                </c:pt>
                <c:pt idx="17">
                  <c:v>90.076979155285642</c:v>
                </c:pt>
                <c:pt idx="18">
                  <c:v>90.085140599393171</c:v>
                </c:pt>
                <c:pt idx="19">
                  <c:v>90.124331754981</c:v>
                </c:pt>
                <c:pt idx="20">
                  <c:v>90.164471588720303</c:v>
                </c:pt>
                <c:pt idx="21">
                  <c:v>90.278288516757371</c:v>
                </c:pt>
                <c:pt idx="22">
                  <c:v>90.326671180246223</c:v>
                </c:pt>
                <c:pt idx="23">
                  <c:v>90.249676876355124</c:v>
                </c:pt>
                <c:pt idx="24">
                  <c:v>90.25905618619305</c:v>
                </c:pt>
                <c:pt idx="25">
                  <c:v>90.265171678392903</c:v>
                </c:pt>
                <c:pt idx="26">
                  <c:v>90.24104931964817</c:v>
                </c:pt>
                <c:pt idx="27">
                  <c:v>90.242113501254437</c:v>
                </c:pt>
                <c:pt idx="28">
                  <c:v>90.331627571178586</c:v>
                </c:pt>
                <c:pt idx="29">
                  <c:v>90.315487208333678</c:v>
                </c:pt>
                <c:pt idx="30">
                  <c:v>90.152888274883495</c:v>
                </c:pt>
                <c:pt idx="31">
                  <c:v>90.025028857148314</c:v>
                </c:pt>
                <c:pt idx="32">
                  <c:v>90.069080066229787</c:v>
                </c:pt>
                <c:pt idx="33">
                  <c:v>90.147548687488509</c:v>
                </c:pt>
                <c:pt idx="34">
                  <c:v>90.20268509979816</c:v>
                </c:pt>
                <c:pt idx="35">
                  <c:v>90.257015241621431</c:v>
                </c:pt>
                <c:pt idx="36">
                  <c:v>90.250951939421626</c:v>
                </c:pt>
                <c:pt idx="37">
                  <c:v>90.2812874714852</c:v>
                </c:pt>
                <c:pt idx="38">
                  <c:v>90.188551198982992</c:v>
                </c:pt>
                <c:pt idx="39">
                  <c:v>90.010516468284806</c:v>
                </c:pt>
                <c:pt idx="40">
                  <c:v>89.906494868193747</c:v>
                </c:pt>
                <c:pt idx="41">
                  <c:v>89.986294651498426</c:v>
                </c:pt>
                <c:pt idx="42">
                  <c:v>89.919911295111632</c:v>
                </c:pt>
                <c:pt idx="43">
                  <c:v>89.886994142391828</c:v>
                </c:pt>
                <c:pt idx="44">
                  <c:v>89.837205744751543</c:v>
                </c:pt>
                <c:pt idx="45">
                  <c:v>89.901605549812288</c:v>
                </c:pt>
                <c:pt idx="46">
                  <c:v>89.966307415199168</c:v>
                </c:pt>
                <c:pt idx="47">
                  <c:v>89.920633124136643</c:v>
                </c:pt>
                <c:pt idx="48">
                  <c:v>89.929438069152184</c:v>
                </c:pt>
                <c:pt idx="49">
                  <c:v>89.974697015446878</c:v>
                </c:pt>
                <c:pt idx="50">
                  <c:v>90.241518584553987</c:v>
                </c:pt>
                <c:pt idx="51">
                  <c:v>90.603543481336004</c:v>
                </c:pt>
                <c:pt idx="52">
                  <c:v>90.983586507325796</c:v>
                </c:pt>
                <c:pt idx="53">
                  <c:v>90.624428482042774</c:v>
                </c:pt>
                <c:pt idx="54">
                  <c:v>90.513237115537422</c:v>
                </c:pt>
                <c:pt idx="55">
                  <c:v>90.394550784772804</c:v>
                </c:pt>
                <c:pt idx="56">
                  <c:v>90.563604043384316</c:v>
                </c:pt>
                <c:pt idx="57">
                  <c:v>90.558295346388164</c:v>
                </c:pt>
                <c:pt idx="58">
                  <c:v>91.057126692429676</c:v>
                </c:pt>
                <c:pt idx="59">
                  <c:v>91.919825843523228</c:v>
                </c:pt>
                <c:pt idx="60">
                  <c:v>91.956631421354501</c:v>
                </c:pt>
                <c:pt idx="61">
                  <c:v>92.132277599063443</c:v>
                </c:pt>
                <c:pt idx="62">
                  <c:v>92.299512617454113</c:v>
                </c:pt>
                <c:pt idx="63">
                  <c:v>92.51926954786893</c:v>
                </c:pt>
                <c:pt idx="64">
                  <c:v>92.790469687748271</c:v>
                </c:pt>
                <c:pt idx="65">
                  <c:v>93.008782377692683</c:v>
                </c:pt>
                <c:pt idx="66">
                  <c:v>92.606626473307244</c:v>
                </c:pt>
                <c:pt idx="67">
                  <c:v>92.026151369077397</c:v>
                </c:pt>
                <c:pt idx="68">
                  <c:v>91.360285485123484</c:v>
                </c:pt>
                <c:pt idx="69">
                  <c:v>91.039811593509981</c:v>
                </c:pt>
                <c:pt idx="70">
                  <c:v>91.387810978058752</c:v>
                </c:pt>
                <c:pt idx="71">
                  <c:v>91.884623475142988</c:v>
                </c:pt>
                <c:pt idx="72">
                  <c:v>90.710372342401286</c:v>
                </c:pt>
                <c:pt idx="73">
                  <c:v>90.905936390279081</c:v>
                </c:pt>
                <c:pt idx="74">
                  <c:v>92.879887912280097</c:v>
                </c:pt>
                <c:pt idx="75">
                  <c:v>92.083724582094078</c:v>
                </c:pt>
                <c:pt idx="76">
                  <c:v>100.31506911250725</c:v>
                </c:pt>
                <c:pt idx="77">
                  <c:v>-147.22495444179773</c:v>
                </c:pt>
                <c:pt idx="78">
                  <c:v>-113.8274733013434</c:v>
                </c:pt>
                <c:pt idx="79">
                  <c:v>-100.64798730627629</c:v>
                </c:pt>
                <c:pt idx="80">
                  <c:v>-99.352558522856484</c:v>
                </c:pt>
                <c:pt idx="81">
                  <c:v>-98.664433615100961</c:v>
                </c:pt>
                <c:pt idx="82">
                  <c:v>-100.57546296204296</c:v>
                </c:pt>
                <c:pt idx="83">
                  <c:v>-99.902910094962522</c:v>
                </c:pt>
                <c:pt idx="84">
                  <c:v>-97.134920071004274</c:v>
                </c:pt>
                <c:pt idx="85">
                  <c:v>-95.472098310045439</c:v>
                </c:pt>
                <c:pt idx="86">
                  <c:v>-96.531941154163619</c:v>
                </c:pt>
                <c:pt idx="87">
                  <c:v>-97.022707724563674</c:v>
                </c:pt>
                <c:pt idx="88">
                  <c:v>-97.194105227501041</c:v>
                </c:pt>
                <c:pt idx="89">
                  <c:v>-97.781001725516802</c:v>
                </c:pt>
                <c:pt idx="90">
                  <c:v>-99.76707298838015</c:v>
                </c:pt>
                <c:pt idx="91">
                  <c:v>-101.06407636786435</c:v>
                </c:pt>
                <c:pt idx="92">
                  <c:v>-99.796245373784814</c:v>
                </c:pt>
                <c:pt idx="93">
                  <c:v>-98.992391832443161</c:v>
                </c:pt>
                <c:pt idx="94">
                  <c:v>-98.867647246182727</c:v>
                </c:pt>
                <c:pt idx="95">
                  <c:v>-98.698615822522143</c:v>
                </c:pt>
                <c:pt idx="96">
                  <c:v>-97.029593021448662</c:v>
                </c:pt>
                <c:pt idx="97">
                  <c:v>-98.792187780052799</c:v>
                </c:pt>
                <c:pt idx="98">
                  <c:v>-102.17453385045209</c:v>
                </c:pt>
                <c:pt idx="99">
                  <c:v>-101.17030690637367</c:v>
                </c:pt>
                <c:pt idx="100">
                  <c:v>-98.597936962512378</c:v>
                </c:pt>
                <c:pt idx="101">
                  <c:v>-98.298740568340506</c:v>
                </c:pt>
                <c:pt idx="102">
                  <c:v>-97.526872823979645</c:v>
                </c:pt>
                <c:pt idx="103">
                  <c:v>-96.215415913430604</c:v>
                </c:pt>
                <c:pt idx="104">
                  <c:v>-95.862853698110783</c:v>
                </c:pt>
                <c:pt idx="105">
                  <c:v>-95.332087259822544</c:v>
                </c:pt>
                <c:pt idx="106">
                  <c:v>-95.400353252675032</c:v>
                </c:pt>
                <c:pt idx="107">
                  <c:v>-95.77974440320726</c:v>
                </c:pt>
                <c:pt idx="108">
                  <c:v>-97.021474259507315</c:v>
                </c:pt>
                <c:pt idx="109">
                  <c:v>-97.616485952188256</c:v>
                </c:pt>
                <c:pt idx="110">
                  <c:v>-98.575040289034803</c:v>
                </c:pt>
                <c:pt idx="111">
                  <c:v>-98.531601736494395</c:v>
                </c:pt>
                <c:pt idx="112">
                  <c:v>-98.780525977496609</c:v>
                </c:pt>
                <c:pt idx="113">
                  <c:v>-99.25452797679776</c:v>
                </c:pt>
                <c:pt idx="114">
                  <c:v>-98.87780093243677</c:v>
                </c:pt>
                <c:pt idx="115">
                  <c:v>-99.816133382439361</c:v>
                </c:pt>
                <c:pt idx="116">
                  <c:v>-99.356547066146604</c:v>
                </c:pt>
                <c:pt idx="117">
                  <c:v>-100.51713134707049</c:v>
                </c:pt>
                <c:pt idx="118">
                  <c:v>-99.161974385408499</c:v>
                </c:pt>
                <c:pt idx="119">
                  <c:v>-100.55024978750419</c:v>
                </c:pt>
                <c:pt idx="120">
                  <c:v>-100.48634218969944</c:v>
                </c:pt>
                <c:pt idx="121">
                  <c:v>-100.41398929689484</c:v>
                </c:pt>
                <c:pt idx="122">
                  <c:v>-100.12637164702565</c:v>
                </c:pt>
                <c:pt idx="123">
                  <c:v>-100.16990720619603</c:v>
                </c:pt>
                <c:pt idx="124">
                  <c:v>-100.00787313274543</c:v>
                </c:pt>
                <c:pt idx="125">
                  <c:v>-99.506641437661983</c:v>
                </c:pt>
                <c:pt idx="126">
                  <c:v>-100.46457810438297</c:v>
                </c:pt>
                <c:pt idx="127">
                  <c:v>-102.92521814555975</c:v>
                </c:pt>
                <c:pt idx="128">
                  <c:v>-99.113418829947051</c:v>
                </c:pt>
                <c:pt idx="129">
                  <c:v>-102.55641228866949</c:v>
                </c:pt>
                <c:pt idx="130">
                  <c:v>-103.79135418593532</c:v>
                </c:pt>
                <c:pt idx="131">
                  <c:v>-103.50106174100367</c:v>
                </c:pt>
                <c:pt idx="132">
                  <c:v>-103.02961914817273</c:v>
                </c:pt>
                <c:pt idx="133">
                  <c:v>-106.07285310737308</c:v>
                </c:pt>
                <c:pt idx="134">
                  <c:v>-107.98483731049171</c:v>
                </c:pt>
                <c:pt idx="135">
                  <c:v>-105.57797082962956</c:v>
                </c:pt>
                <c:pt idx="136">
                  <c:v>-108.2615302954358</c:v>
                </c:pt>
                <c:pt idx="137">
                  <c:v>-109.76749010288852</c:v>
                </c:pt>
                <c:pt idx="138">
                  <c:v>-106.21297334291039</c:v>
                </c:pt>
                <c:pt idx="139">
                  <c:v>-90.090880132316059</c:v>
                </c:pt>
                <c:pt idx="140">
                  <c:v>-92.182594488647567</c:v>
                </c:pt>
                <c:pt idx="141">
                  <c:v>-118.40499409145605</c:v>
                </c:pt>
                <c:pt idx="142">
                  <c:v>-124.66104790447609</c:v>
                </c:pt>
                <c:pt idx="143">
                  <c:v>-153.99488305790146</c:v>
                </c:pt>
                <c:pt idx="144">
                  <c:v>-173.09518688358997</c:v>
                </c:pt>
                <c:pt idx="145">
                  <c:v>-173.02223116707978</c:v>
                </c:pt>
                <c:pt idx="146">
                  <c:v>159.93878381791026</c:v>
                </c:pt>
                <c:pt idx="147">
                  <c:v>-98.471180803383461</c:v>
                </c:pt>
                <c:pt idx="148">
                  <c:v>-89.65668937290495</c:v>
                </c:pt>
                <c:pt idx="149">
                  <c:v>-74.572989504361161</c:v>
                </c:pt>
                <c:pt idx="150">
                  <c:v>-87.78471497621058</c:v>
                </c:pt>
                <c:pt idx="151">
                  <c:v>-87.912972326662029</c:v>
                </c:pt>
                <c:pt idx="152">
                  <c:v>-107.53003956081719</c:v>
                </c:pt>
                <c:pt idx="153">
                  <c:v>-101.46143273658569</c:v>
                </c:pt>
                <c:pt idx="154">
                  <c:v>-108.31173450178539</c:v>
                </c:pt>
                <c:pt idx="155">
                  <c:v>-120.76050138060295</c:v>
                </c:pt>
                <c:pt idx="156">
                  <c:v>-119.06549767212498</c:v>
                </c:pt>
                <c:pt idx="157">
                  <c:v>-119.53607793449885</c:v>
                </c:pt>
                <c:pt idx="158">
                  <c:v>-126.3486739094044</c:v>
                </c:pt>
                <c:pt idx="159">
                  <c:v>-134.95712843950426</c:v>
                </c:pt>
                <c:pt idx="160">
                  <c:v>-145.86086303676871</c:v>
                </c:pt>
                <c:pt idx="161">
                  <c:v>-160.57157699591244</c:v>
                </c:pt>
                <c:pt idx="162">
                  <c:v>169.56731188733659</c:v>
                </c:pt>
                <c:pt idx="163">
                  <c:v>161.27419273301706</c:v>
                </c:pt>
                <c:pt idx="164">
                  <c:v>160.65801272207671</c:v>
                </c:pt>
                <c:pt idx="165">
                  <c:v>-147.35590373517954</c:v>
                </c:pt>
                <c:pt idx="166">
                  <c:v>-88.580931500920158</c:v>
                </c:pt>
                <c:pt idx="167">
                  <c:v>-72.803147716851214</c:v>
                </c:pt>
                <c:pt idx="168">
                  <c:v>-83.1252124365258</c:v>
                </c:pt>
                <c:pt idx="169">
                  <c:v>-107.12843626444669</c:v>
                </c:pt>
                <c:pt idx="170">
                  <c:v>-168.25858710832344</c:v>
                </c:pt>
                <c:pt idx="171">
                  <c:v>-132.2365822728184</c:v>
                </c:pt>
                <c:pt idx="172">
                  <c:v>-76.00673687900381</c:v>
                </c:pt>
                <c:pt idx="173">
                  <c:v>-38.470216651432821</c:v>
                </c:pt>
                <c:pt idx="174">
                  <c:v>-6.359302934486541</c:v>
                </c:pt>
                <c:pt idx="175">
                  <c:v>15.612837088781154</c:v>
                </c:pt>
                <c:pt idx="176">
                  <c:v>3.8741715860055468</c:v>
                </c:pt>
                <c:pt idx="177">
                  <c:v>36.542492634928877</c:v>
                </c:pt>
                <c:pt idx="178">
                  <c:v>63.062284421912274</c:v>
                </c:pt>
                <c:pt idx="179">
                  <c:v>69.322836073105734</c:v>
                </c:pt>
                <c:pt idx="180">
                  <c:v>49.05700170613936</c:v>
                </c:pt>
                <c:pt idx="181">
                  <c:v>47.888369040431996</c:v>
                </c:pt>
                <c:pt idx="182">
                  <c:v>36.870307663299926</c:v>
                </c:pt>
                <c:pt idx="183">
                  <c:v>19.696348243293617</c:v>
                </c:pt>
                <c:pt idx="184">
                  <c:v>18.371470808533513</c:v>
                </c:pt>
                <c:pt idx="185">
                  <c:v>24.532738204005728</c:v>
                </c:pt>
                <c:pt idx="186">
                  <c:v>23.769316306953851</c:v>
                </c:pt>
                <c:pt idx="187">
                  <c:v>19.100792222661134</c:v>
                </c:pt>
                <c:pt idx="188">
                  <c:v>18.107351716113655</c:v>
                </c:pt>
                <c:pt idx="189">
                  <c:v>17.370388173074385</c:v>
                </c:pt>
                <c:pt idx="190">
                  <c:v>14.18517527134798</c:v>
                </c:pt>
                <c:pt idx="191">
                  <c:v>11.156426365607068</c:v>
                </c:pt>
                <c:pt idx="192">
                  <c:v>14.157785862339614</c:v>
                </c:pt>
                <c:pt idx="193">
                  <c:v>13.53652677781932</c:v>
                </c:pt>
                <c:pt idx="194">
                  <c:v>10.921113481166673</c:v>
                </c:pt>
                <c:pt idx="195">
                  <c:v>11.882337311475762</c:v>
                </c:pt>
                <c:pt idx="196">
                  <c:v>10.812564077164819</c:v>
                </c:pt>
                <c:pt idx="197">
                  <c:v>12.023215701077351</c:v>
                </c:pt>
                <c:pt idx="198">
                  <c:v>10.277148599882922</c:v>
                </c:pt>
                <c:pt idx="199">
                  <c:v>10.219627974055106</c:v>
                </c:pt>
                <c:pt idx="200">
                  <c:v>8.6770560191088268</c:v>
                </c:pt>
                <c:pt idx="201">
                  <c:v>9.9542589466744555</c:v>
                </c:pt>
                <c:pt idx="202">
                  <c:v>9.598019102982926</c:v>
                </c:pt>
                <c:pt idx="203">
                  <c:v>8.0793956321241147</c:v>
                </c:pt>
                <c:pt idx="204">
                  <c:v>8.5811494998942717</c:v>
                </c:pt>
                <c:pt idx="205">
                  <c:v>8.9702447774223071</c:v>
                </c:pt>
                <c:pt idx="206">
                  <c:v>8.2174652808237685</c:v>
                </c:pt>
                <c:pt idx="207">
                  <c:v>8.0166935675163842</c:v>
                </c:pt>
                <c:pt idx="208">
                  <c:v>8.2191323190283789</c:v>
                </c:pt>
                <c:pt idx="209">
                  <c:v>5.8876716806080092</c:v>
                </c:pt>
                <c:pt idx="210">
                  <c:v>6.121916566954372</c:v>
                </c:pt>
                <c:pt idx="211">
                  <c:v>6.7414139210036907</c:v>
                </c:pt>
                <c:pt idx="212">
                  <c:v>90</c:v>
                </c:pt>
                <c:pt idx="213">
                  <c:v>90</c:v>
                </c:pt>
                <c:pt idx="214">
                  <c:v>90</c:v>
                </c:pt>
                <c:pt idx="215">
                  <c:v>90</c:v>
                </c:pt>
                <c:pt idx="216">
                  <c:v>90</c:v>
                </c:pt>
                <c:pt idx="217">
                  <c:v>90</c:v>
                </c:pt>
                <c:pt idx="218">
                  <c:v>90</c:v>
                </c:pt>
                <c:pt idx="219">
                  <c:v>90</c:v>
                </c:pt>
                <c:pt idx="220">
                  <c:v>90</c:v>
                </c:pt>
                <c:pt idx="221">
                  <c:v>90</c:v>
                </c:pt>
                <c:pt idx="222">
                  <c:v>90</c:v>
                </c:pt>
                <c:pt idx="223">
                  <c:v>90</c:v>
                </c:pt>
                <c:pt idx="224">
                  <c:v>90</c:v>
                </c:pt>
                <c:pt idx="225">
                  <c:v>90</c:v>
                </c:pt>
                <c:pt idx="226">
                  <c:v>90</c:v>
                </c:pt>
                <c:pt idx="227">
                  <c:v>90</c:v>
                </c:pt>
                <c:pt idx="228">
                  <c:v>90</c:v>
                </c:pt>
                <c:pt idx="229">
                  <c:v>90</c:v>
                </c:pt>
                <c:pt idx="230">
                  <c:v>90</c:v>
                </c:pt>
                <c:pt idx="231">
                  <c:v>90</c:v>
                </c:pt>
                <c:pt idx="232">
                  <c:v>90</c:v>
                </c:pt>
                <c:pt idx="233">
                  <c:v>90</c:v>
                </c:pt>
                <c:pt idx="234">
                  <c:v>90</c:v>
                </c:pt>
                <c:pt idx="235">
                  <c:v>90</c:v>
                </c:pt>
                <c:pt idx="236">
                  <c:v>90</c:v>
                </c:pt>
                <c:pt idx="237">
                  <c:v>90</c:v>
                </c:pt>
                <c:pt idx="238">
                  <c:v>90</c:v>
                </c:pt>
                <c:pt idx="239">
                  <c:v>90</c:v>
                </c:pt>
                <c:pt idx="240">
                  <c:v>90</c:v>
                </c:pt>
                <c:pt idx="241">
                  <c:v>90</c:v>
                </c:pt>
                <c:pt idx="242">
                  <c:v>90</c:v>
                </c:pt>
                <c:pt idx="243">
                  <c:v>90</c:v>
                </c:pt>
                <c:pt idx="244">
                  <c:v>90</c:v>
                </c:pt>
                <c:pt idx="245">
                  <c:v>90</c:v>
                </c:pt>
                <c:pt idx="246">
                  <c:v>90</c:v>
                </c:pt>
                <c:pt idx="247">
                  <c:v>90</c:v>
                </c:pt>
                <c:pt idx="248">
                  <c:v>90</c:v>
                </c:pt>
                <c:pt idx="249">
                  <c:v>90</c:v>
                </c:pt>
                <c:pt idx="250">
                  <c:v>90</c:v>
                </c:pt>
                <c:pt idx="251">
                  <c:v>90</c:v>
                </c:pt>
                <c:pt idx="252">
                  <c:v>90</c:v>
                </c:pt>
                <c:pt idx="253">
                  <c:v>90</c:v>
                </c:pt>
                <c:pt idx="254">
                  <c:v>90</c:v>
                </c:pt>
                <c:pt idx="255">
                  <c:v>90</c:v>
                </c:pt>
                <c:pt idx="256">
                  <c:v>90</c:v>
                </c:pt>
                <c:pt idx="257">
                  <c:v>90</c:v>
                </c:pt>
                <c:pt idx="258">
                  <c:v>90</c:v>
                </c:pt>
                <c:pt idx="259">
                  <c:v>90</c:v>
                </c:pt>
                <c:pt idx="260">
                  <c:v>90</c:v>
                </c:pt>
                <c:pt idx="261">
                  <c:v>90</c:v>
                </c:pt>
                <c:pt idx="262">
                  <c:v>90</c:v>
                </c:pt>
                <c:pt idx="263">
                  <c:v>90</c:v>
                </c:pt>
                <c:pt idx="264">
                  <c:v>90</c:v>
                </c:pt>
                <c:pt idx="265">
                  <c:v>90</c:v>
                </c:pt>
                <c:pt idx="266">
                  <c:v>90</c:v>
                </c:pt>
                <c:pt idx="267">
                  <c:v>90</c:v>
                </c:pt>
                <c:pt idx="268">
                  <c:v>90</c:v>
                </c:pt>
                <c:pt idx="269">
                  <c:v>90</c:v>
                </c:pt>
                <c:pt idx="270">
                  <c:v>90</c:v>
                </c:pt>
                <c:pt idx="271">
                  <c:v>90</c:v>
                </c:pt>
                <c:pt idx="272">
                  <c:v>90</c:v>
                </c:pt>
                <c:pt idx="273">
                  <c:v>90</c:v>
                </c:pt>
                <c:pt idx="274">
                  <c:v>90</c:v>
                </c:pt>
                <c:pt idx="275">
                  <c:v>90</c:v>
                </c:pt>
                <c:pt idx="276">
                  <c:v>90</c:v>
                </c:pt>
                <c:pt idx="277">
                  <c:v>90</c:v>
                </c:pt>
                <c:pt idx="278">
                  <c:v>90</c:v>
                </c:pt>
                <c:pt idx="279">
                  <c:v>90</c:v>
                </c:pt>
                <c:pt idx="280">
                  <c:v>90</c:v>
                </c:pt>
                <c:pt idx="281">
                  <c:v>90</c:v>
                </c:pt>
                <c:pt idx="282">
                  <c:v>90</c:v>
                </c:pt>
                <c:pt idx="283">
                  <c:v>90</c:v>
                </c:pt>
                <c:pt idx="284">
                  <c:v>90</c:v>
                </c:pt>
                <c:pt idx="285">
                  <c:v>90</c:v>
                </c:pt>
                <c:pt idx="286">
                  <c:v>90</c:v>
                </c:pt>
                <c:pt idx="287">
                  <c:v>90</c:v>
                </c:pt>
                <c:pt idx="288">
                  <c:v>90</c:v>
                </c:pt>
                <c:pt idx="289">
                  <c:v>90</c:v>
                </c:pt>
                <c:pt idx="290">
                  <c:v>90</c:v>
                </c:pt>
                <c:pt idx="291">
                  <c:v>90</c:v>
                </c:pt>
                <c:pt idx="292">
                  <c:v>90</c:v>
                </c:pt>
                <c:pt idx="293">
                  <c:v>90</c:v>
                </c:pt>
                <c:pt idx="294">
                  <c:v>90</c:v>
                </c:pt>
                <c:pt idx="295">
                  <c:v>90</c:v>
                </c:pt>
                <c:pt idx="296">
                  <c:v>90</c:v>
                </c:pt>
                <c:pt idx="297">
                  <c:v>90</c:v>
                </c:pt>
                <c:pt idx="298">
                  <c:v>90</c:v>
                </c:pt>
                <c:pt idx="299">
                  <c:v>90</c:v>
                </c:pt>
                <c:pt idx="300">
                  <c:v>90</c:v>
                </c:pt>
                <c:pt idx="301">
                  <c:v>90</c:v>
                </c:pt>
                <c:pt idx="302">
                  <c:v>90</c:v>
                </c:pt>
                <c:pt idx="303">
                  <c:v>90</c:v>
                </c:pt>
                <c:pt idx="304">
                  <c:v>90</c:v>
                </c:pt>
                <c:pt idx="305">
                  <c:v>90</c:v>
                </c:pt>
                <c:pt idx="306">
                  <c:v>90</c:v>
                </c:pt>
                <c:pt idx="307">
                  <c:v>90</c:v>
                </c:pt>
                <c:pt idx="308">
                  <c:v>90</c:v>
                </c:pt>
                <c:pt idx="309">
                  <c:v>90</c:v>
                </c:pt>
                <c:pt idx="310">
                  <c:v>90</c:v>
                </c:pt>
                <c:pt idx="311">
                  <c:v>90</c:v>
                </c:pt>
                <c:pt idx="312">
                  <c:v>90</c:v>
                </c:pt>
                <c:pt idx="313">
                  <c:v>90</c:v>
                </c:pt>
                <c:pt idx="314">
                  <c:v>90</c:v>
                </c:pt>
                <c:pt idx="315">
                  <c:v>90</c:v>
                </c:pt>
                <c:pt idx="316">
                  <c:v>90</c:v>
                </c:pt>
                <c:pt idx="317">
                  <c:v>90</c:v>
                </c:pt>
                <c:pt idx="318">
                  <c:v>90</c:v>
                </c:pt>
                <c:pt idx="319">
                  <c:v>90</c:v>
                </c:pt>
                <c:pt idx="320">
                  <c:v>90</c:v>
                </c:pt>
                <c:pt idx="321">
                  <c:v>90</c:v>
                </c:pt>
                <c:pt idx="322">
                  <c:v>90</c:v>
                </c:pt>
                <c:pt idx="323">
                  <c:v>90</c:v>
                </c:pt>
                <c:pt idx="324">
                  <c:v>90</c:v>
                </c:pt>
                <c:pt idx="325">
                  <c:v>90</c:v>
                </c:pt>
                <c:pt idx="326">
                  <c:v>90</c:v>
                </c:pt>
                <c:pt idx="327">
                  <c:v>90</c:v>
                </c:pt>
                <c:pt idx="328">
                  <c:v>90</c:v>
                </c:pt>
                <c:pt idx="329">
                  <c:v>90</c:v>
                </c:pt>
                <c:pt idx="330">
                  <c:v>90</c:v>
                </c:pt>
                <c:pt idx="331">
                  <c:v>90</c:v>
                </c:pt>
                <c:pt idx="332">
                  <c:v>90</c:v>
                </c:pt>
                <c:pt idx="333">
                  <c:v>90</c:v>
                </c:pt>
                <c:pt idx="334">
                  <c:v>90</c:v>
                </c:pt>
                <c:pt idx="335">
                  <c:v>90</c:v>
                </c:pt>
                <c:pt idx="336">
                  <c:v>90</c:v>
                </c:pt>
                <c:pt idx="337">
                  <c:v>90</c:v>
                </c:pt>
                <c:pt idx="338">
                  <c:v>90</c:v>
                </c:pt>
                <c:pt idx="339">
                  <c:v>90</c:v>
                </c:pt>
                <c:pt idx="340">
                  <c:v>90</c:v>
                </c:pt>
                <c:pt idx="341">
                  <c:v>90</c:v>
                </c:pt>
                <c:pt idx="342">
                  <c:v>90</c:v>
                </c:pt>
                <c:pt idx="343">
                  <c:v>90</c:v>
                </c:pt>
                <c:pt idx="344">
                  <c:v>90</c:v>
                </c:pt>
                <c:pt idx="345">
                  <c:v>90</c:v>
                </c:pt>
                <c:pt idx="346">
                  <c:v>90</c:v>
                </c:pt>
                <c:pt idx="347">
                  <c:v>90</c:v>
                </c:pt>
                <c:pt idx="348">
                  <c:v>90</c:v>
                </c:pt>
                <c:pt idx="349">
                  <c:v>90</c:v>
                </c:pt>
                <c:pt idx="350">
                  <c:v>90</c:v>
                </c:pt>
                <c:pt idx="351">
                  <c:v>90</c:v>
                </c:pt>
                <c:pt idx="352">
                  <c:v>90</c:v>
                </c:pt>
                <c:pt idx="353">
                  <c:v>90</c:v>
                </c:pt>
                <c:pt idx="354">
                  <c:v>90</c:v>
                </c:pt>
                <c:pt idx="355">
                  <c:v>90</c:v>
                </c:pt>
                <c:pt idx="356">
                  <c:v>90</c:v>
                </c:pt>
                <c:pt idx="357">
                  <c:v>90</c:v>
                </c:pt>
                <c:pt idx="358">
                  <c:v>90</c:v>
                </c:pt>
                <c:pt idx="359">
                  <c:v>90</c:v>
                </c:pt>
                <c:pt idx="360">
                  <c:v>90</c:v>
                </c:pt>
                <c:pt idx="361">
                  <c:v>90</c:v>
                </c:pt>
                <c:pt idx="362">
                  <c:v>90</c:v>
                </c:pt>
                <c:pt idx="363">
                  <c:v>90</c:v>
                </c:pt>
                <c:pt idx="364">
                  <c:v>90</c:v>
                </c:pt>
                <c:pt idx="365">
                  <c:v>90</c:v>
                </c:pt>
                <c:pt idx="366">
                  <c:v>90</c:v>
                </c:pt>
                <c:pt idx="367">
                  <c:v>90</c:v>
                </c:pt>
                <c:pt idx="368">
                  <c:v>90</c:v>
                </c:pt>
                <c:pt idx="369">
                  <c:v>90</c:v>
                </c:pt>
                <c:pt idx="370">
                  <c:v>90</c:v>
                </c:pt>
                <c:pt idx="371">
                  <c:v>90</c:v>
                </c:pt>
                <c:pt idx="372">
                  <c:v>90</c:v>
                </c:pt>
                <c:pt idx="373">
                  <c:v>90</c:v>
                </c:pt>
                <c:pt idx="374">
                  <c:v>90</c:v>
                </c:pt>
                <c:pt idx="375">
                  <c:v>90</c:v>
                </c:pt>
                <c:pt idx="376">
                  <c:v>90</c:v>
                </c:pt>
                <c:pt idx="377">
                  <c:v>90</c:v>
                </c:pt>
                <c:pt idx="378">
                  <c:v>90</c:v>
                </c:pt>
                <c:pt idx="379">
                  <c:v>90</c:v>
                </c:pt>
                <c:pt idx="380">
                  <c:v>90</c:v>
                </c:pt>
                <c:pt idx="381">
                  <c:v>90</c:v>
                </c:pt>
                <c:pt idx="382">
                  <c:v>90</c:v>
                </c:pt>
                <c:pt idx="383">
                  <c:v>90</c:v>
                </c:pt>
                <c:pt idx="384">
                  <c:v>90</c:v>
                </c:pt>
                <c:pt idx="385">
                  <c:v>90</c:v>
                </c:pt>
                <c:pt idx="386">
                  <c:v>90</c:v>
                </c:pt>
                <c:pt idx="387">
                  <c:v>90</c:v>
                </c:pt>
                <c:pt idx="388">
                  <c:v>90</c:v>
                </c:pt>
                <c:pt idx="389">
                  <c:v>90</c:v>
                </c:pt>
                <c:pt idx="390">
                  <c:v>90</c:v>
                </c:pt>
                <c:pt idx="391">
                  <c:v>90</c:v>
                </c:pt>
                <c:pt idx="392">
                  <c:v>90</c:v>
                </c:pt>
                <c:pt idx="393">
                  <c:v>90</c:v>
                </c:pt>
                <c:pt idx="394">
                  <c:v>90</c:v>
                </c:pt>
                <c:pt idx="395">
                  <c:v>90</c:v>
                </c:pt>
                <c:pt idx="396">
                  <c:v>90</c:v>
                </c:pt>
                <c:pt idx="397">
                  <c:v>90</c:v>
                </c:pt>
                <c:pt idx="398">
                  <c:v>90</c:v>
                </c:pt>
                <c:pt idx="399">
                  <c:v>90</c:v>
                </c:pt>
                <c:pt idx="400">
                  <c:v>90</c:v>
                </c:pt>
                <c:pt idx="401">
                  <c:v>90</c:v>
                </c:pt>
                <c:pt idx="402">
                  <c:v>90</c:v>
                </c:pt>
                <c:pt idx="403">
                  <c:v>90</c:v>
                </c:pt>
                <c:pt idx="404">
                  <c:v>90</c:v>
                </c:pt>
                <c:pt idx="405">
                  <c:v>90</c:v>
                </c:pt>
                <c:pt idx="406">
                  <c:v>90</c:v>
                </c:pt>
                <c:pt idx="407">
                  <c:v>90</c:v>
                </c:pt>
                <c:pt idx="408">
                  <c:v>90</c:v>
                </c:pt>
                <c:pt idx="409">
                  <c:v>90</c:v>
                </c:pt>
                <c:pt idx="410">
                  <c:v>90</c:v>
                </c:pt>
                <c:pt idx="411">
                  <c:v>90</c:v>
                </c:pt>
                <c:pt idx="412">
                  <c:v>90</c:v>
                </c:pt>
                <c:pt idx="413">
                  <c:v>90</c:v>
                </c:pt>
                <c:pt idx="414">
                  <c:v>90</c:v>
                </c:pt>
                <c:pt idx="415">
                  <c:v>90</c:v>
                </c:pt>
                <c:pt idx="416">
                  <c:v>90</c:v>
                </c:pt>
                <c:pt idx="417">
                  <c:v>90</c:v>
                </c:pt>
                <c:pt idx="418">
                  <c:v>90</c:v>
                </c:pt>
                <c:pt idx="419">
                  <c:v>90</c:v>
                </c:pt>
                <c:pt idx="420">
                  <c:v>90</c:v>
                </c:pt>
                <c:pt idx="421">
                  <c:v>90</c:v>
                </c:pt>
                <c:pt idx="422">
                  <c:v>90</c:v>
                </c:pt>
                <c:pt idx="423">
                  <c:v>90</c:v>
                </c:pt>
                <c:pt idx="424">
                  <c:v>90</c:v>
                </c:pt>
                <c:pt idx="425">
                  <c:v>90</c:v>
                </c:pt>
                <c:pt idx="426">
                  <c:v>90</c:v>
                </c:pt>
                <c:pt idx="427">
                  <c:v>90</c:v>
                </c:pt>
                <c:pt idx="428">
                  <c:v>90</c:v>
                </c:pt>
                <c:pt idx="429">
                  <c:v>90</c:v>
                </c:pt>
                <c:pt idx="430">
                  <c:v>90</c:v>
                </c:pt>
                <c:pt idx="431">
                  <c:v>90</c:v>
                </c:pt>
                <c:pt idx="432">
                  <c:v>90</c:v>
                </c:pt>
                <c:pt idx="433">
                  <c:v>90</c:v>
                </c:pt>
                <c:pt idx="434">
                  <c:v>90</c:v>
                </c:pt>
                <c:pt idx="435">
                  <c:v>90</c:v>
                </c:pt>
                <c:pt idx="436">
                  <c:v>90</c:v>
                </c:pt>
                <c:pt idx="437">
                  <c:v>90</c:v>
                </c:pt>
                <c:pt idx="438">
                  <c:v>90</c:v>
                </c:pt>
                <c:pt idx="439">
                  <c:v>90</c:v>
                </c:pt>
                <c:pt idx="440">
                  <c:v>90</c:v>
                </c:pt>
                <c:pt idx="441">
                  <c:v>90</c:v>
                </c:pt>
                <c:pt idx="442">
                  <c:v>90</c:v>
                </c:pt>
                <c:pt idx="443">
                  <c:v>90</c:v>
                </c:pt>
                <c:pt idx="444">
                  <c:v>90</c:v>
                </c:pt>
                <c:pt idx="445">
                  <c:v>90</c:v>
                </c:pt>
                <c:pt idx="446">
                  <c:v>90</c:v>
                </c:pt>
                <c:pt idx="447">
                  <c:v>90</c:v>
                </c:pt>
                <c:pt idx="448">
                  <c:v>90</c:v>
                </c:pt>
                <c:pt idx="449">
                  <c:v>90</c:v>
                </c:pt>
                <c:pt idx="450">
                  <c:v>90</c:v>
                </c:pt>
                <c:pt idx="451">
                  <c:v>90</c:v>
                </c:pt>
                <c:pt idx="452">
                  <c:v>90</c:v>
                </c:pt>
                <c:pt idx="453">
                  <c:v>90</c:v>
                </c:pt>
                <c:pt idx="454">
                  <c:v>90</c:v>
                </c:pt>
                <c:pt idx="455">
                  <c:v>90</c:v>
                </c:pt>
                <c:pt idx="456">
                  <c:v>90</c:v>
                </c:pt>
                <c:pt idx="457">
                  <c:v>90</c:v>
                </c:pt>
                <c:pt idx="458">
                  <c:v>90</c:v>
                </c:pt>
                <c:pt idx="459">
                  <c:v>90</c:v>
                </c:pt>
                <c:pt idx="460">
                  <c:v>90</c:v>
                </c:pt>
                <c:pt idx="461">
                  <c:v>90</c:v>
                </c:pt>
                <c:pt idx="462">
                  <c:v>90</c:v>
                </c:pt>
                <c:pt idx="463">
                  <c:v>90</c:v>
                </c:pt>
                <c:pt idx="464">
                  <c:v>90</c:v>
                </c:pt>
                <c:pt idx="465">
                  <c:v>90</c:v>
                </c:pt>
                <c:pt idx="466">
                  <c:v>90</c:v>
                </c:pt>
                <c:pt idx="467">
                  <c:v>90</c:v>
                </c:pt>
                <c:pt idx="468">
                  <c:v>90</c:v>
                </c:pt>
                <c:pt idx="469">
                  <c:v>90</c:v>
                </c:pt>
                <c:pt idx="470">
                  <c:v>90</c:v>
                </c:pt>
                <c:pt idx="471">
                  <c:v>90</c:v>
                </c:pt>
                <c:pt idx="472">
                  <c:v>90</c:v>
                </c:pt>
                <c:pt idx="473">
                  <c:v>90</c:v>
                </c:pt>
                <c:pt idx="474">
                  <c:v>90</c:v>
                </c:pt>
                <c:pt idx="475">
                  <c:v>90</c:v>
                </c:pt>
                <c:pt idx="476">
                  <c:v>90</c:v>
                </c:pt>
                <c:pt idx="477">
                  <c:v>90</c:v>
                </c:pt>
                <c:pt idx="478">
                  <c:v>90</c:v>
                </c:pt>
                <c:pt idx="479">
                  <c:v>90</c:v>
                </c:pt>
                <c:pt idx="480">
                  <c:v>90</c:v>
                </c:pt>
                <c:pt idx="481">
                  <c:v>90</c:v>
                </c:pt>
                <c:pt idx="482">
                  <c:v>90</c:v>
                </c:pt>
                <c:pt idx="483">
                  <c:v>90</c:v>
                </c:pt>
                <c:pt idx="484">
                  <c:v>90</c:v>
                </c:pt>
                <c:pt idx="485">
                  <c:v>90</c:v>
                </c:pt>
                <c:pt idx="486">
                  <c:v>90</c:v>
                </c:pt>
                <c:pt idx="487">
                  <c:v>90</c:v>
                </c:pt>
                <c:pt idx="488">
                  <c:v>90</c:v>
                </c:pt>
                <c:pt idx="489">
                  <c:v>90</c:v>
                </c:pt>
                <c:pt idx="490">
                  <c:v>90</c:v>
                </c:pt>
                <c:pt idx="491">
                  <c:v>90</c:v>
                </c:pt>
                <c:pt idx="492">
                  <c:v>90</c:v>
                </c:pt>
                <c:pt idx="493">
                  <c:v>90</c:v>
                </c:pt>
                <c:pt idx="494">
                  <c:v>90</c:v>
                </c:pt>
                <c:pt idx="495">
                  <c:v>90</c:v>
                </c:pt>
                <c:pt idx="496">
                  <c:v>90</c:v>
                </c:pt>
                <c:pt idx="497">
                  <c:v>90</c:v>
                </c:pt>
                <c:pt idx="498">
                  <c:v>90</c:v>
                </c:pt>
                <c:pt idx="499">
                  <c:v>90</c:v>
                </c:pt>
                <c:pt idx="500">
                  <c:v>90</c:v>
                </c:pt>
                <c:pt idx="501">
                  <c:v>90</c:v>
                </c:pt>
                <c:pt idx="502">
                  <c:v>90</c:v>
                </c:pt>
                <c:pt idx="503">
                  <c:v>90</c:v>
                </c:pt>
                <c:pt idx="504">
                  <c:v>90</c:v>
                </c:pt>
                <c:pt idx="505">
                  <c:v>90</c:v>
                </c:pt>
                <c:pt idx="506">
                  <c:v>90</c:v>
                </c:pt>
                <c:pt idx="507">
                  <c:v>90</c:v>
                </c:pt>
                <c:pt idx="508">
                  <c:v>90</c:v>
                </c:pt>
                <c:pt idx="509">
                  <c:v>90</c:v>
                </c:pt>
                <c:pt idx="510">
                  <c:v>90</c:v>
                </c:pt>
                <c:pt idx="511">
                  <c:v>90</c:v>
                </c:pt>
                <c:pt idx="512">
                  <c:v>90</c:v>
                </c:pt>
                <c:pt idx="513">
                  <c:v>90</c:v>
                </c:pt>
                <c:pt idx="514">
                  <c:v>90</c:v>
                </c:pt>
                <c:pt idx="515">
                  <c:v>90</c:v>
                </c:pt>
                <c:pt idx="516">
                  <c:v>90</c:v>
                </c:pt>
                <c:pt idx="517">
                  <c:v>90</c:v>
                </c:pt>
                <c:pt idx="518">
                  <c:v>90</c:v>
                </c:pt>
                <c:pt idx="519">
                  <c:v>90</c:v>
                </c:pt>
                <c:pt idx="520">
                  <c:v>90</c:v>
                </c:pt>
                <c:pt idx="521">
                  <c:v>90</c:v>
                </c:pt>
                <c:pt idx="522">
                  <c:v>90</c:v>
                </c:pt>
                <c:pt idx="523">
                  <c:v>90</c:v>
                </c:pt>
                <c:pt idx="524">
                  <c:v>90</c:v>
                </c:pt>
                <c:pt idx="525">
                  <c:v>90</c:v>
                </c:pt>
                <c:pt idx="526">
                  <c:v>90</c:v>
                </c:pt>
                <c:pt idx="527">
                  <c:v>90</c:v>
                </c:pt>
                <c:pt idx="528">
                  <c:v>90</c:v>
                </c:pt>
                <c:pt idx="529">
                  <c:v>90</c:v>
                </c:pt>
                <c:pt idx="530">
                  <c:v>90</c:v>
                </c:pt>
                <c:pt idx="531">
                  <c:v>90</c:v>
                </c:pt>
                <c:pt idx="532">
                  <c:v>90</c:v>
                </c:pt>
                <c:pt idx="533">
                  <c:v>90</c:v>
                </c:pt>
                <c:pt idx="534">
                  <c:v>90</c:v>
                </c:pt>
                <c:pt idx="535">
                  <c:v>90</c:v>
                </c:pt>
                <c:pt idx="536">
                  <c:v>90</c:v>
                </c:pt>
                <c:pt idx="537">
                  <c:v>90</c:v>
                </c:pt>
                <c:pt idx="538">
                  <c:v>90</c:v>
                </c:pt>
                <c:pt idx="539">
                  <c:v>90</c:v>
                </c:pt>
                <c:pt idx="540">
                  <c:v>90</c:v>
                </c:pt>
                <c:pt idx="541">
                  <c:v>90</c:v>
                </c:pt>
                <c:pt idx="542">
                  <c:v>90</c:v>
                </c:pt>
                <c:pt idx="543">
                  <c:v>90</c:v>
                </c:pt>
                <c:pt idx="544">
                  <c:v>90</c:v>
                </c:pt>
                <c:pt idx="545">
                  <c:v>90</c:v>
                </c:pt>
                <c:pt idx="546">
                  <c:v>90</c:v>
                </c:pt>
                <c:pt idx="547">
                  <c:v>90</c:v>
                </c:pt>
                <c:pt idx="548">
                  <c:v>90</c:v>
                </c:pt>
                <c:pt idx="549">
                  <c:v>90</c:v>
                </c:pt>
                <c:pt idx="550">
                  <c:v>90</c:v>
                </c:pt>
                <c:pt idx="551">
                  <c:v>90</c:v>
                </c:pt>
                <c:pt idx="552">
                  <c:v>90</c:v>
                </c:pt>
                <c:pt idx="553">
                  <c:v>90</c:v>
                </c:pt>
                <c:pt idx="554">
                  <c:v>90</c:v>
                </c:pt>
                <c:pt idx="555">
                  <c:v>90</c:v>
                </c:pt>
                <c:pt idx="556">
                  <c:v>90</c:v>
                </c:pt>
                <c:pt idx="557">
                  <c:v>90</c:v>
                </c:pt>
                <c:pt idx="558">
                  <c:v>90</c:v>
                </c:pt>
                <c:pt idx="559">
                  <c:v>90</c:v>
                </c:pt>
                <c:pt idx="560">
                  <c:v>90</c:v>
                </c:pt>
                <c:pt idx="561">
                  <c:v>90</c:v>
                </c:pt>
                <c:pt idx="562">
                  <c:v>90</c:v>
                </c:pt>
                <c:pt idx="563">
                  <c:v>90</c:v>
                </c:pt>
                <c:pt idx="564">
                  <c:v>90</c:v>
                </c:pt>
                <c:pt idx="565">
                  <c:v>90</c:v>
                </c:pt>
                <c:pt idx="566">
                  <c:v>90</c:v>
                </c:pt>
                <c:pt idx="567">
                  <c:v>90</c:v>
                </c:pt>
                <c:pt idx="568">
                  <c:v>90</c:v>
                </c:pt>
                <c:pt idx="569">
                  <c:v>90</c:v>
                </c:pt>
                <c:pt idx="570">
                  <c:v>90</c:v>
                </c:pt>
                <c:pt idx="571">
                  <c:v>90</c:v>
                </c:pt>
                <c:pt idx="572">
                  <c:v>90</c:v>
                </c:pt>
                <c:pt idx="573">
                  <c:v>90</c:v>
                </c:pt>
                <c:pt idx="574">
                  <c:v>90</c:v>
                </c:pt>
                <c:pt idx="575">
                  <c:v>90</c:v>
                </c:pt>
                <c:pt idx="576">
                  <c:v>90</c:v>
                </c:pt>
                <c:pt idx="577">
                  <c:v>90</c:v>
                </c:pt>
                <c:pt idx="578">
                  <c:v>90</c:v>
                </c:pt>
                <c:pt idx="579">
                  <c:v>90</c:v>
                </c:pt>
                <c:pt idx="580">
                  <c:v>90</c:v>
                </c:pt>
                <c:pt idx="581">
                  <c:v>90</c:v>
                </c:pt>
                <c:pt idx="582">
                  <c:v>90</c:v>
                </c:pt>
                <c:pt idx="583">
                  <c:v>90</c:v>
                </c:pt>
                <c:pt idx="584">
                  <c:v>90</c:v>
                </c:pt>
                <c:pt idx="585">
                  <c:v>90</c:v>
                </c:pt>
                <c:pt idx="586">
                  <c:v>90</c:v>
                </c:pt>
                <c:pt idx="587">
                  <c:v>90</c:v>
                </c:pt>
                <c:pt idx="588">
                  <c:v>90</c:v>
                </c:pt>
                <c:pt idx="589">
                  <c:v>90</c:v>
                </c:pt>
                <c:pt idx="590">
                  <c:v>90</c:v>
                </c:pt>
                <c:pt idx="591">
                  <c:v>90</c:v>
                </c:pt>
                <c:pt idx="592">
                  <c:v>90</c:v>
                </c:pt>
                <c:pt idx="593">
                  <c:v>90</c:v>
                </c:pt>
                <c:pt idx="594">
                  <c:v>90</c:v>
                </c:pt>
                <c:pt idx="595">
                  <c:v>90</c:v>
                </c:pt>
                <c:pt idx="596">
                  <c:v>90</c:v>
                </c:pt>
                <c:pt idx="597">
                  <c:v>90</c:v>
                </c:pt>
                <c:pt idx="598">
                  <c:v>90</c:v>
                </c:pt>
                <c:pt idx="599">
                  <c:v>90</c:v>
                </c:pt>
                <c:pt idx="600">
                  <c:v>90</c:v>
                </c:pt>
                <c:pt idx="601">
                  <c:v>90</c:v>
                </c:pt>
                <c:pt idx="602">
                  <c:v>90</c:v>
                </c:pt>
                <c:pt idx="603">
                  <c:v>90</c:v>
                </c:pt>
                <c:pt idx="604">
                  <c:v>90</c:v>
                </c:pt>
                <c:pt idx="605">
                  <c:v>90</c:v>
                </c:pt>
                <c:pt idx="606">
                  <c:v>90</c:v>
                </c:pt>
                <c:pt idx="607">
                  <c:v>90</c:v>
                </c:pt>
                <c:pt idx="608">
                  <c:v>90</c:v>
                </c:pt>
                <c:pt idx="609">
                  <c:v>90</c:v>
                </c:pt>
                <c:pt idx="610">
                  <c:v>90</c:v>
                </c:pt>
                <c:pt idx="611">
                  <c:v>90</c:v>
                </c:pt>
                <c:pt idx="612">
                  <c:v>90</c:v>
                </c:pt>
                <c:pt idx="613">
                  <c:v>90</c:v>
                </c:pt>
                <c:pt idx="614">
                  <c:v>90</c:v>
                </c:pt>
                <c:pt idx="615">
                  <c:v>90</c:v>
                </c:pt>
                <c:pt idx="616">
                  <c:v>90</c:v>
                </c:pt>
                <c:pt idx="617">
                  <c:v>90</c:v>
                </c:pt>
                <c:pt idx="618">
                  <c:v>90</c:v>
                </c:pt>
                <c:pt idx="619">
                  <c:v>90</c:v>
                </c:pt>
                <c:pt idx="620">
                  <c:v>90</c:v>
                </c:pt>
                <c:pt idx="621">
                  <c:v>90</c:v>
                </c:pt>
                <c:pt idx="622">
                  <c:v>90</c:v>
                </c:pt>
                <c:pt idx="623">
                  <c:v>90</c:v>
                </c:pt>
                <c:pt idx="624">
                  <c:v>90</c:v>
                </c:pt>
                <c:pt idx="625">
                  <c:v>90</c:v>
                </c:pt>
                <c:pt idx="626">
                  <c:v>90</c:v>
                </c:pt>
                <c:pt idx="627">
                  <c:v>90</c:v>
                </c:pt>
                <c:pt idx="628">
                  <c:v>90</c:v>
                </c:pt>
                <c:pt idx="629">
                  <c:v>90</c:v>
                </c:pt>
                <c:pt idx="630">
                  <c:v>90</c:v>
                </c:pt>
                <c:pt idx="631">
                  <c:v>90</c:v>
                </c:pt>
                <c:pt idx="632">
                  <c:v>90</c:v>
                </c:pt>
                <c:pt idx="633">
                  <c:v>90</c:v>
                </c:pt>
                <c:pt idx="634">
                  <c:v>90</c:v>
                </c:pt>
                <c:pt idx="635">
                  <c:v>90</c:v>
                </c:pt>
                <c:pt idx="636">
                  <c:v>90</c:v>
                </c:pt>
                <c:pt idx="637">
                  <c:v>90</c:v>
                </c:pt>
                <c:pt idx="638">
                  <c:v>90</c:v>
                </c:pt>
                <c:pt idx="639">
                  <c:v>90</c:v>
                </c:pt>
                <c:pt idx="640">
                  <c:v>90</c:v>
                </c:pt>
                <c:pt idx="641">
                  <c:v>90</c:v>
                </c:pt>
                <c:pt idx="642">
                  <c:v>90</c:v>
                </c:pt>
                <c:pt idx="643">
                  <c:v>90</c:v>
                </c:pt>
                <c:pt idx="644">
                  <c:v>90</c:v>
                </c:pt>
                <c:pt idx="645">
                  <c:v>90</c:v>
                </c:pt>
                <c:pt idx="646">
                  <c:v>90</c:v>
                </c:pt>
                <c:pt idx="647">
                  <c:v>90</c:v>
                </c:pt>
                <c:pt idx="648">
                  <c:v>90</c:v>
                </c:pt>
                <c:pt idx="649">
                  <c:v>90</c:v>
                </c:pt>
                <c:pt idx="650">
                  <c:v>90</c:v>
                </c:pt>
                <c:pt idx="651">
                  <c:v>90</c:v>
                </c:pt>
                <c:pt idx="652">
                  <c:v>90</c:v>
                </c:pt>
                <c:pt idx="653">
                  <c:v>90</c:v>
                </c:pt>
                <c:pt idx="654">
                  <c:v>90</c:v>
                </c:pt>
                <c:pt idx="655">
                  <c:v>90</c:v>
                </c:pt>
                <c:pt idx="656">
                  <c:v>90</c:v>
                </c:pt>
                <c:pt idx="657">
                  <c:v>90</c:v>
                </c:pt>
                <c:pt idx="658">
                  <c:v>90</c:v>
                </c:pt>
                <c:pt idx="659">
                  <c:v>90</c:v>
                </c:pt>
                <c:pt idx="660">
                  <c:v>90</c:v>
                </c:pt>
                <c:pt idx="661">
                  <c:v>90</c:v>
                </c:pt>
                <c:pt idx="662">
                  <c:v>90</c:v>
                </c:pt>
                <c:pt idx="663">
                  <c:v>90</c:v>
                </c:pt>
                <c:pt idx="664">
                  <c:v>90</c:v>
                </c:pt>
                <c:pt idx="665">
                  <c:v>90</c:v>
                </c:pt>
                <c:pt idx="666">
                  <c:v>90</c:v>
                </c:pt>
                <c:pt idx="667">
                  <c:v>90</c:v>
                </c:pt>
                <c:pt idx="668">
                  <c:v>90</c:v>
                </c:pt>
                <c:pt idx="669">
                  <c:v>90</c:v>
                </c:pt>
                <c:pt idx="670">
                  <c:v>90</c:v>
                </c:pt>
                <c:pt idx="671">
                  <c:v>90</c:v>
                </c:pt>
                <c:pt idx="672">
                  <c:v>90</c:v>
                </c:pt>
                <c:pt idx="673">
                  <c:v>90</c:v>
                </c:pt>
                <c:pt idx="674">
                  <c:v>90</c:v>
                </c:pt>
                <c:pt idx="675">
                  <c:v>90</c:v>
                </c:pt>
                <c:pt idx="676">
                  <c:v>90</c:v>
                </c:pt>
                <c:pt idx="677">
                  <c:v>90</c:v>
                </c:pt>
                <c:pt idx="678">
                  <c:v>90</c:v>
                </c:pt>
                <c:pt idx="679">
                  <c:v>90</c:v>
                </c:pt>
                <c:pt idx="680">
                  <c:v>90</c:v>
                </c:pt>
                <c:pt idx="681">
                  <c:v>90</c:v>
                </c:pt>
                <c:pt idx="682">
                  <c:v>90</c:v>
                </c:pt>
              </c:numCache>
            </c:numRef>
          </c:yVal>
          <c:smooth val="0"/>
          <c:extLst>
            <c:ext xmlns:c16="http://schemas.microsoft.com/office/drawing/2014/chart" uri="{C3380CC4-5D6E-409C-BE32-E72D297353CC}">
              <c16:uniqueId val="{00000002-0136-4592-A949-7B968CF82D01}"/>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Absolute Angular Rotation</a:t>
            </a:r>
            <a:r>
              <a:rPr lang="en-US" baseline="0"/>
              <a:t> Speed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0"/>
          <c:order val="0"/>
          <c:tx>
            <c:strRef>
              <c:f>Movement!$L$1</c:f>
              <c:strCache>
                <c:ptCount val="1"/>
                <c:pt idx="0">
                  <c:v>V</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Movement!$L$2:$L$684</c:f>
              <c:numCache>
                <c:formatCode>General</c:formatCode>
                <c:ptCount val="683"/>
                <c:pt idx="1">
                  <c:v>2.8716582224157765</c:v>
                </c:pt>
                <c:pt idx="2">
                  <c:v>0.2226276325948553</c:v>
                </c:pt>
                <c:pt idx="3">
                  <c:v>-5.4894537870323026</c:v>
                </c:pt>
                <c:pt idx="4">
                  <c:v>-0.98838422049303054</c:v>
                </c:pt>
                <c:pt idx="5">
                  <c:v>-0.34455187574638069</c:v>
                </c:pt>
                <c:pt idx="6">
                  <c:v>-2.5153938762094139</c:v>
                </c:pt>
                <c:pt idx="7">
                  <c:v>0.97175482738040775</c:v>
                </c:pt>
                <c:pt idx="8">
                  <c:v>2.9425295233239144</c:v>
                </c:pt>
                <c:pt idx="9">
                  <c:v>1.8087426112467839</c:v>
                </c:pt>
                <c:pt idx="10">
                  <c:v>-0.25025568139292842</c:v>
                </c:pt>
                <c:pt idx="11">
                  <c:v>-4.7819045581714947</c:v>
                </c:pt>
                <c:pt idx="12">
                  <c:v>1.9162592199877637</c:v>
                </c:pt>
                <c:pt idx="13">
                  <c:v>4.0883287281345426</c:v>
                </c:pt>
                <c:pt idx="14">
                  <c:v>-6.3248043382299874</c:v>
                </c:pt>
                <c:pt idx="15">
                  <c:v>-5.189720080544248</c:v>
                </c:pt>
                <c:pt idx="16">
                  <c:v>3.7786698821161044</c:v>
                </c:pt>
                <c:pt idx="17">
                  <c:v>9.9052965836954048</c:v>
                </c:pt>
                <c:pt idx="18">
                  <c:v>2.0567965591356288</c:v>
                </c:pt>
                <c:pt idx="19">
                  <c:v>-11.149538145529011</c:v>
                </c:pt>
                <c:pt idx="20">
                  <c:v>-3.7994471864597421</c:v>
                </c:pt>
                <c:pt idx="21">
                  <c:v>8.2350698977452357</c:v>
                </c:pt>
                <c:pt idx="22">
                  <c:v>4.7654140933851821</c:v>
                </c:pt>
                <c:pt idx="23">
                  <c:v>-1.8457405427264821</c:v>
                </c:pt>
                <c:pt idx="24">
                  <c:v>0.43473320974121954</c:v>
                </c:pt>
                <c:pt idx="25">
                  <c:v>0.35035155270977381</c:v>
                </c:pt>
                <c:pt idx="26">
                  <c:v>-2.5907194267159435</c:v>
                </c:pt>
                <c:pt idx="27">
                  <c:v>2.5055765100044933</c:v>
                </c:pt>
                <c:pt idx="28">
                  <c:v>0.74955707481976086</c:v>
                </c:pt>
                <c:pt idx="29">
                  <c:v>-5.0064703341697285</c:v>
                </c:pt>
                <c:pt idx="30">
                  <c:v>-1.6441157549765224</c:v>
                </c:pt>
                <c:pt idx="31">
                  <c:v>4.7649330288844203</c:v>
                </c:pt>
                <c:pt idx="32">
                  <c:v>6.7626594890043625</c:v>
                </c:pt>
                <c:pt idx="33">
                  <c:v>0.8329143679787403</c:v>
                </c:pt>
                <c:pt idx="34">
                  <c:v>-7.6121413846381358</c:v>
                </c:pt>
                <c:pt idx="35">
                  <c:v>-8.6653697554460081</c:v>
                </c:pt>
                <c:pt idx="36">
                  <c:v>-2.0329335672592896</c:v>
                </c:pt>
                <c:pt idx="37">
                  <c:v>8.9905532820846794</c:v>
                </c:pt>
                <c:pt idx="38">
                  <c:v>11.150063974928552</c:v>
                </c:pt>
                <c:pt idx="39">
                  <c:v>-1.8175240682949823</c:v>
                </c:pt>
                <c:pt idx="40">
                  <c:v>-4.0393483603762883</c:v>
                </c:pt>
                <c:pt idx="41">
                  <c:v>1.9572740834924511</c:v>
                </c:pt>
                <c:pt idx="42">
                  <c:v>-2.6211553179360871</c:v>
                </c:pt>
                <c:pt idx="43">
                  <c:v>-6.3194367624510406</c:v>
                </c:pt>
                <c:pt idx="44">
                  <c:v>3.3058590964118326</c:v>
                </c:pt>
                <c:pt idx="45">
                  <c:v>6.0609156310749972</c:v>
                </c:pt>
                <c:pt idx="46">
                  <c:v>-6.6494133681189806</c:v>
                </c:pt>
                <c:pt idx="47">
                  <c:v>-3.9779966721225968</c:v>
                </c:pt>
                <c:pt idx="48">
                  <c:v>6.5009143179867976</c:v>
                </c:pt>
                <c:pt idx="49">
                  <c:v>1.5627698570780799</c:v>
                </c:pt>
                <c:pt idx="50">
                  <c:v>-1.1658111882386049</c:v>
                </c:pt>
                <c:pt idx="51">
                  <c:v>-7.0753267173123451</c:v>
                </c:pt>
                <c:pt idx="52">
                  <c:v>-11.332613362796334</c:v>
                </c:pt>
                <c:pt idx="53">
                  <c:v>16.911347427803605</c:v>
                </c:pt>
                <c:pt idx="54">
                  <c:v>40.722833643723618</c:v>
                </c:pt>
                <c:pt idx="55">
                  <c:v>6.5287102401966237</c:v>
                </c:pt>
                <c:pt idx="56">
                  <c:v>-43.72790345886289</c:v>
                </c:pt>
                <c:pt idx="57">
                  <c:v>-21.031341027764753</c:v>
                </c:pt>
                <c:pt idx="58">
                  <c:v>17.739308815024209</c:v>
                </c:pt>
                <c:pt idx="59">
                  <c:v>-0.99166932087011439</c:v>
                </c:pt>
                <c:pt idx="60">
                  <c:v>-11.103945778894467</c:v>
                </c:pt>
                <c:pt idx="61">
                  <c:v>-3.5990013379672732</c:v>
                </c:pt>
                <c:pt idx="62">
                  <c:v>-8.0817289864752677</c:v>
                </c:pt>
                <c:pt idx="63">
                  <c:v>-3.2728079900394609</c:v>
                </c:pt>
                <c:pt idx="64">
                  <c:v>9.2145967890280698</c:v>
                </c:pt>
                <c:pt idx="65">
                  <c:v>6.6913581208159414</c:v>
                </c:pt>
                <c:pt idx="66">
                  <c:v>13.996398012730248</c:v>
                </c:pt>
                <c:pt idx="67">
                  <c:v>16.700531218846947</c:v>
                </c:pt>
                <c:pt idx="68">
                  <c:v>1.2200387195519364</c:v>
                </c:pt>
                <c:pt idx="69">
                  <c:v>-12.857321335327825</c:v>
                </c:pt>
                <c:pt idx="70">
                  <c:v>0.48438021410304977</c:v>
                </c:pt>
                <c:pt idx="71">
                  <c:v>12.664895507034881</c:v>
                </c:pt>
                <c:pt idx="72">
                  <c:v>-76.001102655604811</c:v>
                </c:pt>
                <c:pt idx="73">
                  <c:v>-63.376893792615348</c:v>
                </c:pt>
                <c:pt idx="74">
                  <c:v>-141.4964047267575</c:v>
                </c:pt>
                <c:pt idx="75">
                  <c:v>-2670.9368594251632</c:v>
                </c:pt>
                <c:pt idx="76">
                  <c:v>-3008.3867315104862</c:v>
                </c:pt>
                <c:pt idx="77">
                  <c:v>1508.8692688706853</c:v>
                </c:pt>
                <c:pt idx="78">
                  <c:v>2647.0899561642586</c:v>
                </c:pt>
                <c:pt idx="79">
                  <c:v>944.04533765716462</c:v>
                </c:pt>
                <c:pt idx="80">
                  <c:v>382.39276259926442</c:v>
                </c:pt>
                <c:pt idx="81">
                  <c:v>86.343609061400002</c:v>
                </c:pt>
                <c:pt idx="82">
                  <c:v>-111.12486332233968</c:v>
                </c:pt>
                <c:pt idx="83">
                  <c:v>-137.00081129957695</c:v>
                </c:pt>
                <c:pt idx="84">
                  <c:v>63.380369988013513</c:v>
                </c:pt>
                <c:pt idx="85">
                  <c:v>134.77575184010684</c:v>
                </c:pt>
                <c:pt idx="86">
                  <c:v>18.339885452511243</c:v>
                </c:pt>
                <c:pt idx="87">
                  <c:v>-29.350517450527352</c:v>
                </c:pt>
                <c:pt idx="88">
                  <c:v>45.220172172342906</c:v>
                </c:pt>
                <c:pt idx="89">
                  <c:v>58.975937374330641</c:v>
                </c:pt>
                <c:pt idx="90">
                  <c:v>-61.172155089009273</c:v>
                </c:pt>
                <c:pt idx="91">
                  <c:v>-108.4677487414896</c:v>
                </c:pt>
                <c:pt idx="92">
                  <c:v>-3.5703903390962317</c:v>
                </c:pt>
                <c:pt idx="93">
                  <c:v>40.556745928472104</c:v>
                </c:pt>
                <c:pt idx="94">
                  <c:v>-28.841431298169756</c:v>
                </c:pt>
                <c:pt idx="95">
                  <c:v>4.6919438598810785</c:v>
                </c:pt>
                <c:pt idx="96">
                  <c:v>164.25645456972126</c:v>
                </c:pt>
                <c:pt idx="97">
                  <c:v>52.384906467259185</c:v>
                </c:pt>
                <c:pt idx="98">
                  <c:v>-202.38319116462691</c:v>
                </c:pt>
                <c:pt idx="99">
                  <c:v>-112.91438619416135</c:v>
                </c:pt>
                <c:pt idx="100">
                  <c:v>55.742325091986281</c:v>
                </c:pt>
                <c:pt idx="101">
                  <c:v>7.9227384289173877</c:v>
                </c:pt>
                <c:pt idx="102">
                  <c:v>-18.419382781838841</c:v>
                </c:pt>
                <c:pt idx="103">
                  <c:v>28.249171530669756</c:v>
                </c:pt>
                <c:pt idx="104">
                  <c:v>27.510681921318472</c:v>
                </c:pt>
                <c:pt idx="105">
                  <c:v>23.774896652156119</c:v>
                </c:pt>
                <c:pt idx="106">
                  <c:v>46.227910537171425</c:v>
                </c:pt>
                <c:pt idx="107">
                  <c:v>35.610026905953198</c:v>
                </c:pt>
                <c:pt idx="108">
                  <c:v>-4.9938875094600546</c:v>
                </c:pt>
                <c:pt idx="109">
                  <c:v>-25.148234061392309</c:v>
                </c:pt>
                <c:pt idx="110">
                  <c:v>-26.761959862692716</c:v>
                </c:pt>
                <c:pt idx="111">
                  <c:v>-1.3928076969358649</c:v>
                </c:pt>
                <c:pt idx="112">
                  <c:v>-6.1717043416599111</c:v>
                </c:pt>
                <c:pt idx="113">
                  <c:v>-3.7407623648950139</c:v>
                </c:pt>
                <c:pt idx="114">
                  <c:v>15.074000152871299</c:v>
                </c:pt>
                <c:pt idx="115">
                  <c:v>8.4451584331014651</c:v>
                </c:pt>
                <c:pt idx="116">
                  <c:v>-14.423453855381331</c:v>
                </c:pt>
                <c:pt idx="117">
                  <c:v>-16.356237710031465</c:v>
                </c:pt>
                <c:pt idx="118">
                  <c:v>37.068882989521718</c:v>
                </c:pt>
                <c:pt idx="119">
                  <c:v>-3.7408294906494497</c:v>
                </c:pt>
                <c:pt idx="120">
                  <c:v>-43.99383856737488</c:v>
                </c:pt>
                <c:pt idx="121">
                  <c:v>-4.978815891527459</c:v>
                </c:pt>
                <c:pt idx="122">
                  <c:v>9.6358759781186052</c:v>
                </c:pt>
                <c:pt idx="123">
                  <c:v>-4.6522443310936605</c:v>
                </c:pt>
                <c:pt idx="124">
                  <c:v>10.262892844639252</c:v>
                </c:pt>
                <c:pt idx="125">
                  <c:v>73.671707399929659</c:v>
                </c:pt>
                <c:pt idx="126">
                  <c:v>-70.665724832722759</c:v>
                </c:pt>
                <c:pt idx="127">
                  <c:v>-121.56788623535685</c:v>
                </c:pt>
                <c:pt idx="128">
                  <c:v>103.59204436503173</c:v>
                </c:pt>
                <c:pt idx="129">
                  <c:v>-9.316353400196391</c:v>
                </c:pt>
                <c:pt idx="130">
                  <c:v>-169.32327697362285</c:v>
                </c:pt>
                <c:pt idx="131">
                  <c:v>29.112948521885677</c:v>
                </c:pt>
                <c:pt idx="132">
                  <c:v>133.95071368281853</c:v>
                </c:pt>
                <c:pt idx="133">
                  <c:v>-94.103124074211593</c:v>
                </c:pt>
                <c:pt idx="134">
                  <c:v>-149.47123068724687</c:v>
                </c:pt>
                <c:pt idx="135">
                  <c:v>62.321551267200597</c:v>
                </c:pt>
                <c:pt idx="136">
                  <c:v>-67.626464761883724</c:v>
                </c:pt>
                <c:pt idx="137">
                  <c:v>-524.74056752876959</c:v>
                </c:pt>
                <c:pt idx="138">
                  <c:v>-271.39561278705412</c:v>
                </c:pt>
                <c:pt idx="139">
                  <c:v>1105.075216965281</c:v>
                </c:pt>
                <c:pt idx="140">
                  <c:v>1102.5940349431148</c:v>
                </c:pt>
                <c:pt idx="141">
                  <c:v>254.31009026222759</c:v>
                </c:pt>
                <c:pt idx="142">
                  <c:v>427.07106134421304</c:v>
                </c:pt>
                <c:pt idx="143">
                  <c:v>-358.73934484672588</c:v>
                </c:pt>
                <c:pt idx="144">
                  <c:v>-447.46647890317081</c:v>
                </c:pt>
                <c:pt idx="145">
                  <c:v>-1848.6404771759132</c:v>
                </c:pt>
                <c:pt idx="146">
                  <c:v>-2809.8807180762337</c:v>
                </c:pt>
                <c:pt idx="147">
                  <c:v>1165.7263916878123</c:v>
                </c:pt>
                <c:pt idx="148">
                  <c:v>2390.5128799632071</c:v>
                </c:pt>
                <c:pt idx="149">
                  <c:v>795.62558987169791</c:v>
                </c:pt>
                <c:pt idx="150">
                  <c:v>557.75073174185661</c:v>
                </c:pt>
                <c:pt idx="151">
                  <c:v>84.228384551553432</c:v>
                </c:pt>
                <c:pt idx="152">
                  <c:v>-462.14733742898102</c:v>
                </c:pt>
                <c:pt idx="153">
                  <c:v>24.120027703984078</c:v>
                </c:pt>
                <c:pt idx="154">
                  <c:v>177.31064150203505</c:v>
                </c:pt>
                <c:pt idx="155">
                  <c:v>-424.13967049499945</c:v>
                </c:pt>
                <c:pt idx="156">
                  <c:v>-76.733124197232655</c:v>
                </c:pt>
                <c:pt idx="157">
                  <c:v>350.34911751056745</c:v>
                </c:pt>
                <c:pt idx="158">
                  <c:v>269.13813416832028</c:v>
                </c:pt>
                <c:pt idx="159">
                  <c:v>227.22855376529088</c:v>
                </c:pt>
                <c:pt idx="160">
                  <c:v>582.31402162153245</c:v>
                </c:pt>
                <c:pt idx="161">
                  <c:v>330.81285693832689</c:v>
                </c:pt>
                <c:pt idx="162">
                  <c:v>-758.42531425069865</c:v>
                </c:pt>
                <c:pt idx="163">
                  <c:v>-2000.4250473017723</c:v>
                </c:pt>
                <c:pt idx="164">
                  <c:v>-2660.558739561865</c:v>
                </c:pt>
                <c:pt idx="165">
                  <c:v>6945.641671547246</c:v>
                </c:pt>
                <c:pt idx="166">
                  <c:v>2307.6482222352579</c:v>
                </c:pt>
                <c:pt idx="167">
                  <c:v>-12446.673150463916</c:v>
                </c:pt>
                <c:pt idx="168">
                  <c:v>1974.1959229858558</c:v>
                </c:pt>
                <c:pt idx="169">
                  <c:v>7098.5846199589269</c:v>
                </c:pt>
                <c:pt idx="170">
                  <c:v>3373.2387441995265</c:v>
                </c:pt>
                <c:pt idx="171">
                  <c:v>4745.3488924076373</c:v>
                </c:pt>
                <c:pt idx="172">
                  <c:v>-6889.8034126476068</c:v>
                </c:pt>
                <c:pt idx="173">
                  <c:v>-6521.9488774189722</c:v>
                </c:pt>
                <c:pt idx="174">
                  <c:v>1318.3624190634532</c:v>
                </c:pt>
                <c:pt idx="175">
                  <c:v>747.06728876323336</c:v>
                </c:pt>
                <c:pt idx="176">
                  <c:v>-1036.8848179657282</c:v>
                </c:pt>
                <c:pt idx="177">
                  <c:v>-236.48072654872874</c:v>
                </c:pt>
                <c:pt idx="178">
                  <c:v>1677.8877792136918</c:v>
                </c:pt>
                <c:pt idx="179">
                  <c:v>1255.2629538199087</c:v>
                </c:pt>
                <c:pt idx="180">
                  <c:v>-24.847482819678277</c:v>
                </c:pt>
                <c:pt idx="181">
                  <c:v>203.23727581989678</c:v>
                </c:pt>
                <c:pt idx="182">
                  <c:v>150.88517680433355</c:v>
                </c:pt>
                <c:pt idx="183">
                  <c:v>-743.76093833508639</c:v>
                </c:pt>
                <c:pt idx="184">
                  <c:v>-523.72365790105584</c:v>
                </c:pt>
                <c:pt idx="185">
                  <c:v>197.58548569921618</c:v>
                </c:pt>
                <c:pt idx="186">
                  <c:v>228.20527070356889</c:v>
                </c:pt>
                <c:pt idx="187">
                  <c:v>-60.951819640687063</c:v>
                </c:pt>
                <c:pt idx="188">
                  <c:v>-37.161488719344611</c:v>
                </c:pt>
                <c:pt idx="189">
                  <c:v>74.338778608343489</c:v>
                </c:pt>
                <c:pt idx="190">
                  <c:v>-80.740621804267207</c:v>
                </c:pt>
                <c:pt idx="191">
                  <c:v>-165.33985045254616</c:v>
                </c:pt>
                <c:pt idx="192">
                  <c:v>69.207762576064511</c:v>
                </c:pt>
                <c:pt idx="193">
                  <c:v>79.776985936908119</c:v>
                </c:pt>
                <c:pt idx="194">
                  <c:v>-74.820830038186969</c:v>
                </c:pt>
                <c:pt idx="195">
                  <c:v>-45.504756199379941</c:v>
                </c:pt>
                <c:pt idx="196">
                  <c:v>8.2886550123983156</c:v>
                </c:pt>
                <c:pt idx="197">
                  <c:v>42.968006012676611</c:v>
                </c:pt>
                <c:pt idx="198">
                  <c:v>21.51122106112561</c:v>
                </c:pt>
                <c:pt idx="199">
                  <c:v>-33.283102878925135</c:v>
                </c:pt>
                <c:pt idx="200">
                  <c:v>-45.80815070206954</c:v>
                </c:pt>
                <c:pt idx="201">
                  <c:v>35.65629241702257</c:v>
                </c:pt>
                <c:pt idx="202">
                  <c:v>32.715165634115195</c:v>
                </c:pt>
                <c:pt idx="203">
                  <c:v>-64.82037690913387</c:v>
                </c:pt>
                <c:pt idx="204">
                  <c:v>-15.386179918497419</c:v>
                </c:pt>
                <c:pt idx="205">
                  <c:v>35.710823837875431</c:v>
                </c:pt>
                <c:pt idx="206">
                  <c:v>-11.179517808578636</c:v>
                </c:pt>
                <c:pt idx="207">
                  <c:v>27.573772354208909</c:v>
                </c:pt>
                <c:pt idx="208">
                  <c:v>48.067845597348224</c:v>
                </c:pt>
                <c:pt idx="209">
                  <c:v>-52.714563543926957</c:v>
                </c:pt>
                <c:pt idx="210">
                  <c:v>-48.093325342993239</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0-D5D3-46E3-A73E-BB2B083D3F2F}"/>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Movement!$I$1</c:f>
              <c:strCache>
                <c:ptCount val="1"/>
                <c:pt idx="0">
                  <c:v>v_roll</c:v>
                </c:pt>
              </c:strCache>
            </c:strRef>
          </c:tx>
          <c:spPr>
            <a:ln w="19050" cap="rnd">
              <a:solidFill>
                <a:schemeClr val="accent1"/>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Movement!$I$2:$I$684</c:f>
              <c:numCache>
                <c:formatCode>General</c:formatCode>
                <c:ptCount val="683"/>
                <c:pt idx="1">
                  <c:v>-0.19792091664087164</c:v>
                </c:pt>
                <c:pt idx="2">
                  <c:v>0.60854999297525614</c:v>
                </c:pt>
                <c:pt idx="3">
                  <c:v>-0.22675216898138731</c:v>
                </c:pt>
                <c:pt idx="4">
                  <c:v>-0.57313335232821894</c:v>
                </c:pt>
                <c:pt idx="5">
                  <c:v>-0.41062844461102344</c:v>
                </c:pt>
                <c:pt idx="6">
                  <c:v>-0.65004894544602077</c:v>
                </c:pt>
                <c:pt idx="7">
                  <c:v>-0.94401307293168113</c:v>
                </c:pt>
                <c:pt idx="8">
                  <c:v>-0.45473587394633752</c:v>
                </c:pt>
                <c:pt idx="9">
                  <c:v>-0.33600134900845391</c:v>
                </c:pt>
                <c:pt idx="10">
                  <c:v>-7.9808554875608839E-2</c:v>
                </c:pt>
                <c:pt idx="11">
                  <c:v>-0.41780103957196479</c:v>
                </c:pt>
                <c:pt idx="12">
                  <c:v>-1.1396405009600361</c:v>
                </c:pt>
                <c:pt idx="13">
                  <c:v>1.112521688603596E-2</c:v>
                </c:pt>
                <c:pt idx="14">
                  <c:v>-0.22965705496955802</c:v>
                </c:pt>
                <c:pt idx="15">
                  <c:v>-1.3991919279794647</c:v>
                </c:pt>
                <c:pt idx="16">
                  <c:v>-1.3881525930298952</c:v>
                </c:pt>
                <c:pt idx="17">
                  <c:v>-0.55900619187345235</c:v>
                </c:pt>
                <c:pt idx="18">
                  <c:v>0.81282052160190299</c:v>
                </c:pt>
                <c:pt idx="19">
                  <c:v>-0.10376544763160878</c:v>
                </c:pt>
                <c:pt idx="20">
                  <c:v>-1.6618882398180452</c:v>
                </c:pt>
                <c:pt idx="21">
                  <c:v>-0.94329525932027758</c:v>
                </c:pt>
                <c:pt idx="22">
                  <c:v>0.16854101983639405</c:v>
                </c:pt>
                <c:pt idx="23">
                  <c:v>0.11548454494124009</c:v>
                </c:pt>
                <c:pt idx="24">
                  <c:v>-0.20623942842028897</c:v>
                </c:pt>
                <c:pt idx="25">
                  <c:v>0.20237008372417736</c:v>
                </c:pt>
                <c:pt idx="26">
                  <c:v>-0.17248988269816412</c:v>
                </c:pt>
                <c:pt idx="27">
                  <c:v>-0.37224647910363906</c:v>
                </c:pt>
                <c:pt idx="28">
                  <c:v>0.3113923206112208</c:v>
                </c:pt>
                <c:pt idx="29">
                  <c:v>-0.2776399331317958</c:v>
                </c:pt>
                <c:pt idx="30">
                  <c:v>-0.79838142550287139</c:v>
                </c:pt>
                <c:pt idx="31">
                  <c:v>-0.64153872697953784</c:v>
                </c:pt>
                <c:pt idx="32">
                  <c:v>0.1723365876126548</c:v>
                </c:pt>
                <c:pt idx="33">
                  <c:v>0.77282053727459754</c:v>
                </c:pt>
                <c:pt idx="34">
                  <c:v>0.35748566608950666</c:v>
                </c:pt>
                <c:pt idx="35">
                  <c:v>-0.79375245408340189</c:v>
                </c:pt>
                <c:pt idx="36">
                  <c:v>-1.4432659312363696</c:v>
                </c:pt>
                <c:pt idx="37">
                  <c:v>-1.2458202040914874</c:v>
                </c:pt>
                <c:pt idx="38">
                  <c:v>0.37811295685044966</c:v>
                </c:pt>
                <c:pt idx="39">
                  <c:v>1.0535183606851961</c:v>
                </c:pt>
                <c:pt idx="40">
                  <c:v>-2.8572575848689406E-2</c:v>
                </c:pt>
                <c:pt idx="41">
                  <c:v>0.15541482772443649</c:v>
                </c:pt>
                <c:pt idx="42">
                  <c:v>0.40714316636911807</c:v>
                </c:pt>
                <c:pt idx="43">
                  <c:v>-0.42156103730764283</c:v>
                </c:pt>
                <c:pt idx="44">
                  <c:v>-0.93607481369771151</c:v>
                </c:pt>
                <c:pt idx="45">
                  <c:v>0.24230063972103205</c:v>
                </c:pt>
                <c:pt idx="46">
                  <c:v>0.28328008419333506</c:v>
                </c:pt>
                <c:pt idx="47">
                  <c:v>-1.2315189337409955</c:v>
                </c:pt>
                <c:pt idx="48">
                  <c:v>-0.59516504842194795</c:v>
                </c:pt>
                <c:pt idx="49">
                  <c:v>0.21240409575182731</c:v>
                </c:pt>
                <c:pt idx="50">
                  <c:v>-0.20448119397780518</c:v>
                </c:pt>
                <c:pt idx="51">
                  <c:v>-2.1102723445801018E-2</c:v>
                </c:pt>
                <c:pt idx="52">
                  <c:v>-1.7930864052925786</c:v>
                </c:pt>
                <c:pt idx="53">
                  <c:v>-2.5342477297260868</c:v>
                </c:pt>
                <c:pt idx="54">
                  <c:v>1.9702187380721257</c:v>
                </c:pt>
                <c:pt idx="55">
                  <c:v>6.5198053583009568</c:v>
                </c:pt>
                <c:pt idx="56">
                  <c:v>3.4296434881876507</c:v>
                </c:pt>
                <c:pt idx="57">
                  <c:v>-2.5333557305177243</c:v>
                </c:pt>
                <c:pt idx="58">
                  <c:v>-0.77623267442156818</c:v>
                </c:pt>
                <c:pt idx="59">
                  <c:v>1.213347167442848</c:v>
                </c:pt>
                <c:pt idx="60">
                  <c:v>-1.0010073543987672</c:v>
                </c:pt>
                <c:pt idx="61">
                  <c:v>-1.2513550680988548</c:v>
                </c:pt>
                <c:pt idx="62">
                  <c:v>-1.8002126603711683</c:v>
                </c:pt>
                <c:pt idx="63">
                  <c:v>-3.050715383613487</c:v>
                </c:pt>
                <c:pt idx="64">
                  <c:v>-2.5318266568514671</c:v>
                </c:pt>
                <c:pt idx="65">
                  <c:v>-1.1528796659045422</c:v>
                </c:pt>
                <c:pt idx="66">
                  <c:v>-1.1938716482756475</c:v>
                </c:pt>
                <c:pt idx="67">
                  <c:v>1.9583491500379546</c:v>
                </c:pt>
                <c:pt idx="68">
                  <c:v>2.5167814502611838</c:v>
                </c:pt>
                <c:pt idx="69">
                  <c:v>2.2282315295364765</c:v>
                </c:pt>
                <c:pt idx="70">
                  <c:v>-0.34686759977824666</c:v>
                </c:pt>
                <c:pt idx="71">
                  <c:v>2.3216700649087176</c:v>
                </c:pt>
                <c:pt idx="72">
                  <c:v>2.4575689887239207</c:v>
                </c:pt>
                <c:pt idx="73">
                  <c:v>-12.880383401388627</c:v>
                </c:pt>
                <c:pt idx="74">
                  <c:v>-9.9448651837818058</c:v>
                </c:pt>
                <c:pt idx="75">
                  <c:v>-41.149950590034727</c:v>
                </c:pt>
                <c:pt idx="76">
                  <c:v>-549.15950461291197</c:v>
                </c:pt>
                <c:pt idx="77">
                  <c:v>-658.64575365811447</c:v>
                </c:pt>
                <c:pt idx="78">
                  <c:v>-213.90977933304814</c:v>
                </c:pt>
                <c:pt idx="79">
                  <c:v>-70.70858342840009</c:v>
                </c:pt>
                <c:pt idx="80">
                  <c:v>-11.088467821589656</c:v>
                </c:pt>
                <c:pt idx="81">
                  <c:v>5.8031956742689701</c:v>
                </c:pt>
                <c:pt idx="82">
                  <c:v>6.2398155862222007</c:v>
                </c:pt>
                <c:pt idx="83">
                  <c:v>-16.421049741311961</c:v>
                </c:pt>
                <c:pt idx="84">
                  <c:v>-21.728905594726292</c:v>
                </c:pt>
                <c:pt idx="85">
                  <c:v>-2.3474029660616527</c:v>
                </c:pt>
                <c:pt idx="86">
                  <c:v>8.2041103803685242</c:v>
                </c:pt>
                <c:pt idx="87">
                  <c:v>1.7414038552177153</c:v>
                </c:pt>
                <c:pt idx="88">
                  <c:v>1.7006582131257519</c:v>
                </c:pt>
                <c:pt idx="89">
                  <c:v>11.762251871031928</c:v>
                </c:pt>
                <c:pt idx="90">
                  <c:v>14.474677328639661</c:v>
                </c:pt>
                <c:pt idx="91">
                  <c:v>-2.1422044690366446</c:v>
                </c:pt>
                <c:pt idx="92">
                  <c:v>-9.6350670995821055</c:v>
                </c:pt>
                <c:pt idx="93">
                  <c:v>-2.9490985581431319</c:v>
                </c:pt>
                <c:pt idx="94">
                  <c:v>-0.86911956504186227</c:v>
                </c:pt>
                <c:pt idx="95">
                  <c:v>-8.7276062771579745</c:v>
                </c:pt>
                <c:pt idx="96">
                  <c:v>0.9905009727902776</c:v>
                </c:pt>
                <c:pt idx="97">
                  <c:v>25.111202212376007</c:v>
                </c:pt>
                <c:pt idx="98">
                  <c:v>10.068936989855116</c:v>
                </c:pt>
                <c:pt idx="99">
                  <c:v>-16.84381621908485</c:v>
                </c:pt>
                <c:pt idx="100">
                  <c:v>-12.066206307984025</c:v>
                </c:pt>
                <c:pt idx="101">
                  <c:v>-4.4643064141752342</c:v>
                </c:pt>
                <c:pt idx="102">
                  <c:v>-9.7562731146792636</c:v>
                </c:pt>
                <c:pt idx="103">
                  <c:v>-8.0152091711570854</c:v>
                </c:pt>
                <c:pt idx="104">
                  <c:v>-3.9314290226951965</c:v>
                </c:pt>
                <c:pt idx="105">
                  <c:v>-2.3477061739113299</c:v>
                </c:pt>
                <c:pt idx="106">
                  <c:v>1.3497254564221088</c:v>
                </c:pt>
                <c:pt idx="107">
                  <c:v>7.9196921020768327</c:v>
                </c:pt>
                <c:pt idx="108">
                  <c:v>9.2552896932758113</c:v>
                </c:pt>
                <c:pt idx="109">
                  <c:v>6.8029077721903093</c:v>
                </c:pt>
                <c:pt idx="110">
                  <c:v>3.6750820976910927</c:v>
                </c:pt>
                <c:pt idx="111">
                  <c:v>0.87189774832931421</c:v>
                </c:pt>
                <c:pt idx="112">
                  <c:v>3.3717174693732126</c:v>
                </c:pt>
                <c:pt idx="113">
                  <c:v>-0.48444817897124359</c:v>
                </c:pt>
                <c:pt idx="114">
                  <c:v>2.2481167914095961</c:v>
                </c:pt>
                <c:pt idx="115">
                  <c:v>2.5629702440069897</c:v>
                </c:pt>
                <c:pt idx="116">
                  <c:v>4.1208905371499984</c:v>
                </c:pt>
                <c:pt idx="117">
                  <c:v>-0.17309237028583269</c:v>
                </c:pt>
                <c:pt idx="118">
                  <c:v>0.95795994109052884</c:v>
                </c:pt>
                <c:pt idx="119">
                  <c:v>7.3598966757596012</c:v>
                </c:pt>
                <c:pt idx="120">
                  <c:v>-0.57533783230387781</c:v>
                </c:pt>
                <c:pt idx="121">
                  <c:v>-2.4115085481406133</c:v>
                </c:pt>
                <c:pt idx="122">
                  <c:v>-1.6792432352676832</c:v>
                </c:pt>
                <c:pt idx="123">
                  <c:v>-0.4113707151403922</c:v>
                </c:pt>
                <c:pt idx="124">
                  <c:v>-2.8551995119284039</c:v>
                </c:pt>
                <c:pt idx="125">
                  <c:v>1.8591959077670732</c:v>
                </c:pt>
                <c:pt idx="126">
                  <c:v>13.504906577902597</c:v>
                </c:pt>
                <c:pt idx="127">
                  <c:v>-13.842363243081943</c:v>
                </c:pt>
                <c:pt idx="128">
                  <c:v>-13.504742743005547</c:v>
                </c:pt>
                <c:pt idx="129">
                  <c:v>9.1168594719779907</c:v>
                </c:pt>
                <c:pt idx="130">
                  <c:v>-13.259200578865631</c:v>
                </c:pt>
                <c:pt idx="131">
                  <c:v>-26.087904809389734</c:v>
                </c:pt>
                <c:pt idx="132">
                  <c:v>-8.6351733786737022</c:v>
                </c:pt>
                <c:pt idx="133">
                  <c:v>1.7617161357985887</c:v>
                </c:pt>
                <c:pt idx="134">
                  <c:v>-29.53355404376185</c:v>
                </c:pt>
                <c:pt idx="135">
                  <c:v>-31.412436609027719</c:v>
                </c:pt>
                <c:pt idx="136">
                  <c:v>-15.69250686354378</c:v>
                </c:pt>
                <c:pt idx="137">
                  <c:v>-46.444763048447975</c:v>
                </c:pt>
                <c:pt idx="138">
                  <c:v>-132.82022692021479</c:v>
                </c:pt>
                <c:pt idx="139">
                  <c:v>-107.45210397605601</c:v>
                </c:pt>
                <c:pt idx="140">
                  <c:v>90.932689686972097</c:v>
                </c:pt>
                <c:pt idx="141">
                  <c:v>115.84087894613344</c:v>
                </c:pt>
                <c:pt idx="142">
                  <c:v>144.2379670545605</c:v>
                </c:pt>
                <c:pt idx="143">
                  <c:v>201.37189386700896</c:v>
                </c:pt>
                <c:pt idx="144">
                  <c:v>58.749263682390961</c:v>
                </c:pt>
                <c:pt idx="145">
                  <c:v>98.101511554303386</c:v>
                </c:pt>
                <c:pt idx="146">
                  <c:v>-355.95750415115612</c:v>
                </c:pt>
                <c:pt idx="147">
                  <c:v>-525.70232022805556</c:v>
                </c:pt>
                <c:pt idx="148">
                  <c:v>-139.33595819156076</c:v>
                </c:pt>
                <c:pt idx="149">
                  <c:v>-37.089155609016721</c:v>
                </c:pt>
                <c:pt idx="150">
                  <c:v>37.285005775718354</c:v>
                </c:pt>
                <c:pt idx="151">
                  <c:v>86.626197182645114</c:v>
                </c:pt>
                <c:pt idx="152">
                  <c:v>58.863815167251857</c:v>
                </c:pt>
                <c:pt idx="153">
                  <c:v>-12.743010741940637</c:v>
                </c:pt>
                <c:pt idx="154">
                  <c:v>65.0896770463455</c:v>
                </c:pt>
                <c:pt idx="155">
                  <c:v>27.278904037347047</c:v>
                </c:pt>
                <c:pt idx="156">
                  <c:v>-23.419451654756976</c:v>
                </c:pt>
                <c:pt idx="157">
                  <c:v>15.666131664524974</c:v>
                </c:pt>
                <c:pt idx="158">
                  <c:v>54.315336059175436</c:v>
                </c:pt>
                <c:pt idx="159">
                  <c:v>75.438825950808564</c:v>
                </c:pt>
                <c:pt idx="160">
                  <c:v>104.88304640392943</c:v>
                </c:pt>
                <c:pt idx="161">
                  <c:v>204.48811917267878</c:v>
                </c:pt>
                <c:pt idx="162">
                  <c:v>180.54983138023294</c:v>
                </c:pt>
                <c:pt idx="163">
                  <c:v>38.848584180234397</c:v>
                </c:pt>
                <c:pt idx="164">
                  <c:v>-263.3911727926162</c:v>
                </c:pt>
                <c:pt idx="165">
                  <c:v>-525.55326446718618</c:v>
                </c:pt>
                <c:pt idx="166">
                  <c:v>1296.0440241579206</c:v>
                </c:pt>
                <c:pt idx="167">
                  <c:v>-18.670022167619891</c:v>
                </c:pt>
                <c:pt idx="168">
                  <c:v>-1464.5737799704489</c:v>
                </c:pt>
                <c:pt idx="169">
                  <c:v>418.82032537827467</c:v>
                </c:pt>
                <c:pt idx="170">
                  <c:v>141.59187894437454</c:v>
                </c:pt>
                <c:pt idx="171">
                  <c:v>1197.9591998745059</c:v>
                </c:pt>
                <c:pt idx="172">
                  <c:v>1195.0601168066639</c:v>
                </c:pt>
                <c:pt idx="173">
                  <c:v>-330.88869989050988</c:v>
                </c:pt>
                <c:pt idx="174">
                  <c:v>-259.82384784984839</c:v>
                </c:pt>
                <c:pt idx="175">
                  <c:v>-45.737788160433034</c:v>
                </c:pt>
                <c:pt idx="176">
                  <c:v>-93.948689161533508</c:v>
                </c:pt>
                <c:pt idx="177">
                  <c:v>-275.61402604293846</c:v>
                </c:pt>
                <c:pt idx="178">
                  <c:v>-158.34334253265141</c:v>
                </c:pt>
                <c:pt idx="179">
                  <c:v>62.598220689860696</c:v>
                </c:pt>
                <c:pt idx="180">
                  <c:v>97.991897257635699</c:v>
                </c:pt>
                <c:pt idx="181">
                  <c:v>60.540088227489292</c:v>
                </c:pt>
                <c:pt idx="182">
                  <c:v>138.47457927366901</c:v>
                </c:pt>
                <c:pt idx="183">
                  <c:v>90.73649570084963</c:v>
                </c:pt>
                <c:pt idx="184">
                  <c:v>-21.739978395692575</c:v>
                </c:pt>
                <c:pt idx="185">
                  <c:v>-25.435793183624025</c:v>
                </c:pt>
                <c:pt idx="186">
                  <c:v>22.19317721602577</c:v>
                </c:pt>
                <c:pt idx="187">
                  <c:v>24.900831197510762</c:v>
                </c:pt>
                <c:pt idx="188">
                  <c:v>10.168900454964913</c:v>
                </c:pt>
                <c:pt idx="189">
                  <c:v>18.002077531333217</c:v>
                </c:pt>
                <c:pt idx="190">
                  <c:v>26.536471249219158</c:v>
                </c:pt>
                <c:pt idx="191">
                  <c:v>0.24461686649275549</c:v>
                </c:pt>
                <c:pt idx="192">
                  <c:v>-10.014276525501685</c:v>
                </c:pt>
                <c:pt idx="193">
                  <c:v>15.557952250778541</c:v>
                </c:pt>
                <c:pt idx="194">
                  <c:v>8.3904359969783151</c:v>
                </c:pt>
                <c:pt idx="195">
                  <c:v>0.48208699298397129</c:v>
                </c:pt>
                <c:pt idx="196">
                  <c:v>-0.92778217269891616</c:v>
                </c:pt>
                <c:pt idx="197">
                  <c:v>2.0016424054313147</c:v>
                </c:pt>
                <c:pt idx="198">
                  <c:v>8.3067773075315525</c:v>
                </c:pt>
                <c:pt idx="199">
                  <c:v>6.7877945485190843</c:v>
                </c:pt>
                <c:pt idx="200">
                  <c:v>0.93498855718212681</c:v>
                </c:pt>
                <c:pt idx="201">
                  <c:v>-3.361464000158799</c:v>
                </c:pt>
                <c:pt idx="202">
                  <c:v>8.8535379771542999</c:v>
                </c:pt>
                <c:pt idx="203">
                  <c:v>3.9195212653645095</c:v>
                </c:pt>
                <c:pt idx="204">
                  <c:v>-4.6134154725270005</c:v>
                </c:pt>
                <c:pt idx="205">
                  <c:v>1.4169418009842574</c:v>
                </c:pt>
                <c:pt idx="206">
                  <c:v>3.3183592341972359</c:v>
                </c:pt>
                <c:pt idx="207">
                  <c:v>-1.0643449952900905</c:v>
                </c:pt>
                <c:pt idx="208">
                  <c:v>8.4417331222430043</c:v>
                </c:pt>
                <c:pt idx="209">
                  <c:v>8.6077329797402165</c:v>
                </c:pt>
                <c:pt idx="210">
                  <c:v>-3.6849276649985616</c:v>
                </c:pt>
                <c:pt idx="211">
                  <c:v>-2.506823574091162</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0-F19E-47A3-B85A-EBF65AB017C9}"/>
            </c:ext>
          </c:extLst>
        </c:ser>
        <c:ser>
          <c:idx val="1"/>
          <c:order val="1"/>
          <c:tx>
            <c:strRef>
              <c:f>Movement!$J$1</c:f>
              <c:strCache>
                <c:ptCount val="1"/>
                <c:pt idx="0">
                  <c:v>v_pitch</c:v>
                </c:pt>
              </c:strCache>
            </c:strRef>
          </c:tx>
          <c:spPr>
            <a:ln w="19050" cap="rnd">
              <a:solidFill>
                <a:schemeClr val="accent2"/>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Movement!$J$2:$J$684</c:f>
              <c:numCache>
                <c:formatCode>General</c:formatCode>
                <c:ptCount val="683"/>
                <c:pt idx="1">
                  <c:v>-0.42248668022612079</c:v>
                </c:pt>
                <c:pt idx="2">
                  <c:v>-1.1134847506832724</c:v>
                </c:pt>
                <c:pt idx="3">
                  <c:v>-0.71209706967555664</c:v>
                </c:pt>
                <c:pt idx="4">
                  <c:v>0.62354514568879282</c:v>
                </c:pt>
                <c:pt idx="5">
                  <c:v>0.42908703475475196</c:v>
                </c:pt>
                <c:pt idx="6">
                  <c:v>-0.28873874757953261</c:v>
                </c:pt>
                <c:pt idx="7">
                  <c:v>-0.3064128921607952</c:v>
                </c:pt>
                <c:pt idx="8">
                  <c:v>0.50755378620231317</c:v>
                </c:pt>
                <c:pt idx="9">
                  <c:v>0.41563526276353258</c:v>
                </c:pt>
                <c:pt idx="10">
                  <c:v>0.39486888754928984</c:v>
                </c:pt>
                <c:pt idx="11">
                  <c:v>0.95632200944913959</c:v>
                </c:pt>
                <c:pt idx="12">
                  <c:v>0.70996944603975609</c:v>
                </c:pt>
                <c:pt idx="13">
                  <c:v>-0.26371581054759285</c:v>
                </c:pt>
                <c:pt idx="14">
                  <c:v>-1.1558574063327205</c:v>
                </c:pt>
                <c:pt idx="15">
                  <c:v>-0.2819407153200299</c:v>
                </c:pt>
                <c:pt idx="16">
                  <c:v>0.69962096967531651</c:v>
                </c:pt>
                <c:pt idx="17">
                  <c:v>0.39544682793786984</c:v>
                </c:pt>
                <c:pt idx="18">
                  <c:v>0.17270458327187649</c:v>
                </c:pt>
                <c:pt idx="19">
                  <c:v>0.19401302308391549</c:v>
                </c:pt>
                <c:pt idx="20">
                  <c:v>0.16501051729230951</c:v>
                </c:pt>
                <c:pt idx="21">
                  <c:v>0.43590426833486923</c:v>
                </c:pt>
                <c:pt idx="22">
                  <c:v>0.45093390669963479</c:v>
                </c:pt>
                <c:pt idx="23">
                  <c:v>7.1839823330766481E-2</c:v>
                </c:pt>
                <c:pt idx="24">
                  <c:v>0.11108576277693788</c:v>
                </c:pt>
                <c:pt idx="25">
                  <c:v>0.42416656802941893</c:v>
                </c:pt>
                <c:pt idx="26">
                  <c:v>0.48340019159864467</c:v>
                </c:pt>
                <c:pt idx="27">
                  <c:v>1.5059784626986918</c:v>
                </c:pt>
                <c:pt idx="28">
                  <c:v>2.469832977074323</c:v>
                </c:pt>
                <c:pt idx="29">
                  <c:v>0.3890882599199279</c:v>
                </c:pt>
                <c:pt idx="30">
                  <c:v>-1.800152182286977</c:v>
                </c:pt>
                <c:pt idx="31">
                  <c:v>-1.046845889652809</c:v>
                </c:pt>
                <c:pt idx="32">
                  <c:v>0.70362673248359509</c:v>
                </c:pt>
                <c:pt idx="33">
                  <c:v>-0.4825763361293568</c:v>
                </c:pt>
                <c:pt idx="34">
                  <c:v>-2.2880273755612985</c:v>
                </c:pt>
                <c:pt idx="35">
                  <c:v>-1.7629260170115568E-3</c:v>
                </c:pt>
                <c:pt idx="36">
                  <c:v>3.129249970863393</c:v>
                </c:pt>
                <c:pt idx="37">
                  <c:v>-0.36943795540978619</c:v>
                </c:pt>
                <c:pt idx="38">
                  <c:v>-2.6065071177377774</c:v>
                </c:pt>
                <c:pt idx="39">
                  <c:v>-3.575687986183651E-2</c:v>
                </c:pt>
                <c:pt idx="40">
                  <c:v>1.6712172390209186</c:v>
                </c:pt>
                <c:pt idx="41">
                  <c:v>0.29035589943788542</c:v>
                </c:pt>
                <c:pt idx="42">
                  <c:v>-0.59992604471302891</c:v>
                </c:pt>
                <c:pt idx="43">
                  <c:v>0.70401583454173788</c:v>
                </c:pt>
                <c:pt idx="44">
                  <c:v>6.6890941620462538E-2</c:v>
                </c:pt>
                <c:pt idx="45">
                  <c:v>-0.55754185176784177</c:v>
                </c:pt>
                <c:pt idx="46">
                  <c:v>-0.92781669366142727</c:v>
                </c:pt>
                <c:pt idx="47">
                  <c:v>-4.6287313195443436E-2</c:v>
                </c:pt>
                <c:pt idx="48">
                  <c:v>0.71835469056465717</c:v>
                </c:pt>
                <c:pt idx="49">
                  <c:v>1.3137484298419442</c:v>
                </c:pt>
                <c:pt idx="50">
                  <c:v>0.93637652177706976</c:v>
                </c:pt>
                <c:pt idx="51">
                  <c:v>-2.9170948175883704</c:v>
                </c:pt>
                <c:pt idx="52">
                  <c:v>-8.449831339921035</c:v>
                </c:pt>
                <c:pt idx="53">
                  <c:v>-12.624060685923723</c:v>
                </c:pt>
                <c:pt idx="54">
                  <c:v>-23.781314062549377</c:v>
                </c:pt>
                <c:pt idx="55">
                  <c:v>-37.990709180799129</c:v>
                </c:pt>
                <c:pt idx="56">
                  <c:v>-41.559548489779999</c:v>
                </c:pt>
                <c:pt idx="57">
                  <c:v>-33.245278199499737</c:v>
                </c:pt>
                <c:pt idx="58">
                  <c:v>-24.144206616279668</c:v>
                </c:pt>
                <c:pt idx="59">
                  <c:v>-24.688797843298897</c:v>
                </c:pt>
                <c:pt idx="60">
                  <c:v>-28.406944746504152</c:v>
                </c:pt>
                <c:pt idx="61">
                  <c:v>-30.178558953129869</c:v>
                </c:pt>
                <c:pt idx="62">
                  <c:v>-32.412947387895883</c:v>
                </c:pt>
                <c:pt idx="63">
                  <c:v>-36.356404875576246</c:v>
                </c:pt>
                <c:pt idx="64">
                  <c:v>-37.468098624753985</c:v>
                </c:pt>
                <c:pt idx="65">
                  <c:v>-38.760729029332438</c:v>
                </c:pt>
                <c:pt idx="66">
                  <c:v>-38.19916521485618</c:v>
                </c:pt>
                <c:pt idx="67">
                  <c:v>-37.020632808565971</c:v>
                </c:pt>
                <c:pt idx="68">
                  <c:v>-41.285559220375532</c:v>
                </c:pt>
                <c:pt idx="69">
                  <c:v>-45.011558679849912</c:v>
                </c:pt>
                <c:pt idx="70">
                  <c:v>-45.463286465707682</c:v>
                </c:pt>
                <c:pt idx="71">
                  <c:v>-39.377495379355921</c:v>
                </c:pt>
                <c:pt idx="72">
                  <c:v>-38.239883487408967</c:v>
                </c:pt>
                <c:pt idx="73">
                  <c:v>-42.666504090464151</c:v>
                </c:pt>
                <c:pt idx="74">
                  <c:v>-39.876390162366285</c:v>
                </c:pt>
                <c:pt idx="75">
                  <c:v>-33.929531991220827</c:v>
                </c:pt>
                <c:pt idx="76">
                  <c:v>-20.932517888467686</c:v>
                </c:pt>
                <c:pt idx="77">
                  <c:v>1.786640334990266</c:v>
                </c:pt>
                <c:pt idx="78">
                  <c:v>13.859640553481501</c:v>
                </c:pt>
                <c:pt idx="79">
                  <c:v>10.165087845430904</c:v>
                </c:pt>
                <c:pt idx="80">
                  <c:v>4.5335522362047742</c:v>
                </c:pt>
                <c:pt idx="81">
                  <c:v>0.97923299666561525</c:v>
                </c:pt>
                <c:pt idx="82">
                  <c:v>-1.600046520064099</c:v>
                </c:pt>
                <c:pt idx="83">
                  <c:v>-3.3102627864367182</c:v>
                </c:pt>
                <c:pt idx="84">
                  <c:v>-3.4128461941793664</c:v>
                </c:pt>
                <c:pt idx="85">
                  <c:v>-2.2989547192655406</c:v>
                </c:pt>
                <c:pt idx="86">
                  <c:v>0.42512266548705213</c:v>
                </c:pt>
                <c:pt idx="87">
                  <c:v>1.5937039004385842</c:v>
                </c:pt>
                <c:pt idx="88">
                  <c:v>1.3043092908502025</c:v>
                </c:pt>
                <c:pt idx="89">
                  <c:v>0.85339331873030233</c:v>
                </c:pt>
                <c:pt idx="90">
                  <c:v>0.21941994123871866</c:v>
                </c:pt>
                <c:pt idx="91">
                  <c:v>-0.27660636623661822</c:v>
                </c:pt>
                <c:pt idx="92">
                  <c:v>-1.0818754808718682</c:v>
                </c:pt>
                <c:pt idx="93">
                  <c:v>-1.0298624705201409</c:v>
                </c:pt>
                <c:pt idx="94">
                  <c:v>-0.18134897510500569</c:v>
                </c:pt>
                <c:pt idx="95">
                  <c:v>0.43985129125748418</c:v>
                </c:pt>
                <c:pt idx="96">
                  <c:v>0.77299644707419302</c:v>
                </c:pt>
                <c:pt idx="97">
                  <c:v>0.78356545137038114</c:v>
                </c:pt>
                <c:pt idx="98">
                  <c:v>-0.19079963075539991</c:v>
                </c:pt>
                <c:pt idx="99">
                  <c:v>-1.8778252486173903</c:v>
                </c:pt>
                <c:pt idx="100">
                  <c:v>-1.5444756775913131</c:v>
                </c:pt>
                <c:pt idx="101">
                  <c:v>-4.5860749027460845E-2</c:v>
                </c:pt>
                <c:pt idx="102">
                  <c:v>0.21524479125087542</c:v>
                </c:pt>
                <c:pt idx="103">
                  <c:v>-0.34492496659296962</c:v>
                </c:pt>
                <c:pt idx="104">
                  <c:v>0.11510453160446182</c:v>
                </c:pt>
                <c:pt idx="105">
                  <c:v>0.95080468492492642</c:v>
                </c:pt>
                <c:pt idx="106">
                  <c:v>0.85832666959845194</c:v>
                </c:pt>
                <c:pt idx="107">
                  <c:v>0.29244617061311651</c:v>
                </c:pt>
                <c:pt idx="108">
                  <c:v>-0.4463494834450088</c:v>
                </c:pt>
                <c:pt idx="109">
                  <c:v>-0.69285372335046846</c:v>
                </c:pt>
                <c:pt idx="110">
                  <c:v>-0.62659964493225306</c:v>
                </c:pt>
                <c:pt idx="111">
                  <c:v>-0.51928776388991249</c:v>
                </c:pt>
                <c:pt idx="112">
                  <c:v>-0.36831866296182075</c:v>
                </c:pt>
                <c:pt idx="113">
                  <c:v>-0.28287264153416369</c:v>
                </c:pt>
                <c:pt idx="114">
                  <c:v>-0.36546769002446211</c:v>
                </c:pt>
                <c:pt idx="115">
                  <c:v>-0.33250558606408764</c:v>
                </c:pt>
                <c:pt idx="116">
                  <c:v>0.15055850918191049</c:v>
                </c:pt>
                <c:pt idx="117">
                  <c:v>6.1574103571364697E-2</c:v>
                </c:pt>
                <c:pt idx="118">
                  <c:v>-0.26426781833107288</c:v>
                </c:pt>
                <c:pt idx="119">
                  <c:v>7.1425670709134567E-2</c:v>
                </c:pt>
                <c:pt idx="120">
                  <c:v>0.13229957334036951</c:v>
                </c:pt>
                <c:pt idx="121">
                  <c:v>0.30720638178775822</c:v>
                </c:pt>
                <c:pt idx="122">
                  <c:v>0.67487575559382296</c:v>
                </c:pt>
                <c:pt idx="123">
                  <c:v>0.35633112487878033</c:v>
                </c:pt>
                <c:pt idx="124">
                  <c:v>-0.12944257125666866</c:v>
                </c:pt>
                <c:pt idx="125">
                  <c:v>-0.64242414236597867</c:v>
                </c:pt>
                <c:pt idx="126">
                  <c:v>-1.295913152946266</c:v>
                </c:pt>
                <c:pt idx="127">
                  <c:v>-0.73946296634261288</c:v>
                </c:pt>
                <c:pt idx="128">
                  <c:v>0.68378879060960718</c:v>
                </c:pt>
                <c:pt idx="129">
                  <c:v>1.1049137498710255</c:v>
                </c:pt>
                <c:pt idx="130">
                  <c:v>0.85553458894202694</c:v>
                </c:pt>
                <c:pt idx="131">
                  <c:v>9.077122911550034E-2</c:v>
                </c:pt>
                <c:pt idx="132">
                  <c:v>-1.3047376077205766</c:v>
                </c:pt>
                <c:pt idx="133">
                  <c:v>-2.6663978303089069</c:v>
                </c:pt>
                <c:pt idx="134">
                  <c:v>-1.5974202620513942</c:v>
                </c:pt>
                <c:pt idx="135">
                  <c:v>-0.32171212710297681</c:v>
                </c:pt>
                <c:pt idx="136">
                  <c:v>-3.7441312185662401</c:v>
                </c:pt>
                <c:pt idx="137">
                  <c:v>-5.8812930696935695</c:v>
                </c:pt>
                <c:pt idx="138">
                  <c:v>-4.4776608335530304</c:v>
                </c:pt>
                <c:pt idx="139">
                  <c:v>-3.1559782323570857</c:v>
                </c:pt>
                <c:pt idx="140">
                  <c:v>0.13114057163599591</c:v>
                </c:pt>
                <c:pt idx="141">
                  <c:v>0.59303131638066897</c:v>
                </c:pt>
                <c:pt idx="142">
                  <c:v>-1.7445419691113968</c:v>
                </c:pt>
                <c:pt idx="143">
                  <c:v>-3.4692204395582737</c:v>
                </c:pt>
                <c:pt idx="144">
                  <c:v>-5.0482305658638325</c:v>
                </c:pt>
                <c:pt idx="145">
                  <c:v>1.6278877747427773</c:v>
                </c:pt>
                <c:pt idx="146">
                  <c:v>6.2878337426376962</c:v>
                </c:pt>
                <c:pt idx="147">
                  <c:v>8.1722682589586704</c:v>
                </c:pt>
                <c:pt idx="148">
                  <c:v>11.313881802520864</c:v>
                </c:pt>
                <c:pt idx="149">
                  <c:v>-1.5743889729836731</c:v>
                </c:pt>
                <c:pt idx="150">
                  <c:v>-8.9283705627614314</c:v>
                </c:pt>
                <c:pt idx="151">
                  <c:v>-1.2164099640099515</c:v>
                </c:pt>
                <c:pt idx="152">
                  <c:v>7.9738819714595142</c:v>
                </c:pt>
                <c:pt idx="153">
                  <c:v>10.17130760367068</c:v>
                </c:pt>
                <c:pt idx="154">
                  <c:v>3.6635458754349743</c:v>
                </c:pt>
                <c:pt idx="155">
                  <c:v>5.3969080625627326</c:v>
                </c:pt>
                <c:pt idx="156">
                  <c:v>7.6493443705966246</c:v>
                </c:pt>
                <c:pt idx="157">
                  <c:v>0.75827128305193803</c:v>
                </c:pt>
                <c:pt idx="158">
                  <c:v>-3.973382916076071</c:v>
                </c:pt>
                <c:pt idx="159">
                  <c:v>-2.6063501573775234</c:v>
                </c:pt>
                <c:pt idx="160">
                  <c:v>-3.3012823376362102</c:v>
                </c:pt>
                <c:pt idx="161">
                  <c:v>-7.613256263856556</c:v>
                </c:pt>
                <c:pt idx="162">
                  <c:v>-8.481566720958071</c:v>
                </c:pt>
                <c:pt idx="163">
                  <c:v>-3.1312537780078702</c:v>
                </c:pt>
                <c:pt idx="164">
                  <c:v>-8.1759157048257496</c:v>
                </c:pt>
                <c:pt idx="165">
                  <c:v>-6.6945732579537767</c:v>
                </c:pt>
                <c:pt idx="166">
                  <c:v>0.4685599143165049</c:v>
                </c:pt>
                <c:pt idx="167">
                  <c:v>1.3277245929671517</c:v>
                </c:pt>
                <c:pt idx="168">
                  <c:v>-1.2969256418902586</c:v>
                </c:pt>
                <c:pt idx="169">
                  <c:v>-4.7801018761808507</c:v>
                </c:pt>
                <c:pt idx="170">
                  <c:v>-0.80214169982062189</c:v>
                </c:pt>
                <c:pt idx="171">
                  <c:v>-0.42133601343270899</c:v>
                </c:pt>
                <c:pt idx="172">
                  <c:v>4.2351887110821496E-2</c:v>
                </c:pt>
                <c:pt idx="173">
                  <c:v>-1.1882528084900459</c:v>
                </c:pt>
                <c:pt idx="174">
                  <c:v>-0.93949181973236662</c:v>
                </c:pt>
                <c:pt idx="175">
                  <c:v>2.6574533750423859</c:v>
                </c:pt>
                <c:pt idx="176">
                  <c:v>2.1592176964772904</c:v>
                </c:pt>
                <c:pt idx="177">
                  <c:v>1.7451037897184611</c:v>
                </c:pt>
                <c:pt idx="178">
                  <c:v>1.3553666959106208</c:v>
                </c:pt>
                <c:pt idx="179">
                  <c:v>-1.0525093535898618</c:v>
                </c:pt>
                <c:pt idx="180">
                  <c:v>0.9459711363540646</c:v>
                </c:pt>
                <c:pt idx="181">
                  <c:v>4.7407194824280481</c:v>
                </c:pt>
                <c:pt idx="182">
                  <c:v>5.5295815784576696</c:v>
                </c:pt>
                <c:pt idx="183">
                  <c:v>2.4547798863910115</c:v>
                </c:pt>
                <c:pt idx="184">
                  <c:v>-0.20066361196221977</c:v>
                </c:pt>
                <c:pt idx="185">
                  <c:v>0.94296806477672468</c:v>
                </c:pt>
                <c:pt idx="186">
                  <c:v>1.4917057213629266</c:v>
                </c:pt>
                <c:pt idx="187">
                  <c:v>0.48764159825507569</c:v>
                </c:pt>
                <c:pt idx="188">
                  <c:v>0.46803812643548809</c:v>
                </c:pt>
                <c:pt idx="189">
                  <c:v>1.3374139920904733</c:v>
                </c:pt>
                <c:pt idx="190">
                  <c:v>1.2452105015691508</c:v>
                </c:pt>
                <c:pt idx="191">
                  <c:v>-0.24353216524387766</c:v>
                </c:pt>
                <c:pt idx="192">
                  <c:v>-0.98073332435298866</c:v>
                </c:pt>
                <c:pt idx="193">
                  <c:v>-0.81716170219788054</c:v>
                </c:pt>
                <c:pt idx="194">
                  <c:v>-0.99692111665507288</c:v>
                </c:pt>
                <c:pt idx="195">
                  <c:v>-0.77628573320818517</c:v>
                </c:pt>
                <c:pt idx="196">
                  <c:v>-0.26694886425619319</c:v>
                </c:pt>
                <c:pt idx="197">
                  <c:v>-0.18353439808825545</c:v>
                </c:pt>
                <c:pt idx="198">
                  <c:v>-7.1131195491805632E-3</c:v>
                </c:pt>
                <c:pt idx="199">
                  <c:v>-2.271522479572724E-2</c:v>
                </c:pt>
                <c:pt idx="200">
                  <c:v>-0.12429327885458705</c:v>
                </c:pt>
                <c:pt idx="201">
                  <c:v>9.876665384552355E-2</c:v>
                </c:pt>
                <c:pt idx="202">
                  <c:v>0.31859267649193512</c:v>
                </c:pt>
                <c:pt idx="203">
                  <c:v>0.16273128197541431</c:v>
                </c:pt>
                <c:pt idx="204">
                  <c:v>0.1503950894473432</c:v>
                </c:pt>
                <c:pt idx="205">
                  <c:v>0.22540900691067775</c:v>
                </c:pt>
                <c:pt idx="206">
                  <c:v>-0.5536467754180473</c:v>
                </c:pt>
                <c:pt idx="207">
                  <c:v>-0.58357690376594173</c:v>
                </c:pt>
                <c:pt idx="208">
                  <c:v>0.20318080137376565</c:v>
                </c:pt>
                <c:pt idx="209">
                  <c:v>0.61141342019308687</c:v>
                </c:pt>
                <c:pt idx="210">
                  <c:v>0.64432591261911343</c:v>
                </c:pt>
                <c:pt idx="211">
                  <c:v>-1.6374271873075203</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1-F19E-47A3-B85A-EBF65AB017C9}"/>
            </c:ext>
          </c:extLst>
        </c:ser>
        <c:ser>
          <c:idx val="2"/>
          <c:order val="2"/>
          <c:tx>
            <c:strRef>
              <c:f>Movement!$K$1</c:f>
              <c:strCache>
                <c:ptCount val="1"/>
                <c:pt idx="0">
                  <c:v>v_yaw</c:v>
                </c:pt>
              </c:strCache>
            </c:strRef>
          </c:tx>
          <c:spPr>
            <a:ln w="19050" cap="rnd">
              <a:solidFill>
                <a:schemeClr val="accent3"/>
              </a:solidFill>
              <a:round/>
            </a:ln>
            <a:effectLst/>
          </c:spPr>
          <c:marker>
            <c:symbol val="none"/>
          </c:marker>
          <c:xVal>
            <c:numRef>
              <c:f>Movement!$A$2:$A$684</c:f>
              <c:numCache>
                <c:formatCode>General</c:formatCode>
                <c:ptCount val="683"/>
                <c:pt idx="0">
                  <c:v>0</c:v>
                </c:pt>
                <c:pt idx="1">
                  <c:v>8.8538199999999997E-2</c:v>
                </c:pt>
                <c:pt idx="2">
                  <c:v>0.1896156</c:v>
                </c:pt>
                <c:pt idx="3">
                  <c:v>0.30049409999999999</c:v>
                </c:pt>
                <c:pt idx="4">
                  <c:v>0.401028</c:v>
                </c:pt>
                <c:pt idx="5">
                  <c:v>0.5116773</c:v>
                </c:pt>
                <c:pt idx="6">
                  <c:v>0.62263559999999996</c:v>
                </c:pt>
                <c:pt idx="7">
                  <c:v>0.72495390000000004</c:v>
                </c:pt>
                <c:pt idx="8">
                  <c:v>0.82653650000000001</c:v>
                </c:pt>
                <c:pt idx="9">
                  <c:v>0.93765770000000004</c:v>
                </c:pt>
                <c:pt idx="10">
                  <c:v>1.0381659999999999</c:v>
                </c:pt>
                <c:pt idx="11">
                  <c:v>1.1490020000000001</c:v>
                </c:pt>
                <c:pt idx="12">
                  <c:v>1.2598100000000001</c:v>
                </c:pt>
                <c:pt idx="13">
                  <c:v>1.3710290000000001</c:v>
                </c:pt>
                <c:pt idx="14">
                  <c:v>1.4819789999999999</c:v>
                </c:pt>
                <c:pt idx="15">
                  <c:v>1.5935820000000001</c:v>
                </c:pt>
                <c:pt idx="16">
                  <c:v>1.7039960000000001</c:v>
                </c:pt>
                <c:pt idx="17">
                  <c:v>1.8151809999999999</c:v>
                </c:pt>
                <c:pt idx="18">
                  <c:v>1.926231</c:v>
                </c:pt>
                <c:pt idx="19">
                  <c:v>2.0374720000000002</c:v>
                </c:pt>
                <c:pt idx="20">
                  <c:v>2.1482960000000002</c:v>
                </c:pt>
                <c:pt idx="21">
                  <c:v>2.2595239999999999</c:v>
                </c:pt>
                <c:pt idx="22">
                  <c:v>2.3706010000000002</c:v>
                </c:pt>
                <c:pt idx="23">
                  <c:v>2.4814189999999998</c:v>
                </c:pt>
                <c:pt idx="24">
                  <c:v>2.5815600000000001</c:v>
                </c:pt>
                <c:pt idx="25">
                  <c:v>2.6816559999999998</c:v>
                </c:pt>
                <c:pt idx="26">
                  <c:v>2.792513</c:v>
                </c:pt>
                <c:pt idx="27">
                  <c:v>2.9034909999999998</c:v>
                </c:pt>
                <c:pt idx="28">
                  <c:v>3.0038619999999998</c:v>
                </c:pt>
                <c:pt idx="29">
                  <c:v>3.1147490000000002</c:v>
                </c:pt>
                <c:pt idx="30">
                  <c:v>3.2255229999999999</c:v>
                </c:pt>
                <c:pt idx="31">
                  <c:v>3.3365459999999998</c:v>
                </c:pt>
                <c:pt idx="32">
                  <c:v>3.4368120000000002</c:v>
                </c:pt>
                <c:pt idx="33">
                  <c:v>3.5478450000000001</c:v>
                </c:pt>
                <c:pt idx="34">
                  <c:v>3.6588280000000002</c:v>
                </c:pt>
                <c:pt idx="35">
                  <c:v>3.759093</c:v>
                </c:pt>
                <c:pt idx="36">
                  <c:v>3.8701439999999998</c:v>
                </c:pt>
                <c:pt idx="37">
                  <c:v>3.9808870000000001</c:v>
                </c:pt>
                <c:pt idx="38">
                  <c:v>4.0811409999999997</c:v>
                </c:pt>
                <c:pt idx="39">
                  <c:v>4.1918280000000001</c:v>
                </c:pt>
                <c:pt idx="40">
                  <c:v>4.3029599999999997</c:v>
                </c:pt>
                <c:pt idx="41">
                  <c:v>4.4139099999999996</c:v>
                </c:pt>
                <c:pt idx="42">
                  <c:v>4.5254789999999998</c:v>
                </c:pt>
                <c:pt idx="43">
                  <c:v>4.6359940000000002</c:v>
                </c:pt>
                <c:pt idx="44">
                  <c:v>4.7360879999999996</c:v>
                </c:pt>
                <c:pt idx="45">
                  <c:v>4.8363579999999997</c:v>
                </c:pt>
                <c:pt idx="46">
                  <c:v>4.947171</c:v>
                </c:pt>
                <c:pt idx="47">
                  <c:v>5.0579939999999999</c:v>
                </c:pt>
                <c:pt idx="48">
                  <c:v>5.1693879999999996</c:v>
                </c:pt>
                <c:pt idx="49">
                  <c:v>5.2801780000000003</c:v>
                </c:pt>
                <c:pt idx="50">
                  <c:v>5.3803029999999996</c:v>
                </c:pt>
                <c:pt idx="51">
                  <c:v>5.4803990000000002</c:v>
                </c:pt>
                <c:pt idx="52">
                  <c:v>5.5912680000000003</c:v>
                </c:pt>
                <c:pt idx="53">
                  <c:v>5.702178</c:v>
                </c:pt>
                <c:pt idx="54">
                  <c:v>5.8133850000000002</c:v>
                </c:pt>
                <c:pt idx="55">
                  <c:v>5.924512</c:v>
                </c:pt>
                <c:pt idx="56">
                  <c:v>6.0353380000000003</c:v>
                </c:pt>
                <c:pt idx="57">
                  <c:v>6.1354340000000001</c:v>
                </c:pt>
                <c:pt idx="58">
                  <c:v>6.2357829999999996</c:v>
                </c:pt>
                <c:pt idx="59">
                  <c:v>6.3465090000000002</c:v>
                </c:pt>
                <c:pt idx="60">
                  <c:v>6.4574939999999996</c:v>
                </c:pt>
                <c:pt idx="61">
                  <c:v>6.5684610000000001</c:v>
                </c:pt>
                <c:pt idx="62">
                  <c:v>6.6795220000000004</c:v>
                </c:pt>
                <c:pt idx="63">
                  <c:v>6.7909600000000001</c:v>
                </c:pt>
                <c:pt idx="64">
                  <c:v>6.9019310000000003</c:v>
                </c:pt>
                <c:pt idx="65">
                  <c:v>7.0021940000000003</c:v>
                </c:pt>
                <c:pt idx="66">
                  <c:v>7.1128090000000004</c:v>
                </c:pt>
                <c:pt idx="67">
                  <c:v>7.2239459999999998</c:v>
                </c:pt>
                <c:pt idx="68">
                  <c:v>7.334797</c:v>
                </c:pt>
                <c:pt idx="69">
                  <c:v>7.4458799999999998</c:v>
                </c:pt>
                <c:pt idx="70">
                  <c:v>7.5572739999999996</c:v>
                </c:pt>
                <c:pt idx="71">
                  <c:v>7.6680669999999997</c:v>
                </c:pt>
                <c:pt idx="72">
                  <c:v>7.7773110000000001</c:v>
                </c:pt>
                <c:pt idx="73">
                  <c:v>7.8773980000000003</c:v>
                </c:pt>
                <c:pt idx="74">
                  <c:v>7.9882039999999996</c:v>
                </c:pt>
                <c:pt idx="75">
                  <c:v>8.0890330000000006</c:v>
                </c:pt>
                <c:pt idx="76">
                  <c:v>8.1899809999999995</c:v>
                </c:pt>
                <c:pt idx="77">
                  <c:v>8.3012040000000002</c:v>
                </c:pt>
                <c:pt idx="78">
                  <c:v>8.4123289999999997</c:v>
                </c:pt>
                <c:pt idx="79">
                  <c:v>8.523161</c:v>
                </c:pt>
                <c:pt idx="80">
                  <c:v>8.623189</c:v>
                </c:pt>
                <c:pt idx="81">
                  <c:v>8.7232869999999991</c:v>
                </c:pt>
                <c:pt idx="82">
                  <c:v>8.8342179999999999</c:v>
                </c:pt>
                <c:pt idx="83">
                  <c:v>8.9344049999999999</c:v>
                </c:pt>
                <c:pt idx="84">
                  <c:v>9.0454109999999996</c:v>
                </c:pt>
                <c:pt idx="85">
                  <c:v>9.1564309999999995</c:v>
                </c:pt>
                <c:pt idx="86">
                  <c:v>9.2675289999999997</c:v>
                </c:pt>
                <c:pt idx="87">
                  <c:v>9.3783910000000006</c:v>
                </c:pt>
                <c:pt idx="88">
                  <c:v>9.4787549999999996</c:v>
                </c:pt>
                <c:pt idx="89">
                  <c:v>9.5895089999999996</c:v>
                </c:pt>
                <c:pt idx="90">
                  <c:v>9.6895779999999991</c:v>
                </c:pt>
                <c:pt idx="91">
                  <c:v>9.8007650000000002</c:v>
                </c:pt>
                <c:pt idx="92">
                  <c:v>9.9117940000000004</c:v>
                </c:pt>
                <c:pt idx="93">
                  <c:v>10.022589999999999</c:v>
                </c:pt>
                <c:pt idx="94">
                  <c:v>10.12274</c:v>
                </c:pt>
                <c:pt idx="95">
                  <c:v>10.222910000000001</c:v>
                </c:pt>
                <c:pt idx="96">
                  <c:v>10.333550000000001</c:v>
                </c:pt>
                <c:pt idx="97">
                  <c:v>10.433770000000001</c:v>
                </c:pt>
                <c:pt idx="98">
                  <c:v>10.544449999999999</c:v>
                </c:pt>
                <c:pt idx="99">
                  <c:v>10.644550000000001</c:v>
                </c:pt>
                <c:pt idx="100">
                  <c:v>10.75558</c:v>
                </c:pt>
                <c:pt idx="101">
                  <c:v>10.866630000000001</c:v>
                </c:pt>
                <c:pt idx="102">
                  <c:v>10.967219999999999</c:v>
                </c:pt>
                <c:pt idx="103">
                  <c:v>11.07762</c:v>
                </c:pt>
                <c:pt idx="104">
                  <c:v>11.17789</c:v>
                </c:pt>
                <c:pt idx="105">
                  <c:v>11.288690000000001</c:v>
                </c:pt>
                <c:pt idx="106">
                  <c:v>11.39987</c:v>
                </c:pt>
                <c:pt idx="107">
                  <c:v>11.51085</c:v>
                </c:pt>
                <c:pt idx="108">
                  <c:v>11.62196</c:v>
                </c:pt>
                <c:pt idx="109">
                  <c:v>11.73339</c:v>
                </c:pt>
                <c:pt idx="110">
                  <c:v>11.843959999999999</c:v>
                </c:pt>
                <c:pt idx="111">
                  <c:v>11.95504</c:v>
                </c:pt>
                <c:pt idx="112">
                  <c:v>12.06639</c:v>
                </c:pt>
                <c:pt idx="113">
                  <c:v>12.17722</c:v>
                </c:pt>
                <c:pt idx="114">
                  <c:v>12.27727</c:v>
                </c:pt>
                <c:pt idx="115">
                  <c:v>12.38829</c:v>
                </c:pt>
                <c:pt idx="116">
                  <c:v>12.499140000000001</c:v>
                </c:pt>
                <c:pt idx="117">
                  <c:v>12.59923</c:v>
                </c:pt>
                <c:pt idx="118">
                  <c:v>12.710240000000001</c:v>
                </c:pt>
                <c:pt idx="119">
                  <c:v>12.81035</c:v>
                </c:pt>
                <c:pt idx="120">
                  <c:v>12.92144</c:v>
                </c:pt>
                <c:pt idx="121">
                  <c:v>13.03234</c:v>
                </c:pt>
                <c:pt idx="122">
                  <c:v>13.1433</c:v>
                </c:pt>
                <c:pt idx="123">
                  <c:v>13.24335</c:v>
                </c:pt>
                <c:pt idx="124">
                  <c:v>13.35455</c:v>
                </c:pt>
                <c:pt idx="125">
                  <c:v>13.46547</c:v>
                </c:pt>
                <c:pt idx="126">
                  <c:v>13.576549999999999</c:v>
                </c:pt>
                <c:pt idx="127">
                  <c:v>13.68764</c:v>
                </c:pt>
                <c:pt idx="128">
                  <c:v>13.798830000000001</c:v>
                </c:pt>
                <c:pt idx="129">
                  <c:v>13.90964</c:v>
                </c:pt>
                <c:pt idx="130">
                  <c:v>14.01008</c:v>
                </c:pt>
                <c:pt idx="131">
                  <c:v>14.120799999999999</c:v>
                </c:pt>
                <c:pt idx="132">
                  <c:v>14.22105</c:v>
                </c:pt>
                <c:pt idx="133">
                  <c:v>14.33188</c:v>
                </c:pt>
                <c:pt idx="134">
                  <c:v>14.44285</c:v>
                </c:pt>
                <c:pt idx="135">
                  <c:v>14.553850000000001</c:v>
                </c:pt>
                <c:pt idx="136">
                  <c:v>14.66489</c:v>
                </c:pt>
                <c:pt idx="137">
                  <c:v>14.775980000000001</c:v>
                </c:pt>
                <c:pt idx="138">
                  <c:v>14.88777</c:v>
                </c:pt>
                <c:pt idx="139">
                  <c:v>14.99813</c:v>
                </c:pt>
                <c:pt idx="140">
                  <c:v>15.09831</c:v>
                </c:pt>
                <c:pt idx="141">
                  <c:v>15.209059999999999</c:v>
                </c:pt>
                <c:pt idx="142">
                  <c:v>15.309150000000001</c:v>
                </c:pt>
                <c:pt idx="143">
                  <c:v>15.40931</c:v>
                </c:pt>
                <c:pt idx="144">
                  <c:v>15.520049999999999</c:v>
                </c:pt>
                <c:pt idx="145">
                  <c:v>15.620189999999999</c:v>
                </c:pt>
                <c:pt idx="146">
                  <c:v>15.731199999999999</c:v>
                </c:pt>
                <c:pt idx="147">
                  <c:v>15.842180000000001</c:v>
                </c:pt>
                <c:pt idx="148">
                  <c:v>15.94225</c:v>
                </c:pt>
                <c:pt idx="149">
                  <c:v>16.053380000000001</c:v>
                </c:pt>
                <c:pt idx="150">
                  <c:v>16.164190000000001</c:v>
                </c:pt>
                <c:pt idx="151">
                  <c:v>16.27524</c:v>
                </c:pt>
                <c:pt idx="152">
                  <c:v>16.375879999999999</c:v>
                </c:pt>
                <c:pt idx="153">
                  <c:v>16.48631</c:v>
                </c:pt>
                <c:pt idx="154">
                  <c:v>16.598030000000001</c:v>
                </c:pt>
                <c:pt idx="155">
                  <c:v>16.708570000000002</c:v>
                </c:pt>
                <c:pt idx="156">
                  <c:v>16.808720000000001</c:v>
                </c:pt>
                <c:pt idx="157">
                  <c:v>16.919519999999999</c:v>
                </c:pt>
                <c:pt idx="158">
                  <c:v>17.0306</c:v>
                </c:pt>
                <c:pt idx="159">
                  <c:v>17.141580000000001</c:v>
                </c:pt>
                <c:pt idx="160">
                  <c:v>17.253060000000001</c:v>
                </c:pt>
                <c:pt idx="161">
                  <c:v>17.363669999999999</c:v>
                </c:pt>
                <c:pt idx="162">
                  <c:v>17.46388</c:v>
                </c:pt>
                <c:pt idx="163">
                  <c:v>17.574760000000001</c:v>
                </c:pt>
                <c:pt idx="164">
                  <c:v>17.685759999999998</c:v>
                </c:pt>
                <c:pt idx="165">
                  <c:v>17.786660000000001</c:v>
                </c:pt>
                <c:pt idx="166">
                  <c:v>17.897130000000001</c:v>
                </c:pt>
                <c:pt idx="167">
                  <c:v>18.007850000000001</c:v>
                </c:pt>
                <c:pt idx="168">
                  <c:v>18.11891</c:v>
                </c:pt>
                <c:pt idx="169">
                  <c:v>18.22991</c:v>
                </c:pt>
                <c:pt idx="170">
                  <c:v>18.329979999999999</c:v>
                </c:pt>
                <c:pt idx="171">
                  <c:v>18.44098</c:v>
                </c:pt>
                <c:pt idx="172">
                  <c:v>18.551950000000001</c:v>
                </c:pt>
                <c:pt idx="173">
                  <c:v>18.6629</c:v>
                </c:pt>
                <c:pt idx="174">
                  <c:v>18.76305</c:v>
                </c:pt>
                <c:pt idx="175">
                  <c:v>18.874140000000001</c:v>
                </c:pt>
                <c:pt idx="176">
                  <c:v>18.985479999999999</c:v>
                </c:pt>
                <c:pt idx="177">
                  <c:v>19.0962</c:v>
                </c:pt>
                <c:pt idx="178">
                  <c:v>19.196619999999999</c:v>
                </c:pt>
                <c:pt idx="179">
                  <c:v>19.297599999999999</c:v>
                </c:pt>
                <c:pt idx="180">
                  <c:v>19.407330000000002</c:v>
                </c:pt>
                <c:pt idx="181">
                  <c:v>19.507940000000001</c:v>
                </c:pt>
                <c:pt idx="182">
                  <c:v>19.60802</c:v>
                </c:pt>
                <c:pt idx="183">
                  <c:v>19.708110000000001</c:v>
                </c:pt>
                <c:pt idx="184">
                  <c:v>19.819410000000001</c:v>
                </c:pt>
                <c:pt idx="185">
                  <c:v>19.919630000000002</c:v>
                </c:pt>
                <c:pt idx="186">
                  <c:v>20.029869999999999</c:v>
                </c:pt>
                <c:pt idx="187">
                  <c:v>20.141010000000001</c:v>
                </c:pt>
                <c:pt idx="188">
                  <c:v>20.24173</c:v>
                </c:pt>
                <c:pt idx="189">
                  <c:v>20.35061</c:v>
                </c:pt>
                <c:pt idx="190">
                  <c:v>20.461829999999999</c:v>
                </c:pt>
                <c:pt idx="191">
                  <c:v>20.572199999999999</c:v>
                </c:pt>
                <c:pt idx="192">
                  <c:v>20.683150000000001</c:v>
                </c:pt>
                <c:pt idx="193">
                  <c:v>20.79391</c:v>
                </c:pt>
                <c:pt idx="194">
                  <c:v>20.894400000000001</c:v>
                </c:pt>
                <c:pt idx="195">
                  <c:v>20.995380000000001</c:v>
                </c:pt>
                <c:pt idx="196">
                  <c:v>21.106449999999999</c:v>
                </c:pt>
                <c:pt idx="197">
                  <c:v>21.206530000000001</c:v>
                </c:pt>
                <c:pt idx="198">
                  <c:v>21.317799999999998</c:v>
                </c:pt>
                <c:pt idx="199">
                  <c:v>21.42914</c:v>
                </c:pt>
                <c:pt idx="200">
                  <c:v>21.539729999999999</c:v>
                </c:pt>
                <c:pt idx="201">
                  <c:v>21.650770000000001</c:v>
                </c:pt>
                <c:pt idx="202">
                  <c:v>21.761810000000001</c:v>
                </c:pt>
                <c:pt idx="203">
                  <c:v>21.872499999999999</c:v>
                </c:pt>
                <c:pt idx="204">
                  <c:v>21.972809999999999</c:v>
                </c:pt>
                <c:pt idx="205">
                  <c:v>22.083880000000001</c:v>
                </c:pt>
                <c:pt idx="206">
                  <c:v>22.194890000000001</c:v>
                </c:pt>
                <c:pt idx="207">
                  <c:v>22.305879999999998</c:v>
                </c:pt>
                <c:pt idx="208">
                  <c:v>22.406330000000001</c:v>
                </c:pt>
                <c:pt idx="209">
                  <c:v>22.516940000000002</c:v>
                </c:pt>
                <c:pt idx="210">
                  <c:v>22.631900000000002</c:v>
                </c:pt>
                <c:pt idx="211">
                  <c:v>22.74156</c:v>
                </c:pt>
              </c:numCache>
            </c:numRef>
          </c:xVal>
          <c:yVal>
            <c:numRef>
              <c:f>Movement!$K$2:$K$684</c:f>
              <c:numCache>
                <c:formatCode>General</c:formatCode>
                <c:ptCount val="683"/>
                <c:pt idx="1">
                  <c:v>0.5602131784195753</c:v>
                </c:pt>
                <c:pt idx="2">
                  <c:v>-0.29774434041527609</c:v>
                </c:pt>
                <c:pt idx="3">
                  <c:v>1.5172429497820494E-2</c:v>
                </c:pt>
                <c:pt idx="4">
                  <c:v>0.62272340117363378</c:v>
                </c:pt>
                <c:pt idx="5">
                  <c:v>0.70739313435623008</c:v>
                </c:pt>
                <c:pt idx="6">
                  <c:v>0.23159535801552161</c:v>
                </c:pt>
                <c:pt idx="7">
                  <c:v>-0.25200560552660417</c:v>
                </c:pt>
                <c:pt idx="8">
                  <c:v>-4.9270536762029832E-3</c:v>
                </c:pt>
                <c:pt idx="9">
                  <c:v>-0.10688502489781233</c:v>
                </c:pt>
                <c:pt idx="10">
                  <c:v>-0.13774767377038452</c:v>
                </c:pt>
                <c:pt idx="11">
                  <c:v>-4.1497251611838593E-2</c:v>
                </c:pt>
                <c:pt idx="12">
                  <c:v>-0.29344651306039388</c:v>
                </c:pt>
                <c:pt idx="13">
                  <c:v>-3.9435564821646493E-2</c:v>
                </c:pt>
                <c:pt idx="14">
                  <c:v>-0.39069910348514397</c:v>
                </c:pt>
                <c:pt idx="15">
                  <c:v>-0.24764979395584802</c:v>
                </c:pt>
                <c:pt idx="16">
                  <c:v>0.24548466222035237</c:v>
                </c:pt>
                <c:pt idx="17">
                  <c:v>1.696273811557052E-2</c:v>
                </c:pt>
                <c:pt idx="18">
                  <c:v>0.21290098497075136</c:v>
                </c:pt>
                <c:pt idx="19">
                  <c:v>0.35725148280660401</c:v>
                </c:pt>
                <c:pt idx="20">
                  <c:v>0.69273514007100323</c:v>
                </c:pt>
                <c:pt idx="21">
                  <c:v>0.72942677993704752</c:v>
                </c:pt>
                <c:pt idx="22">
                  <c:v>-0.12960193752336524</c:v>
                </c:pt>
                <c:pt idx="23">
                  <c:v>-0.30056026624016624</c:v>
                </c:pt>
                <c:pt idx="24">
                  <c:v>7.7378652948891236E-2</c:v>
                </c:pt>
                <c:pt idx="25">
                  <c:v>-7.8251303877664019E-2</c:v>
                </c:pt>
                <c:pt idx="26">
                  <c:v>-0.10400487755511841</c:v>
                </c:pt>
                <c:pt idx="27">
                  <c:v>0.45071056236850282</c:v>
                </c:pt>
                <c:pt idx="28">
                  <c:v>0.37313757436696637</c:v>
                </c:pt>
                <c:pt idx="29">
                  <c:v>-0.80670034651910738</c:v>
                </c:pt>
                <c:pt idx="30">
                  <c:v>-1.3097459278768397</c:v>
                </c:pt>
                <c:pt idx="31">
                  <c:v>-0.35615228961105766</c:v>
                </c:pt>
                <c:pt idx="32">
                  <c:v>0.57302892441570696</c:v>
                </c:pt>
                <c:pt idx="33">
                  <c:v>0.60175746667414964</c:v>
                </c:pt>
                <c:pt idx="34">
                  <c:v>0.51933299825658619</c:v>
                </c:pt>
                <c:pt idx="35">
                  <c:v>0.2436331083639339</c:v>
                </c:pt>
                <c:pt idx="36">
                  <c:v>0.10966402587627072</c:v>
                </c:pt>
                <c:pt idx="37">
                  <c:v>-0.32554294088313118</c:v>
                </c:pt>
                <c:pt idx="38">
                  <c:v>-1.2667326146136255</c:v>
                </c:pt>
                <c:pt idx="39">
                  <c:v>-1.2722352335332174</c:v>
                </c:pt>
                <c:pt idx="40">
                  <c:v>-0.1083887401182399</c:v>
                </c:pt>
                <c:pt idx="41">
                  <c:v>6.2121364650529476E-2</c:v>
                </c:pt>
                <c:pt idx="42">
                  <c:v>-0.44642528608293214</c:v>
                </c:pt>
                <c:pt idx="43">
                  <c:v>-0.39763437866537654</c:v>
                </c:pt>
                <c:pt idx="44">
                  <c:v>7.2423766496375941E-2</c:v>
                </c:pt>
                <c:pt idx="45">
                  <c:v>0.61307364273909304</c:v>
                </c:pt>
                <c:pt idx="46">
                  <c:v>8.587302797176341E-2</c:v>
                </c:pt>
                <c:pt idx="47">
                  <c:v>-0.16654701528118598</c:v>
                </c:pt>
                <c:pt idx="48">
                  <c:v>0.24377718738420862</c:v>
                </c:pt>
                <c:pt idx="49">
                  <c:v>1.5366978495552368</c:v>
                </c:pt>
                <c:pt idx="50">
                  <c:v>3.1408307236860131</c:v>
                </c:pt>
                <c:pt idx="51">
                  <c:v>3.5223166976633875</c:v>
                </c:pt>
                <c:pt idx="52">
                  <c:v>9.4786506287228622E-2</c:v>
                </c:pt>
                <c:pt idx="53">
                  <c:v>-2.1190714702942688</c:v>
                </c:pt>
                <c:pt idx="54">
                  <c:v>-1.0339418346413578</c:v>
                </c:pt>
                <c:pt idx="55">
                  <c:v>0.22868461888892333</c:v>
                </c:pt>
                <c:pt idx="56">
                  <c:v>0.73617871592167516</c:v>
                </c:pt>
                <c:pt idx="57">
                  <c:v>2.4589643689690934</c:v>
                </c:pt>
                <c:pt idx="58">
                  <c:v>6.3811308942569793</c:v>
                </c:pt>
                <c:pt idx="59">
                  <c:v>4.0614617959480315</c:v>
                </c:pt>
                <c:pt idx="60">
                  <c:v>0.95724758829865819</c:v>
                </c:pt>
                <c:pt idx="61">
                  <c:v>1.5443314293321846</c:v>
                </c:pt>
                <c:pt idx="62">
                  <c:v>1.738902498468077</c:v>
                </c:pt>
                <c:pt idx="63">
                  <c:v>2.2079468567858203</c:v>
                </c:pt>
                <c:pt idx="64">
                  <c:v>2.3106416659650963</c:v>
                </c:pt>
                <c:pt idx="65">
                  <c:v>-0.72911795939505164</c:v>
                </c:pt>
                <c:pt idx="66">
                  <c:v>-4.4293476103394047</c:v>
                </c:pt>
                <c:pt idx="67">
                  <c:v>-5.6149569842386544</c:v>
                </c:pt>
                <c:pt idx="68">
                  <c:v>-4.4459249656929725</c:v>
                </c:pt>
                <c:pt idx="69">
                  <c:v>0.11952286259846323</c:v>
                </c:pt>
                <c:pt idx="70">
                  <c:v>3.8040956251761937</c:v>
                </c:pt>
                <c:pt idx="71">
                  <c:v>-3.1323669260192242</c:v>
                </c:pt>
                <c:pt idx="72">
                  <c:v>-4.3974719492282608</c:v>
                </c:pt>
                <c:pt idx="73">
                  <c:v>9.8842114084057826</c:v>
                </c:pt>
                <c:pt idx="74">
                  <c:v>4.9591541235359706</c:v>
                </c:pt>
                <c:pt idx="75">
                  <c:v>36.822133947769913</c:v>
                </c:pt>
                <c:pt idx="76">
                  <c:v>-1072.0392858636062</c:v>
                </c:pt>
                <c:pt idx="77">
                  <c:v>-962.5396254241258</c:v>
                </c:pt>
                <c:pt idx="78">
                  <c:v>209.72692446686429</c:v>
                </c:pt>
                <c:pt idx="79">
                  <c:v>65.932373894461875</c:v>
                </c:pt>
                <c:pt idx="80">
                  <c:v>9.912586852338519</c:v>
                </c:pt>
                <c:pt idx="81">
                  <c:v>-5.1763386703744718</c:v>
                </c:pt>
                <c:pt idx="82">
                  <c:v>-5.2571069948479501</c:v>
                </c:pt>
                <c:pt idx="83">
                  <c:v>15.824237302329589</c:v>
                </c:pt>
                <c:pt idx="84">
                  <c:v>19.956588371040631</c:v>
                </c:pt>
                <c:pt idx="85">
                  <c:v>2.7189831306103933</c:v>
                </c:pt>
                <c:pt idx="86">
                  <c:v>-6.9832676780837541</c:v>
                </c:pt>
                <c:pt idx="87">
                  <c:v>-3.0672914302800542</c:v>
                </c:pt>
                <c:pt idx="88">
                  <c:v>-3.5034292881254276</c:v>
                </c:pt>
                <c:pt idx="89">
                  <c:v>-12.573058987474218</c:v>
                </c:pt>
                <c:pt idx="90">
                  <c:v>-15.756040681646397</c:v>
                </c:pt>
                <c:pt idx="91">
                  <c:v>-0.12307282521978813</c:v>
                </c:pt>
                <c:pt idx="92">
                  <c:v>9.3370876549579993</c:v>
                </c:pt>
                <c:pt idx="93">
                  <c:v>4.2504176397538718</c:v>
                </c:pt>
                <c:pt idx="94">
                  <c:v>1.466511537740558</c:v>
                </c:pt>
                <c:pt idx="95">
                  <c:v>8.38630594697878</c:v>
                </c:pt>
                <c:pt idx="96">
                  <c:v>-1.2510446544165221</c:v>
                </c:pt>
                <c:pt idx="97">
                  <c:v>-24.073470919890916</c:v>
                </c:pt>
                <c:pt idx="98">
                  <c:v>-10.263724506266001</c:v>
                </c:pt>
                <c:pt idx="99">
                  <c:v>16.600239757609877</c:v>
                </c:pt>
                <c:pt idx="100">
                  <c:v>12.931245848173816</c:v>
                </c:pt>
                <c:pt idx="101">
                  <c:v>5.1838268713027755</c:v>
                </c:pt>
                <c:pt idx="102">
                  <c:v>9.7762715202032595</c:v>
                </c:pt>
                <c:pt idx="103">
                  <c:v>7.6976336442357534</c:v>
                </c:pt>
                <c:pt idx="104">
                  <c:v>4.1532197104189352</c:v>
                </c:pt>
                <c:pt idx="105">
                  <c:v>2.088148783708391</c:v>
                </c:pt>
                <c:pt idx="106">
                  <c:v>-2.0162837481313161</c:v>
                </c:pt>
                <c:pt idx="107">
                  <c:v>-7.2971173561543878</c:v>
                </c:pt>
                <c:pt idx="108">
                  <c:v>-8.2577302644230226</c:v>
                </c:pt>
                <c:pt idx="109">
                  <c:v>-7.0044940701424441</c:v>
                </c:pt>
                <c:pt idx="110">
                  <c:v>-4.1390758031345314</c:v>
                </c:pt>
                <c:pt idx="111">
                  <c:v>-0.92222767496751124</c:v>
                </c:pt>
                <c:pt idx="112">
                  <c:v>-3.2561751067296267</c:v>
                </c:pt>
                <c:pt idx="113">
                  <c:v>-0.25572532255713987</c:v>
                </c:pt>
                <c:pt idx="114">
                  <c:v>-2.3432674384210319</c:v>
                </c:pt>
                <c:pt idx="115">
                  <c:v>-2.1529513164786667</c:v>
                </c:pt>
                <c:pt idx="116">
                  <c:v>-3.7246934746852003</c:v>
                </c:pt>
                <c:pt idx="117">
                  <c:v>0.30605727826613105</c:v>
                </c:pt>
                <c:pt idx="118">
                  <c:v>-0.82998913584311218</c:v>
                </c:pt>
                <c:pt idx="119">
                  <c:v>-6.646111044103109</c:v>
                </c:pt>
                <c:pt idx="120">
                  <c:v>0.61384665396562155</c:v>
                </c:pt>
                <c:pt idx="121">
                  <c:v>1.6222498540523071</c:v>
                </c:pt>
                <c:pt idx="122">
                  <c:v>1.0784730302416858</c:v>
                </c:pt>
                <c:pt idx="123">
                  <c:v>0.51100146280214809</c:v>
                </c:pt>
                <c:pt idx="124">
                  <c:v>2.9879993196381274</c:v>
                </c:pt>
                <c:pt idx="125">
                  <c:v>-2.0524934930094711</c:v>
                </c:pt>
                <c:pt idx="126">
                  <c:v>-15.386906770836834</c:v>
                </c:pt>
                <c:pt idx="127">
                  <c:v>6.065942429847313</c:v>
                </c:pt>
                <c:pt idx="128">
                  <c:v>1.60535489791061</c:v>
                </c:pt>
                <c:pt idx="129">
                  <c:v>-21.68323174755696</c:v>
                </c:pt>
                <c:pt idx="130">
                  <c:v>-4.8367293058094933</c:v>
                </c:pt>
                <c:pt idx="131">
                  <c:v>3.6622651050588653</c:v>
                </c:pt>
                <c:pt idx="132">
                  <c:v>-11.377953287240373</c:v>
                </c:pt>
                <c:pt idx="133">
                  <c:v>-22.344157713504266</c:v>
                </c:pt>
                <c:pt idx="134">
                  <c:v>2.2268711061062127</c:v>
                </c:pt>
                <c:pt idx="135">
                  <c:v>-1.2420102921097964</c:v>
                </c:pt>
                <c:pt idx="136">
                  <c:v>-18.861858170756374</c:v>
                </c:pt>
                <c:pt idx="137">
                  <c:v>9.1200805204492639</c:v>
                </c:pt>
                <c:pt idx="138">
                  <c:v>88.941378915996523</c:v>
                </c:pt>
                <c:pt idx="139">
                  <c:v>62.603411244346731</c:v>
                </c:pt>
                <c:pt idx="140">
                  <c:v>-128.82533143155328</c:v>
                </c:pt>
                <c:pt idx="141">
                  <c:v>-149.63769339139122</c:v>
                </c:pt>
                <c:pt idx="142">
                  <c:v>-177.68702209637001</c:v>
                </c:pt>
                <c:pt idx="143">
                  <c:v>-232.67428679361913</c:v>
                </c:pt>
                <c:pt idx="144">
                  <c:v>-85.875138227923543</c:v>
                </c:pt>
                <c:pt idx="145">
                  <c:v>1500.0535532880133</c:v>
                </c:pt>
                <c:pt idx="146">
                  <c:v>335.47066591556063</c:v>
                </c:pt>
                <c:pt idx="147">
                  <c:v>-1120.1769907531666</c:v>
                </c:pt>
                <c:pt idx="148">
                  <c:v>111.90674035213286</c:v>
                </c:pt>
                <c:pt idx="149">
                  <c:v>8.2507929103742015</c:v>
                </c:pt>
                <c:pt idx="150">
                  <c:v>-60.191795117634797</c:v>
                </c:pt>
                <c:pt idx="151">
                  <c:v>-98.03905773434515</c:v>
                </c:pt>
                <c:pt idx="152">
                  <c:v>-69.984416310687834</c:v>
                </c:pt>
                <c:pt idx="153">
                  <c:v>-3.1811844493906847</c:v>
                </c:pt>
                <c:pt idx="154">
                  <c:v>-86.967228775022406</c:v>
                </c:pt>
                <c:pt idx="155">
                  <c:v>-47.846553535826999</c:v>
                </c:pt>
                <c:pt idx="156">
                  <c:v>6.3387679141313313</c:v>
                </c:pt>
                <c:pt idx="157">
                  <c:v>-32.788825302836408</c:v>
                </c:pt>
                <c:pt idx="158">
                  <c:v>-69.4490784437412</c:v>
                </c:pt>
                <c:pt idx="159">
                  <c:v>-87.688253218719751</c:v>
                </c:pt>
                <c:pt idx="160">
                  <c:v>-115.4025622714847</c:v>
                </c:pt>
                <c:pt idx="161">
                  <c:v>1580.7371310560698</c:v>
                </c:pt>
                <c:pt idx="162">
                  <c:v>1609.8384288070852</c:v>
                </c:pt>
                <c:pt idx="163">
                  <c:v>-40.172407218197179</c:v>
                </c:pt>
                <c:pt idx="164">
                  <c:v>-1529.1081746202356</c:v>
                </c:pt>
                <c:pt idx="165">
                  <c:v>-1260.3102651225117</c:v>
                </c:pt>
                <c:pt idx="166">
                  <c:v>337.27315381259024</c:v>
                </c:pt>
                <c:pt idx="167">
                  <c:v>24.780162204033594</c:v>
                </c:pt>
                <c:pt idx="168">
                  <c:v>-154.5932976011982</c:v>
                </c:pt>
                <c:pt idx="169">
                  <c:v>-413.55957821103749</c:v>
                </c:pt>
                <c:pt idx="170">
                  <c:v>-143.17566531272405</c:v>
                </c:pt>
                <c:pt idx="171">
                  <c:v>415.61734951940139</c:v>
                </c:pt>
                <c:pt idx="172">
                  <c:v>422.51568895324897</c:v>
                </c:pt>
                <c:pt idx="173">
                  <c:v>329.47371991523681</c:v>
                </c:pt>
                <c:pt idx="174">
                  <c:v>259.20751729305096</c:v>
                </c:pt>
                <c:pt idx="175">
                  <c:v>46.178018818120186</c:v>
                </c:pt>
                <c:pt idx="176">
                  <c:v>94.811337804518018</c:v>
                </c:pt>
                <c:pt idx="177">
                  <c:v>279.57111141099688</c:v>
                </c:pt>
                <c:pt idx="178">
                  <c:v>163.04334093610356</c:v>
                </c:pt>
                <c:pt idx="179">
                  <c:v>-61.345123345337527</c:v>
                </c:pt>
                <c:pt idx="180">
                  <c:v>-98.151827849412712</c:v>
                </c:pt>
                <c:pt idx="181">
                  <c:v>-60.854006007859887</c:v>
                </c:pt>
                <c:pt idx="182">
                  <c:v>-140.83885364439845</c:v>
                </c:pt>
                <c:pt idx="183">
                  <c:v>-91.74441411946728</c:v>
                </c:pt>
                <c:pt idx="184">
                  <c:v>24.786881466541736</c:v>
                </c:pt>
                <c:pt idx="185">
                  <c:v>27.276166922715362</c:v>
                </c:pt>
                <c:pt idx="186">
                  <c:v>-24.465442514594642</c:v>
                </c:pt>
                <c:pt idx="187">
                  <c:v>-25.934591959469998</c:v>
                </c:pt>
                <c:pt idx="188">
                  <c:v>-8.3159868713724805</c:v>
                </c:pt>
                <c:pt idx="189">
                  <c:v>-17.70371755908457</c:v>
                </c:pt>
                <c:pt idx="190">
                  <c:v>-28.04031342272004</c:v>
                </c:pt>
                <c:pt idx="191">
                  <c:v>-0.19515835761222355</c:v>
                </c:pt>
                <c:pt idx="192">
                  <c:v>10.721201854439833</c:v>
                </c:pt>
                <c:pt idx="193">
                  <c:v>-15.817829496279455</c:v>
                </c:pt>
                <c:pt idx="194">
                  <c:v>-8.2538250228969225</c:v>
                </c:pt>
                <c:pt idx="195">
                  <c:v>-5.6285102149573163E-2</c:v>
                </c:pt>
                <c:pt idx="196">
                  <c:v>1.2326579979431074</c:v>
                </c:pt>
                <c:pt idx="197">
                  <c:v>-1.7976626739768164</c:v>
                </c:pt>
                <c:pt idx="198">
                  <c:v>-8.1043927542231344</c:v>
                </c:pt>
                <c:pt idx="199">
                  <c:v>-7.2325938815888877</c:v>
                </c:pt>
                <c:pt idx="200">
                  <c:v>-1.2231893112732424</c:v>
                </c:pt>
                <c:pt idx="201">
                  <c:v>4.1469879497211162</c:v>
                </c:pt>
                <c:pt idx="202">
                  <c:v>-8.4639102014783916</c:v>
                </c:pt>
                <c:pt idx="203">
                  <c:v>-4.358788088408966</c:v>
                </c:pt>
                <c:pt idx="204">
                  <c:v>4.2525930209699991</c:v>
                </c:pt>
                <c:pt idx="205">
                  <c:v>-1.6390163421781068</c:v>
                </c:pt>
                <c:pt idx="206">
                  <c:v>-4.2950517442064431</c:v>
                </c:pt>
                <c:pt idx="207">
                  <c:v>0.1032007210273207</c:v>
                </c:pt>
                <c:pt idx="208">
                  <c:v>-9.5314449422307295</c:v>
                </c:pt>
                <c:pt idx="209">
                  <c:v>-9.5202938365558776</c:v>
                </c:pt>
                <c:pt idx="210">
                  <c:v>3.8434381278204102</c:v>
                </c:pt>
                <c:pt idx="211">
                  <c:v>0.99408958715506368</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numCache>
            </c:numRef>
          </c:yVal>
          <c:smooth val="0"/>
          <c:extLst>
            <c:ext xmlns:c16="http://schemas.microsoft.com/office/drawing/2014/chart" uri="{C3380CC4-5D6E-409C-BE32-E72D297353CC}">
              <c16:uniqueId val="{00000002-F19E-47A3-B85A-EBF65AB017C9}"/>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Head Pitch &amp; Yaw Degrees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scatterChart>
        <c:scatterStyle val="lineMarker"/>
        <c:varyColors val="0"/>
        <c:ser>
          <c:idx val="1"/>
          <c:order val="0"/>
          <c:spPr>
            <a:ln w="19050" cap="rnd">
              <a:solidFill>
                <a:schemeClr val="accent2"/>
              </a:solidFill>
              <a:round/>
            </a:ln>
            <a:effectLst/>
          </c:spPr>
          <c:marker>
            <c:symbol val="none"/>
          </c:marker>
          <c:xVal>
            <c:numRef>
              <c:f>Movement!$G$2:$G$213</c:f>
              <c:numCache>
                <c:formatCode>General</c:formatCode>
                <c:ptCount val="212"/>
                <c:pt idx="0">
                  <c:v>1.395759532684431</c:v>
                </c:pt>
                <c:pt idx="1">
                  <c:v>1.3356727252191678</c:v>
                </c:pt>
                <c:pt idx="2">
                  <c:v>1.3188616011273084</c:v>
                </c:pt>
                <c:pt idx="3">
                  <c:v>1.0903797996158406</c:v>
                </c:pt>
                <c:pt idx="4">
                  <c:v>1.1543652080398774</c:v>
                </c:pt>
                <c:pt idx="5">
                  <c:v>1.2219314599117868</c:v>
                </c:pt>
                <c:pt idx="6">
                  <c:v>1.249398057914731</c:v>
                </c:pt>
                <c:pt idx="7">
                  <c:v>1.1649836883942888</c:v>
                </c:pt>
                <c:pt idx="8">
                  <c:v>1.1865386561549334</c:v>
                </c:pt>
                <c:pt idx="9">
                  <c:v>1.2757596497991093</c:v>
                </c:pt>
                <c:pt idx="10">
                  <c:v>1.2786095111356819</c:v>
                </c:pt>
                <c:pt idx="11">
                  <c:v>1.3629981891993226</c:v>
                </c:pt>
                <c:pt idx="12">
                  <c:v>1.4905670883138151</c:v>
                </c:pt>
                <c:pt idx="13">
                  <c:v>1.5204492046769473</c:v>
                </c:pt>
                <c:pt idx="14">
                  <c:v>1.4321208243785526</c:v>
                </c:pt>
                <c:pt idx="15">
                  <c:v>1.2629747561266067</c:v>
                </c:pt>
                <c:pt idx="16">
                  <c:v>1.3680583657142442</c:v>
                </c:pt>
                <c:pt idx="17">
                  <c:v>1.4178156922575864</c:v>
                </c:pt>
                <c:pt idx="18">
                  <c:v>1.4559475211750363</c:v>
                </c:pt>
                <c:pt idx="19">
                  <c:v>1.456173768667594</c:v>
                </c:pt>
                <c:pt idx="20">
                  <c:v>1.4989509678309327</c:v>
                </c:pt>
                <c:pt idx="21">
                  <c:v>1.4927254074550647</c:v>
                </c:pt>
                <c:pt idx="22">
                  <c:v>1.5957803930131778</c:v>
                </c:pt>
                <c:pt idx="23">
                  <c:v>1.5929088897422283</c:v>
                </c:pt>
                <c:pt idx="24">
                  <c:v>1.6098919553134599</c:v>
                </c:pt>
                <c:pt idx="25">
                  <c:v>1.6151550023829935</c:v>
                </c:pt>
                <c:pt idx="26">
                  <c:v>1.7033698084631639</c:v>
                </c:pt>
                <c:pt idx="27">
                  <c:v>1.7223522891792613</c:v>
                </c:pt>
                <c:pt idx="28">
                  <c:v>2.0074972351079321</c:v>
                </c:pt>
                <c:pt idx="29">
                  <c:v>2.240222021596237</c:v>
                </c:pt>
                <c:pt idx="30">
                  <c:v>2.0939361203751599</c:v>
                </c:pt>
                <c:pt idx="31">
                  <c:v>1.8408342544858813</c:v>
                </c:pt>
                <c:pt idx="32">
                  <c:v>1.8594870227518046</c:v>
                </c:pt>
                <c:pt idx="33">
                  <c:v>1.9950828129237221</c:v>
                </c:pt>
                <c:pt idx="34">
                  <c:v>1.752432544757998</c:v>
                </c:pt>
                <c:pt idx="35">
                  <c:v>1.5128311342525587</c:v>
                </c:pt>
                <c:pt idx="36">
                  <c:v>1.7778160994749896</c:v>
                </c:pt>
                <c:pt idx="37">
                  <c:v>2.2066511292231401</c:v>
                </c:pt>
                <c:pt idx="38">
                  <c:v>1.7443578537416387</c:v>
                </c:pt>
                <c:pt idx="39">
                  <c:v>1.6777470834652966</c:v>
                </c:pt>
                <c:pt idx="40">
                  <c:v>1.7366781849171755</c:v>
                </c:pt>
                <c:pt idx="41">
                  <c:v>2.048686699804148</c:v>
                </c:pt>
                <c:pt idx="42">
                  <c:v>1.7997268961204562</c:v>
                </c:pt>
                <c:pt idx="43">
                  <c:v>1.9137331057896723</c:v>
                </c:pt>
                <c:pt idx="44">
                  <c:v>1.9514126212447414</c:v>
                </c:pt>
                <c:pt idx="45">
                  <c:v>1.9270811615534873</c:v>
                </c:pt>
                <c:pt idx="46">
                  <c:v>1.8304052090328746</c:v>
                </c:pt>
                <c:pt idx="47">
                  <c:v>1.7214430269130769</c:v>
                </c:pt>
                <c:pt idx="48">
                  <c:v>1.8206543634969452</c:v>
                </c:pt>
                <c:pt idx="49">
                  <c:v>1.8811540024706199</c:v>
                </c:pt>
                <c:pt idx="50">
                  <c:v>2.0895563754585615</c:v>
                </c:pt>
                <c:pt idx="51">
                  <c:v>2.0686694523548343</c:v>
                </c:pt>
                <c:pt idx="52">
                  <c:v>1.4449735949515661</c:v>
                </c:pt>
                <c:pt idx="53">
                  <c:v>0.19455851088333198</c:v>
                </c:pt>
                <c:pt idx="54">
                  <c:v>-1.3594458182872686</c:v>
                </c:pt>
                <c:pt idx="55">
                  <c:v>-5.0920515831279776</c:v>
                </c:pt>
                <c:pt idx="56">
                  <c:v>-9.7902726728905094</c:v>
                </c:pt>
                <c:pt idx="57">
                  <c:v>-13.866815132789988</c:v>
                </c:pt>
                <c:pt idx="58">
                  <c:v>-16.45222975616052</c:v>
                </c:pt>
                <c:pt idx="59">
                  <c:v>-18.946242571275004</c:v>
                </c:pt>
                <c:pt idx="60">
                  <c:v>-21.926568449740568</c:v>
                </c:pt>
                <c:pt idx="61">
                  <c:v>-25.251192808053165</c:v>
                </c:pt>
                <c:pt idx="62">
                  <c:v>-28.627074036599019</c:v>
                </c:pt>
                <c:pt idx="63">
                  <c:v>-32.463801336819891</c:v>
                </c:pt>
                <c:pt idx="64">
                  <c:v>-36.712165709501761</c:v>
                </c:pt>
                <c:pt idx="65">
                  <c:v>-40.38706958769734</c:v>
                </c:pt>
                <c:pt idx="66">
                  <c:v>-44.907773639233689</c:v>
                </c:pt>
                <c:pt idx="67">
                  <c:v>-48.856417314855271</c:v>
                </c:pt>
                <c:pt idx="68">
                  <c:v>-53.125483415363618</c:v>
                </c:pt>
                <c:pt idx="69">
                  <c:v>-58.0197301383973</c:v>
                </c:pt>
                <c:pt idx="70">
                  <c:v>-63.139816087229015</c:v>
                </c:pt>
                <c:pt idx="71">
                  <c:v>-68.121382146836879</c:v>
                </c:pt>
                <c:pt idx="72">
                  <c:v>-71.812973710654106</c:v>
                </c:pt>
                <c:pt idx="73">
                  <c:v>-76.085447463305456</c:v>
                </c:pt>
                <c:pt idx="74">
                  <c:v>-80.810814638091372</c:v>
                </c:pt>
                <c:pt idx="75">
                  <c:v>-84.552313794922199</c:v>
                </c:pt>
                <c:pt idx="76">
                  <c:v>-87.656635651787283</c:v>
                </c:pt>
                <c:pt idx="77">
                  <c:v>-88.892695028461006</c:v>
                </c:pt>
                <c:pt idx="78">
                  <c:v>-87.260643944974547</c:v>
                </c:pt>
                <c:pt idx="79">
                  <c:v>-85.816208484004534</c:v>
                </c:pt>
                <c:pt idx="80">
                  <c:v>-85.086252302757671</c:v>
                </c:pt>
                <c:pt idx="81">
                  <c:v>-84.909120286820794</c:v>
                </c:pt>
                <c:pt idx="82">
                  <c:v>-84.888167636411623</c:v>
                </c:pt>
                <c:pt idx="83">
                  <c:v>-85.227698681209048</c:v>
                </c:pt>
                <c:pt idx="84">
                  <c:v>-85.586420398527679</c:v>
                </c:pt>
                <c:pt idx="85">
                  <c:v>-85.98544180842957</c:v>
                </c:pt>
                <c:pt idx="86">
                  <c:v>-86.096958598418666</c:v>
                </c:pt>
                <c:pt idx="87">
                  <c:v>-85.891418800162029</c:v>
                </c:pt>
                <c:pt idx="88">
                  <c:v>-85.757594153621525</c:v>
                </c:pt>
                <c:pt idx="89">
                  <c:v>-85.616357810153247</c:v>
                </c:pt>
                <c:pt idx="90">
                  <c:v>-85.573171935350857</c:v>
                </c:pt>
                <c:pt idx="91">
                  <c:v>-85.572362615015294</c:v>
                </c:pt>
                <c:pt idx="92">
                  <c:v>-85.634593441756607</c:v>
                </c:pt>
                <c:pt idx="93">
                  <c:v>-85.812228161125702</c:v>
                </c:pt>
                <c:pt idx="94">
                  <c:v>-85.857943193298524</c:v>
                </c:pt>
                <c:pt idx="95">
                  <c:v>-85.848550485485774</c:v>
                </c:pt>
                <c:pt idx="96">
                  <c:v>-85.76159464710625</c:v>
                </c:pt>
                <c:pt idx="97">
                  <c:v>-85.685421635877944</c:v>
                </c:pt>
                <c:pt idx="98">
                  <c:v>-85.59609480531104</c:v>
                </c:pt>
                <c:pt idx="99">
                  <c:v>-85.715080890482483</c:v>
                </c:pt>
                <c:pt idx="100">
                  <c:v>-86.000092493096702</c:v>
                </c:pt>
                <c:pt idx="101">
                  <c:v>-86.058057598909159</c:v>
                </c:pt>
                <c:pt idx="102">
                  <c:v>-86.014778596558116</c:v>
                </c:pt>
                <c:pt idx="103">
                  <c:v>-86.014752316602753</c:v>
                </c:pt>
                <c:pt idx="104">
                  <c:v>-86.083947437982332</c:v>
                </c:pt>
                <c:pt idx="105">
                  <c:v>-85.981978526009186</c:v>
                </c:pt>
                <c:pt idx="106">
                  <c:v>-85.872876221117423</c:v>
                </c:pt>
                <c:pt idx="107">
                  <c:v>-85.791268075959039</c:v>
                </c:pt>
                <c:pt idx="108">
                  <c:v>-85.807984427414922</c:v>
                </c:pt>
                <c:pt idx="109">
                  <c:v>-85.890693378265965</c:v>
                </c:pt>
                <c:pt idx="110">
                  <c:v>-85.961840435054043</c:v>
                </c:pt>
                <c:pt idx="111">
                  <c:v>-86.02957059223894</c:v>
                </c:pt>
                <c:pt idx="112">
                  <c:v>-86.077321189693862</c:v>
                </c:pt>
                <c:pt idx="113">
                  <c:v>-86.111435100431422</c:v>
                </c:pt>
                <c:pt idx="114">
                  <c:v>-86.1372421317446</c:v>
                </c:pt>
                <c:pt idx="115">
                  <c:v>-86.189753929797661</c:v>
                </c:pt>
                <c:pt idx="116">
                  <c:v>-86.211039029161398</c:v>
                </c:pt>
                <c:pt idx="117">
                  <c:v>-86.161681231797274</c:v>
                </c:pt>
                <c:pt idx="118">
                  <c:v>-86.202753371636192</c:v>
                </c:pt>
                <c:pt idx="119">
                  <c:v>-86.218625781192316</c:v>
                </c:pt>
                <c:pt idx="120">
                  <c:v>-86.18514314051194</c:v>
                </c:pt>
                <c:pt idx="121">
                  <c:v>-86.189224469629281</c:v>
                </c:pt>
                <c:pt idx="122">
                  <c:v>-86.116965692152462</c:v>
                </c:pt>
                <c:pt idx="123">
                  <c:v>-86.047077079112029</c:v>
                </c:pt>
                <c:pt idx="124">
                  <c:v>-86.045506335990424</c:v>
                </c:pt>
                <c:pt idx="125">
                  <c:v>-86.075788664011029</c:v>
                </c:pt>
                <c:pt idx="126">
                  <c:v>-86.188183601773602</c:v>
                </c:pt>
                <c:pt idx="127">
                  <c:v>-86.363704529955086</c:v>
                </c:pt>
                <c:pt idx="128">
                  <c:v>-86.352467377373728</c:v>
                </c:pt>
                <c:pt idx="129">
                  <c:v>-86.212124854385053</c:v>
                </c:pt>
                <c:pt idx="130">
                  <c:v>-86.117378543139068</c:v>
                </c:pt>
                <c:pt idx="131">
                  <c:v>-86.032372527893131</c:v>
                </c:pt>
                <c:pt idx="132">
                  <c:v>-86.091140499674452</c:v>
                </c:pt>
                <c:pt idx="133">
                  <c:v>-86.315378519971134</c:v>
                </c:pt>
                <c:pt idx="134">
                  <c:v>-86.682637577588579</c:v>
                </c:pt>
                <c:pt idx="135">
                  <c:v>-86.669906532107717</c:v>
                </c:pt>
                <c:pt idx="136">
                  <c:v>-86.754087994539745</c:v>
                </c:pt>
                <c:pt idx="137">
                  <c:v>-87.501739700330887</c:v>
                </c:pt>
                <c:pt idx="138">
                  <c:v>-88.064316398206188</c:v>
                </c:pt>
                <c:pt idx="139">
                  <c:v>-88.497245391658353</c:v>
                </c:pt>
                <c:pt idx="140">
                  <c:v>-88.736583111242695</c:v>
                </c:pt>
                <c:pt idx="141">
                  <c:v>-88.442945212657207</c:v>
                </c:pt>
                <c:pt idx="142">
                  <c:v>-88.589606626041387</c:v>
                </c:pt>
                <c:pt idx="143">
                  <c:v>-88.792309289233842</c:v>
                </c:pt>
                <c:pt idx="144">
                  <c:v>-89.336557885921906</c:v>
                </c:pt>
                <c:pt idx="145">
                  <c:v>-89.855464221439433</c:v>
                </c:pt>
                <c:pt idx="146">
                  <c:v>-88.91880798026942</c:v>
                </c:pt>
                <c:pt idx="147">
                  <c:v>-88.459563516392393</c:v>
                </c:pt>
                <c:pt idx="148">
                  <c:v>-87.238063724158977</c:v>
                </c:pt>
                <c:pt idx="149">
                  <c:v>-86.079943521622866</c:v>
                </c:pt>
                <c:pt idx="150">
                  <c:v>-87.583644989087588</c:v>
                </c:pt>
                <c:pt idx="151">
                  <c:v>-88.059677802457131</c:v>
                </c:pt>
                <c:pt idx="152">
                  <c:v>-87.873108044159736</c:v>
                </c:pt>
                <c:pt idx="153">
                  <c:v>-86.316715255814216</c:v>
                </c:pt>
                <c:pt idx="154">
                  <c:v>-85.618612244045536</c:v>
                </c:pt>
                <c:pt idx="155">
                  <c:v>-85.499405086180317</c:v>
                </c:pt>
                <c:pt idx="156">
                  <c:v>-84.526406905864548</c:v>
                </c:pt>
                <c:pt idx="157">
                  <c:v>-83.907779476205931</c:v>
                </c:pt>
                <c:pt idx="158">
                  <c:v>-84.359512676036047</c:v>
                </c:pt>
                <c:pt idx="159">
                  <c:v>-84.790118222006683</c:v>
                </c:pt>
                <c:pt idx="160">
                  <c:v>-84.938684492951353</c:v>
                </c:pt>
                <c:pt idx="161">
                  <c:v>-85.521587325350339</c:v>
                </c:pt>
                <c:pt idx="162">
                  <c:v>-86.519340197513586</c:v>
                </c:pt>
                <c:pt idx="163">
                  <c:v>-87.296222427910507</c:v>
                </c:pt>
                <c:pt idx="164">
                  <c:v>-87.213637754596718</c:v>
                </c:pt>
                <c:pt idx="165">
                  <c:v>-88.938607755878905</c:v>
                </c:pt>
                <c:pt idx="166">
                  <c:v>-88.529129605568144</c:v>
                </c:pt>
                <c:pt idx="167">
                  <c:v>-88.835776521192571</c:v>
                </c:pt>
                <c:pt idx="168">
                  <c:v>-88.233273764793751</c:v>
                </c:pt>
                <c:pt idx="169">
                  <c:v>-89.123368512473206</c:v>
                </c:pt>
                <c:pt idx="170">
                  <c:v>-89.277609620888413</c:v>
                </c:pt>
                <c:pt idx="171">
                  <c:v>-89.284597209415892</c:v>
                </c:pt>
                <c:pt idx="172">
                  <c:v>-89.371122824247109</c:v>
                </c:pt>
                <c:pt idx="173">
                  <c:v>-89.275214920081581</c:v>
                </c:pt>
                <c:pt idx="174">
                  <c:v>-89.599794076614273</c:v>
                </c:pt>
                <c:pt idx="175">
                  <c:v>-89.448495436529129</c:v>
                </c:pt>
                <c:pt idx="176">
                  <c:v>-89.008372845692492</c:v>
                </c:pt>
                <c:pt idx="177">
                  <c:v>-88.967907434485127</c:v>
                </c:pt>
                <c:pt idx="178">
                  <c:v>-88.654121806278624</c:v>
                </c:pt>
                <c:pt idx="179">
                  <c:v>-88.695927426726357</c:v>
                </c:pt>
                <c:pt idx="180">
                  <c:v>-88.881483017643745</c:v>
                </c:pt>
                <c:pt idx="181">
                  <c:v>-88.521001214269731</c:v>
                </c:pt>
                <c:pt idx="182">
                  <c:v>-87.930681636199111</c:v>
                </c:pt>
                <c:pt idx="183">
                  <c:v>-87.414148558664067</c:v>
                </c:pt>
                <c:pt idx="184">
                  <c:v>-87.442098925317495</c:v>
                </c:pt>
                <c:pt idx="185">
                  <c:v>-87.457152053391866</c:v>
                </c:pt>
                <c:pt idx="186">
                  <c:v>-87.232688313989769</c:v>
                </c:pt>
                <c:pt idx="187">
                  <c:v>-87.127408228918924</c:v>
                </c:pt>
                <c:pt idx="188">
                  <c:v>-87.124587190415326</c:v>
                </c:pt>
                <c:pt idx="189">
                  <c:v>-87.025716797679777</c:v>
                </c:pt>
                <c:pt idx="190">
                  <c:v>-86.829217700036409</c:v>
                </c:pt>
                <c:pt idx="191">
                  <c:v>-86.74934728517789</c:v>
                </c:pt>
                <c:pt idx="192">
                  <c:v>-86.883677210622793</c:v>
                </c:pt>
                <c:pt idx="193">
                  <c:v>-86.966829368915782</c:v>
                </c:pt>
                <c:pt idx="194">
                  <c:v>-87.055620487494309</c:v>
                </c:pt>
                <c:pt idx="195">
                  <c:v>-87.167734602633914</c:v>
                </c:pt>
                <c:pt idx="196">
                  <c:v>-87.216862070839994</c:v>
                </c:pt>
                <c:pt idx="197">
                  <c:v>-87.226028083752382</c:v>
                </c:pt>
                <c:pt idx="198">
                  <c:v>-87.256680958831225</c:v>
                </c:pt>
                <c:pt idx="199">
                  <c:v>-87.227592749478035</c:v>
                </c:pt>
                <c:pt idx="200">
                  <c:v>-87.261509170478462</c:v>
                </c:pt>
                <c:pt idx="201">
                  <c:v>-87.255057792079896</c:v>
                </c:pt>
                <c:pt idx="202">
                  <c:v>-87.239575071992448</c:v>
                </c:pt>
                <c:pt idx="203">
                  <c:v>-87.184478943556684</c:v>
                </c:pt>
                <c:pt idx="204">
                  <c:v>-87.201761260235216</c:v>
                </c:pt>
                <c:pt idx="205">
                  <c:v>-87.149216347986481</c:v>
                </c:pt>
                <c:pt idx="206">
                  <c:v>-87.151687567765933</c:v>
                </c:pt>
                <c:pt idx="207">
                  <c:v>-87.272115304418492</c:v>
                </c:pt>
                <c:pt idx="208">
                  <c:v>-87.280364408333625</c:v>
                </c:pt>
                <c:pt idx="209">
                  <c:v>-87.226333293175443</c:v>
                </c:pt>
                <c:pt idx="210">
                  <c:v>-87.141913136226876</c:v>
                </c:pt>
                <c:pt idx="211">
                  <c:v>-87.081127712170243</c:v>
                </c:pt>
              </c:numCache>
            </c:numRef>
          </c:xVal>
          <c:yVal>
            <c:numRef>
              <c:f>Movement!$H$2:$H$213</c:f>
              <c:numCache>
                <c:formatCode>General</c:formatCode>
                <c:ptCount val="212"/>
                <c:pt idx="0">
                  <c:v>89.972932116168181</c:v>
                </c:pt>
                <c:pt idx="1">
                  <c:v>90.079228032205293</c:v>
                </c:pt>
                <c:pt idx="2">
                  <c:v>90.071127767202967</c:v>
                </c:pt>
                <c:pt idx="3">
                  <c:v>90.013986593114581</c:v>
                </c:pt>
                <c:pt idx="4">
                  <c:v>90.06884737029327</c:v>
                </c:pt>
                <c:pt idx="5">
                  <c:v>90.14627449375952</c:v>
                </c:pt>
                <c:pt idx="6">
                  <c:v>90.225613426012771</c:v>
                </c:pt>
                <c:pt idx="7">
                  <c:v>90.199845272226241</c:v>
                </c:pt>
                <c:pt idx="8">
                  <c:v>90.174229375825448</c:v>
                </c:pt>
                <c:pt idx="9">
                  <c:v>90.201155603116035</c:v>
                </c:pt>
                <c:pt idx="10">
                  <c:v>90.155315366241837</c:v>
                </c:pt>
                <c:pt idx="11">
                  <c:v>90.175331100466337</c:v>
                </c:pt>
                <c:pt idx="12">
                  <c:v>90.146123967813509</c:v>
                </c:pt>
                <c:pt idx="13">
                  <c:v>90.11016577770954</c:v>
                </c:pt>
                <c:pt idx="14">
                  <c:v>90.137286245649534</c:v>
                </c:pt>
                <c:pt idx="15">
                  <c:v>90.022799775180218</c:v>
                </c:pt>
                <c:pt idx="16">
                  <c:v>90.081378516929888</c:v>
                </c:pt>
                <c:pt idx="17">
                  <c:v>90.076979155285642</c:v>
                </c:pt>
                <c:pt idx="18">
                  <c:v>90.085140599393171</c:v>
                </c:pt>
                <c:pt idx="19">
                  <c:v>90.124331754981</c:v>
                </c:pt>
                <c:pt idx="20">
                  <c:v>90.164471588720303</c:v>
                </c:pt>
                <c:pt idx="21">
                  <c:v>90.278288516757371</c:v>
                </c:pt>
                <c:pt idx="22">
                  <c:v>90.326671180246223</c:v>
                </c:pt>
                <c:pt idx="23">
                  <c:v>90.249676876355124</c:v>
                </c:pt>
                <c:pt idx="24">
                  <c:v>90.25905618619305</c:v>
                </c:pt>
                <c:pt idx="25">
                  <c:v>90.265171678392903</c:v>
                </c:pt>
                <c:pt idx="26">
                  <c:v>90.24104931964817</c:v>
                </c:pt>
                <c:pt idx="27">
                  <c:v>90.242113501254437</c:v>
                </c:pt>
                <c:pt idx="28">
                  <c:v>90.331627571178586</c:v>
                </c:pt>
                <c:pt idx="29">
                  <c:v>90.315487208333678</c:v>
                </c:pt>
                <c:pt idx="30">
                  <c:v>90.152888274883495</c:v>
                </c:pt>
                <c:pt idx="31">
                  <c:v>90.025028857148314</c:v>
                </c:pt>
                <c:pt idx="32">
                  <c:v>90.069080066229787</c:v>
                </c:pt>
                <c:pt idx="33">
                  <c:v>90.147548687488509</c:v>
                </c:pt>
                <c:pt idx="34">
                  <c:v>90.20268509979816</c:v>
                </c:pt>
                <c:pt idx="35">
                  <c:v>90.257015241621431</c:v>
                </c:pt>
                <c:pt idx="36">
                  <c:v>90.250951939421626</c:v>
                </c:pt>
                <c:pt idx="37">
                  <c:v>90.2812874714852</c:v>
                </c:pt>
                <c:pt idx="38">
                  <c:v>90.188551198982992</c:v>
                </c:pt>
                <c:pt idx="39">
                  <c:v>90.010516468284806</c:v>
                </c:pt>
                <c:pt idx="40">
                  <c:v>89.906494868193747</c:v>
                </c:pt>
                <c:pt idx="41">
                  <c:v>89.986294651498426</c:v>
                </c:pt>
                <c:pt idx="42">
                  <c:v>89.919911295111632</c:v>
                </c:pt>
                <c:pt idx="43">
                  <c:v>89.886994142391828</c:v>
                </c:pt>
                <c:pt idx="44">
                  <c:v>89.837205744751543</c:v>
                </c:pt>
                <c:pt idx="45">
                  <c:v>89.901605549812288</c:v>
                </c:pt>
                <c:pt idx="46">
                  <c:v>89.966307415199168</c:v>
                </c:pt>
                <c:pt idx="47">
                  <c:v>89.920633124136643</c:v>
                </c:pt>
                <c:pt idx="48">
                  <c:v>89.929438069152184</c:v>
                </c:pt>
                <c:pt idx="49">
                  <c:v>89.974697015446878</c:v>
                </c:pt>
                <c:pt idx="50">
                  <c:v>90.241518584553987</c:v>
                </c:pt>
                <c:pt idx="51">
                  <c:v>90.603543481336004</c:v>
                </c:pt>
                <c:pt idx="52">
                  <c:v>90.983586507325796</c:v>
                </c:pt>
                <c:pt idx="53">
                  <c:v>90.624428482042774</c:v>
                </c:pt>
                <c:pt idx="54">
                  <c:v>90.513237115537422</c:v>
                </c:pt>
                <c:pt idx="55">
                  <c:v>90.394550784772804</c:v>
                </c:pt>
                <c:pt idx="56">
                  <c:v>90.563604043384316</c:v>
                </c:pt>
                <c:pt idx="57">
                  <c:v>90.558295346388164</c:v>
                </c:pt>
                <c:pt idx="58">
                  <c:v>91.057126692429676</c:v>
                </c:pt>
                <c:pt idx="59">
                  <c:v>91.919825843523228</c:v>
                </c:pt>
                <c:pt idx="60">
                  <c:v>91.956631421354501</c:v>
                </c:pt>
                <c:pt idx="61">
                  <c:v>92.132277599063443</c:v>
                </c:pt>
                <c:pt idx="62">
                  <c:v>92.299512617454113</c:v>
                </c:pt>
                <c:pt idx="63">
                  <c:v>92.51926954786893</c:v>
                </c:pt>
                <c:pt idx="64">
                  <c:v>92.790469687748271</c:v>
                </c:pt>
                <c:pt idx="65">
                  <c:v>93.008782377692683</c:v>
                </c:pt>
                <c:pt idx="66">
                  <c:v>92.606626473307244</c:v>
                </c:pt>
                <c:pt idx="67">
                  <c:v>92.026151369077397</c:v>
                </c:pt>
                <c:pt idx="68">
                  <c:v>91.360285485123484</c:v>
                </c:pt>
                <c:pt idx="69">
                  <c:v>91.039811593509981</c:v>
                </c:pt>
                <c:pt idx="70">
                  <c:v>91.387810978058752</c:v>
                </c:pt>
                <c:pt idx="71">
                  <c:v>91.884623475142988</c:v>
                </c:pt>
                <c:pt idx="72">
                  <c:v>90.710372342401286</c:v>
                </c:pt>
                <c:pt idx="73">
                  <c:v>90.905936390279081</c:v>
                </c:pt>
                <c:pt idx="74">
                  <c:v>92.879887912280097</c:v>
                </c:pt>
                <c:pt idx="75">
                  <c:v>92.083724582094078</c:v>
                </c:pt>
                <c:pt idx="76">
                  <c:v>100.31506911250725</c:v>
                </c:pt>
                <c:pt idx="77">
                  <c:v>-147.22495444179773</c:v>
                </c:pt>
                <c:pt idx="78">
                  <c:v>-113.8274733013434</c:v>
                </c:pt>
                <c:pt idx="79">
                  <c:v>-100.64798730627629</c:v>
                </c:pt>
                <c:pt idx="80">
                  <c:v>-99.352558522856484</c:v>
                </c:pt>
                <c:pt idx="81">
                  <c:v>-98.664433615100961</c:v>
                </c:pt>
                <c:pt idx="82">
                  <c:v>-100.57546296204296</c:v>
                </c:pt>
                <c:pt idx="83">
                  <c:v>-99.902910094962522</c:v>
                </c:pt>
                <c:pt idx="84">
                  <c:v>-97.134920071004274</c:v>
                </c:pt>
                <c:pt idx="85">
                  <c:v>-95.472098310045439</c:v>
                </c:pt>
                <c:pt idx="86">
                  <c:v>-96.531941154163619</c:v>
                </c:pt>
                <c:pt idx="87">
                  <c:v>-97.022707724563674</c:v>
                </c:pt>
                <c:pt idx="88">
                  <c:v>-97.194105227501041</c:v>
                </c:pt>
                <c:pt idx="89">
                  <c:v>-97.781001725516802</c:v>
                </c:pt>
                <c:pt idx="90">
                  <c:v>-99.76707298838015</c:v>
                </c:pt>
                <c:pt idx="91">
                  <c:v>-101.06407636786435</c:v>
                </c:pt>
                <c:pt idx="92">
                  <c:v>-99.796245373784814</c:v>
                </c:pt>
                <c:pt idx="93">
                  <c:v>-98.992391832443161</c:v>
                </c:pt>
                <c:pt idx="94">
                  <c:v>-98.867647246182727</c:v>
                </c:pt>
                <c:pt idx="95">
                  <c:v>-98.698615822522143</c:v>
                </c:pt>
                <c:pt idx="96">
                  <c:v>-97.029593021448662</c:v>
                </c:pt>
                <c:pt idx="97">
                  <c:v>-98.792187780052799</c:v>
                </c:pt>
                <c:pt idx="98">
                  <c:v>-102.17453385045209</c:v>
                </c:pt>
                <c:pt idx="99">
                  <c:v>-101.17030690637367</c:v>
                </c:pt>
                <c:pt idx="100">
                  <c:v>-98.597936962512378</c:v>
                </c:pt>
                <c:pt idx="101">
                  <c:v>-98.298740568340506</c:v>
                </c:pt>
                <c:pt idx="102">
                  <c:v>-97.526872823979645</c:v>
                </c:pt>
                <c:pt idx="103">
                  <c:v>-96.215415913430604</c:v>
                </c:pt>
                <c:pt idx="104">
                  <c:v>-95.862853698110783</c:v>
                </c:pt>
                <c:pt idx="105">
                  <c:v>-95.332087259822544</c:v>
                </c:pt>
                <c:pt idx="106">
                  <c:v>-95.400353252675032</c:v>
                </c:pt>
                <c:pt idx="107">
                  <c:v>-95.77974440320726</c:v>
                </c:pt>
                <c:pt idx="108">
                  <c:v>-97.021474259507315</c:v>
                </c:pt>
                <c:pt idx="109">
                  <c:v>-97.616485952188256</c:v>
                </c:pt>
                <c:pt idx="110">
                  <c:v>-98.575040289034803</c:v>
                </c:pt>
                <c:pt idx="111">
                  <c:v>-98.531601736494395</c:v>
                </c:pt>
                <c:pt idx="112">
                  <c:v>-98.780525977496609</c:v>
                </c:pt>
                <c:pt idx="113">
                  <c:v>-99.25452797679776</c:v>
                </c:pt>
                <c:pt idx="114">
                  <c:v>-98.87780093243677</c:v>
                </c:pt>
                <c:pt idx="115">
                  <c:v>-99.816133382439361</c:v>
                </c:pt>
                <c:pt idx="116">
                  <c:v>-99.356547066146604</c:v>
                </c:pt>
                <c:pt idx="117">
                  <c:v>-100.51713134707049</c:v>
                </c:pt>
                <c:pt idx="118">
                  <c:v>-99.161974385408499</c:v>
                </c:pt>
                <c:pt idx="119">
                  <c:v>-100.55024978750419</c:v>
                </c:pt>
                <c:pt idx="120">
                  <c:v>-100.48634218969944</c:v>
                </c:pt>
                <c:pt idx="121">
                  <c:v>-100.41398929689484</c:v>
                </c:pt>
                <c:pt idx="122">
                  <c:v>-100.12637164702565</c:v>
                </c:pt>
                <c:pt idx="123">
                  <c:v>-100.16990720619603</c:v>
                </c:pt>
                <c:pt idx="124">
                  <c:v>-100.00787313274543</c:v>
                </c:pt>
                <c:pt idx="125">
                  <c:v>-99.506641437661983</c:v>
                </c:pt>
                <c:pt idx="126">
                  <c:v>-100.46457810438297</c:v>
                </c:pt>
                <c:pt idx="127">
                  <c:v>-102.92521814555975</c:v>
                </c:pt>
                <c:pt idx="128">
                  <c:v>-99.113418829947051</c:v>
                </c:pt>
                <c:pt idx="129">
                  <c:v>-102.55641228866949</c:v>
                </c:pt>
                <c:pt idx="130">
                  <c:v>-103.79135418593532</c:v>
                </c:pt>
                <c:pt idx="131">
                  <c:v>-103.50106174100367</c:v>
                </c:pt>
                <c:pt idx="132">
                  <c:v>-103.02961914817273</c:v>
                </c:pt>
                <c:pt idx="133">
                  <c:v>-106.07285310737308</c:v>
                </c:pt>
                <c:pt idx="134">
                  <c:v>-107.98483731049171</c:v>
                </c:pt>
                <c:pt idx="135">
                  <c:v>-105.57797082962956</c:v>
                </c:pt>
                <c:pt idx="136">
                  <c:v>-108.2615302954358</c:v>
                </c:pt>
                <c:pt idx="137">
                  <c:v>-109.76749010288852</c:v>
                </c:pt>
                <c:pt idx="138">
                  <c:v>-106.21297334291039</c:v>
                </c:pt>
                <c:pt idx="139">
                  <c:v>-90.090880132316059</c:v>
                </c:pt>
                <c:pt idx="140">
                  <c:v>-92.182594488647567</c:v>
                </c:pt>
                <c:pt idx="141">
                  <c:v>-118.40499409145605</c:v>
                </c:pt>
                <c:pt idx="142">
                  <c:v>-124.66104790447609</c:v>
                </c:pt>
                <c:pt idx="143">
                  <c:v>-153.99488305790146</c:v>
                </c:pt>
                <c:pt idx="144">
                  <c:v>-173.09518688358997</c:v>
                </c:pt>
                <c:pt idx="145">
                  <c:v>-173.02223116707978</c:v>
                </c:pt>
                <c:pt idx="146">
                  <c:v>159.93878381791026</c:v>
                </c:pt>
                <c:pt idx="147">
                  <c:v>-98.471180803383461</c:v>
                </c:pt>
                <c:pt idx="148">
                  <c:v>-89.65668937290495</c:v>
                </c:pt>
                <c:pt idx="149">
                  <c:v>-74.572989504361161</c:v>
                </c:pt>
                <c:pt idx="150">
                  <c:v>-87.78471497621058</c:v>
                </c:pt>
                <c:pt idx="151">
                  <c:v>-87.912972326662029</c:v>
                </c:pt>
                <c:pt idx="152">
                  <c:v>-107.53003956081719</c:v>
                </c:pt>
                <c:pt idx="153">
                  <c:v>-101.46143273658569</c:v>
                </c:pt>
                <c:pt idx="154">
                  <c:v>-108.31173450178539</c:v>
                </c:pt>
                <c:pt idx="155">
                  <c:v>-120.76050138060295</c:v>
                </c:pt>
                <c:pt idx="156">
                  <c:v>-119.06549767212498</c:v>
                </c:pt>
                <c:pt idx="157">
                  <c:v>-119.53607793449885</c:v>
                </c:pt>
                <c:pt idx="158">
                  <c:v>-126.3486739094044</c:v>
                </c:pt>
                <c:pt idx="159">
                  <c:v>-134.95712843950426</c:v>
                </c:pt>
                <c:pt idx="160">
                  <c:v>-145.86086303676871</c:v>
                </c:pt>
                <c:pt idx="161">
                  <c:v>-160.57157699591244</c:v>
                </c:pt>
                <c:pt idx="162">
                  <c:v>169.56731188733659</c:v>
                </c:pt>
                <c:pt idx="163">
                  <c:v>161.27419273301706</c:v>
                </c:pt>
                <c:pt idx="164">
                  <c:v>160.65801272207671</c:v>
                </c:pt>
                <c:pt idx="165">
                  <c:v>-147.35590373517954</c:v>
                </c:pt>
                <c:pt idx="166">
                  <c:v>-88.580931500920158</c:v>
                </c:pt>
                <c:pt idx="167">
                  <c:v>-72.803147716851214</c:v>
                </c:pt>
                <c:pt idx="168">
                  <c:v>-83.1252124365258</c:v>
                </c:pt>
                <c:pt idx="169">
                  <c:v>-107.12843626444669</c:v>
                </c:pt>
                <c:pt idx="170">
                  <c:v>-168.25858710832344</c:v>
                </c:pt>
                <c:pt idx="171">
                  <c:v>-132.2365822728184</c:v>
                </c:pt>
                <c:pt idx="172">
                  <c:v>-76.00673687900381</c:v>
                </c:pt>
                <c:pt idx="173">
                  <c:v>-38.470216651432821</c:v>
                </c:pt>
                <c:pt idx="174">
                  <c:v>-6.359302934486541</c:v>
                </c:pt>
                <c:pt idx="175">
                  <c:v>15.612837088781154</c:v>
                </c:pt>
                <c:pt idx="176">
                  <c:v>3.8741715860055468</c:v>
                </c:pt>
                <c:pt idx="177">
                  <c:v>36.542492634928877</c:v>
                </c:pt>
                <c:pt idx="178">
                  <c:v>63.062284421912274</c:v>
                </c:pt>
                <c:pt idx="179">
                  <c:v>69.322836073105734</c:v>
                </c:pt>
                <c:pt idx="180">
                  <c:v>49.05700170613936</c:v>
                </c:pt>
                <c:pt idx="181">
                  <c:v>47.888369040431996</c:v>
                </c:pt>
                <c:pt idx="182">
                  <c:v>36.870307663299926</c:v>
                </c:pt>
                <c:pt idx="183">
                  <c:v>19.696348243293617</c:v>
                </c:pt>
                <c:pt idx="184">
                  <c:v>18.371470808533513</c:v>
                </c:pt>
                <c:pt idx="185">
                  <c:v>24.532738204005728</c:v>
                </c:pt>
                <c:pt idx="186">
                  <c:v>23.769316306953851</c:v>
                </c:pt>
                <c:pt idx="187">
                  <c:v>19.100792222661134</c:v>
                </c:pt>
                <c:pt idx="188">
                  <c:v>18.107351716113655</c:v>
                </c:pt>
                <c:pt idx="189">
                  <c:v>17.370388173074385</c:v>
                </c:pt>
                <c:pt idx="190">
                  <c:v>14.18517527134798</c:v>
                </c:pt>
                <c:pt idx="191">
                  <c:v>11.156426365607068</c:v>
                </c:pt>
                <c:pt idx="192">
                  <c:v>14.157785862339614</c:v>
                </c:pt>
                <c:pt idx="193">
                  <c:v>13.53652677781932</c:v>
                </c:pt>
                <c:pt idx="194">
                  <c:v>10.921113481166673</c:v>
                </c:pt>
                <c:pt idx="195">
                  <c:v>11.882337311475762</c:v>
                </c:pt>
                <c:pt idx="196">
                  <c:v>10.812564077164819</c:v>
                </c:pt>
                <c:pt idx="197">
                  <c:v>12.023215701077351</c:v>
                </c:pt>
                <c:pt idx="198">
                  <c:v>10.277148599882922</c:v>
                </c:pt>
                <c:pt idx="199">
                  <c:v>10.219627974055106</c:v>
                </c:pt>
                <c:pt idx="200">
                  <c:v>8.6770560191088268</c:v>
                </c:pt>
                <c:pt idx="201">
                  <c:v>9.9542589466744555</c:v>
                </c:pt>
                <c:pt idx="202">
                  <c:v>9.598019102982926</c:v>
                </c:pt>
                <c:pt idx="203">
                  <c:v>8.0793956321241147</c:v>
                </c:pt>
                <c:pt idx="204">
                  <c:v>8.5811494998942717</c:v>
                </c:pt>
                <c:pt idx="205">
                  <c:v>8.9702447774223071</c:v>
                </c:pt>
                <c:pt idx="206">
                  <c:v>8.2174652808237685</c:v>
                </c:pt>
                <c:pt idx="207">
                  <c:v>8.0166935675163842</c:v>
                </c:pt>
                <c:pt idx="208">
                  <c:v>8.2191323190283789</c:v>
                </c:pt>
                <c:pt idx="209">
                  <c:v>5.8876716806080092</c:v>
                </c:pt>
                <c:pt idx="210">
                  <c:v>6.121916566954372</c:v>
                </c:pt>
                <c:pt idx="211">
                  <c:v>6.7414139210036907</c:v>
                </c:pt>
              </c:numCache>
            </c:numRef>
          </c:yVal>
          <c:smooth val="0"/>
          <c:extLst>
            <c:ext xmlns:c16="http://schemas.microsoft.com/office/drawing/2014/chart" uri="{C3380CC4-5D6E-409C-BE32-E72D297353CC}">
              <c16:uniqueId val="{00000000-BBB1-4914-8ED9-2A9D56CA1D1E}"/>
            </c:ext>
          </c:extLst>
        </c:ser>
        <c:dLbls>
          <c:showLegendKey val="0"/>
          <c:showVal val="0"/>
          <c:showCatName val="0"/>
          <c:showSerName val="0"/>
          <c:showPercent val="0"/>
          <c:showBubbleSize val="0"/>
        </c:dLbls>
        <c:axId val="467729880"/>
        <c:axId val="467722008"/>
      </c:scatterChart>
      <c:valAx>
        <c:axId val="467729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2008"/>
        <c:crosses val="autoZero"/>
        <c:crossBetween val="midCat"/>
      </c:valAx>
      <c:valAx>
        <c:axId val="467722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467729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05_BC981F5D.xml><?xml version="1.0" encoding="utf-8"?>
<p188:cmLst xmlns:a="http://schemas.openxmlformats.org/drawingml/2006/main" xmlns:r="http://schemas.openxmlformats.org/officeDocument/2006/relationships" xmlns:p188="http://schemas.microsoft.com/office/powerpoint/2018/8/main">
  <p188:cm id="{78ECEA87-1C6F-46F0-B8A4-F4C9B6CD68D8}" authorId="{8F211A0A-CAB7-B4CA-CEF0-2C810187F77B}" status="resolved" created="2022-11-21T14:34:55.982" complete="100000">
    <pc:sldMkLst xmlns:pc="http://schemas.microsoft.com/office/powerpoint/2013/main/command">
      <pc:docMk/>
      <pc:sldMk cId="3164086109" sldId="261"/>
    </pc:sldMkLst>
    <p188:txBody>
      <a:bodyPr/>
      <a:lstStyle/>
      <a:p>
        <a:r>
          <a:rPr lang="en-GB"/>
          <a:t>Discussion maybe? Open question, biases?</a:t>
        </a:r>
      </a:p>
    </p188:txBody>
  </p188:cm>
</p188:cmLst>
</file>

<file path=ppt/comments/modernComment_107_69EC9675.xml><?xml version="1.0" encoding="utf-8"?>
<p188:cmLst xmlns:a="http://schemas.openxmlformats.org/drawingml/2006/main" xmlns:r="http://schemas.openxmlformats.org/officeDocument/2006/relationships" xmlns:p188="http://schemas.microsoft.com/office/powerpoint/2018/8/main">
  <p188:cm id="{AA11F26F-F066-47C1-9F45-103B37EF170B}" authorId="{8F211A0A-CAB7-B4CA-CEF0-2C810187F77B}" status="resolved" created="2022-11-21T14:35:26.667" complete="100000">
    <ac:txMkLst xmlns:ac="http://schemas.microsoft.com/office/drawing/2013/main/command">
      <pc:docMk xmlns:pc="http://schemas.microsoft.com/office/powerpoint/2013/main/command"/>
      <pc:sldMk xmlns:pc="http://schemas.microsoft.com/office/powerpoint/2013/main/command" cId="1777112693" sldId="263"/>
      <ac:spMk id="3" creationId="{56BD7DC3-17C3-4B09-9D8E-F143A82B205E}"/>
      <ac:txMk cp="88" len="26">
        <ac:context len="195" hash="3201370231"/>
      </ac:txMk>
    </ac:txMkLst>
    <p188:pos x="4043363" y="2157639"/>
    <p188:txBody>
      <a:bodyPr/>
      <a:lstStyle/>
      <a:p>
        <a:r>
          <a:rPr lang="en-GB"/>
          <a:t>HTC</a:t>
        </a:r>
      </a:p>
    </p188:txBody>
  </p188:cm>
</p188:cmLst>
</file>

<file path=ppt/comments/modernComment_116_E618FE03.xml><?xml version="1.0" encoding="utf-8"?>
<p188:cmLst xmlns:a="http://schemas.openxmlformats.org/drawingml/2006/main" xmlns:r="http://schemas.openxmlformats.org/officeDocument/2006/relationships" xmlns:p188="http://schemas.microsoft.com/office/powerpoint/2018/8/main">
  <p188:cm id="{CCCB4293-845D-4670-8FC9-6DEC9A8456A7}" authorId="{8F211A0A-CAB7-B4CA-CEF0-2C810187F77B}" status="resolved" created="2022-11-21T15:17:11.133" complete="100000">
    <pc:sldMkLst xmlns:pc="http://schemas.microsoft.com/office/powerpoint/2013/main/command">
      <pc:docMk/>
      <pc:sldMk cId="3860397571" sldId="278"/>
    </pc:sldMkLst>
    <p188:txBody>
      <a:bodyPr/>
      <a:lstStyle/>
      <a:p>
        <a:r>
          <a:rPr lang="en-GB"/>
          <a:t>Add Formulas how the angular momentum is calculated, show formula or remove table</a:t>
        </a:r>
      </a:p>
    </p188:txBody>
  </p188:cm>
  <p188:cm id="{6D95BE60-2EB2-4BF4-BB92-3520F5543F2C}" authorId="{8F211A0A-CAB7-B4CA-CEF0-2C810187F77B}" status="resolved" created="2022-11-22T09:33:38.415" complete="100000">
    <pc:sldMkLst xmlns:pc="http://schemas.microsoft.com/office/powerpoint/2013/main/command">
      <pc:docMk/>
      <pc:sldMk cId="3860397571" sldId="278"/>
    </pc:sldMkLst>
    <p188:txBody>
      <a:bodyPr/>
      <a:lstStyle/>
      <a:p>
        <a:r>
          <a:rPr lang="en-GB"/>
          <a:t>Legend formulas
Slide grapsat end</a:t>
        </a:r>
      </a:p>
    </p188:txBody>
  </p188:cm>
</p188:cmLst>
</file>

<file path=ppt/comments/modernComment_117_9F2BBC4F.xml><?xml version="1.0" encoding="utf-8"?>
<p188:cmLst xmlns:a="http://schemas.openxmlformats.org/drawingml/2006/main" xmlns:r="http://schemas.openxmlformats.org/officeDocument/2006/relationships" xmlns:p188="http://schemas.microsoft.com/office/powerpoint/2018/8/main">
  <p188:cm id="{B5131143-E67D-45A8-8142-1F708CF7CBF5}" authorId="{8F211A0A-CAB7-B4CA-CEF0-2C810187F77B}" status="resolved" created="2022-11-21T14:50:55.607" complete="100000">
    <pc:sldMkLst xmlns:pc="http://schemas.microsoft.com/office/powerpoint/2013/main/command">
      <pc:docMk/>
      <pc:sldMk cId="2670443599" sldId="279"/>
    </pc:sldMkLst>
    <p188:txBody>
      <a:bodyPr/>
      <a:lstStyle/>
      <a:p>
        <a:r>
          <a:rPr lang="en-GB"/>
          <a:t>Simplify, maybe add simbols</a:t>
        </a:r>
      </a:p>
    </p188:txBody>
  </p188:cm>
  <p188:cm id="{8A643CD9-5B9C-4CA0-9C82-BFD6C6588E3B}" authorId="{8F211A0A-CAB7-B4CA-CEF0-2C810187F77B}" status="resolved" created="2022-11-21T14:51:52.817" complete="100000">
    <pc:sldMkLst xmlns:pc="http://schemas.microsoft.com/office/powerpoint/2013/main/command">
      <pc:docMk/>
      <pc:sldMk cId="2670443599" sldId="279"/>
    </pc:sldMkLst>
    <p188:txBody>
      <a:bodyPr/>
      <a:lstStyle/>
      <a:p>
        <a:r>
          <a:rPr lang="en-GB"/>
          <a:t>Given similar FoV lim. And surroundings in VR and R….
List Hs.</a:t>
        </a:r>
      </a:p>
    </p188:txBody>
  </p188:cm>
</p188:cmLst>
</file>

<file path=ppt/comments/modernComment_118_A92BA145.xml><?xml version="1.0" encoding="utf-8"?>
<p188:cmLst xmlns:a="http://schemas.openxmlformats.org/drawingml/2006/main" xmlns:r="http://schemas.openxmlformats.org/officeDocument/2006/relationships" xmlns:p188="http://schemas.microsoft.com/office/powerpoint/2018/8/main">
  <p188:cm id="{48AF6FC3-C35E-49D1-8082-08A991BE8348}" authorId="{8F211A0A-CAB7-B4CA-CEF0-2C810187F77B}" status="resolved" created="2022-11-22T09:39:30.363" complete="100000">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rename</a:t>
        </a:r>
      </a:p>
    </p188:txBody>
  </p188:cm>
  <p188:cm id="{5E23339C-08DC-417B-8DB7-CAA87255AEFF}" authorId="{8F211A0A-CAB7-B4CA-CEF0-2C810187F77B}" status="resolved" created="2022-11-22T09:41:37.723" complete="100000">
    <ac:deMkLst xmlns:ac="http://schemas.microsoft.com/office/drawing/2013/main/command">
      <pc:docMk xmlns:pc="http://schemas.microsoft.com/office/powerpoint/2013/main/command"/>
      <pc:sldMk xmlns:pc="http://schemas.microsoft.com/office/powerpoint/2013/main/command" cId="2838208837" sldId="280"/>
      <ac:spMk id="45" creationId="{B8670D5C-C421-F8C8-FB68-EDC842363D7A}"/>
    </ac:deMkLst>
    <p188:txBody>
      <a:bodyPr/>
      <a:lstStyle/>
      <a:p>
        <a:r>
          <a:rPr lang="en-GB"/>
          <a:t>Overall overview slide before</a:t>
        </a:r>
      </a:p>
    </p188:txBody>
  </p188:cm>
</p188:cmLst>
</file>

<file path=ppt/comments/modernComment_11C_61AB2928.xml><?xml version="1.0" encoding="utf-8"?>
<p188:cmLst xmlns:a="http://schemas.openxmlformats.org/drawingml/2006/main" xmlns:r="http://schemas.openxmlformats.org/officeDocument/2006/relationships" xmlns:p188="http://schemas.microsoft.com/office/powerpoint/2018/8/main">
  <p188:cm id="{FC8C600F-38E2-471A-B0BD-105C54A95A7C}" authorId="{8F211A0A-CAB7-B4CA-CEF0-2C810187F77B}" status="resolved" created="2022-11-21T15:32:04.278" complete="100000">
    <pc:sldMkLst xmlns:pc="http://schemas.microsoft.com/office/powerpoint/2013/main/command">
      <pc:docMk/>
      <pc:sldMk cId="1638607144" sldId="284"/>
    </pc:sldMkLst>
    <p188:txBody>
      <a:bodyPr/>
      <a:lstStyle/>
      <a:p>
        <a:r>
          <a:rPr lang="en-GB"/>
          <a:t>Rethink card size and amount</a:t>
        </a:r>
      </a:p>
    </p188:txBody>
  </p188:cm>
  <p188:cm id="{A41A47AD-2627-42E1-8500-AD28D78F4D45}" authorId="{8F211A0A-CAB7-B4CA-CEF0-2C810187F77B}" status="resolved" created="2022-11-21T15:35:41.473" complete="100000">
    <pc:sldMkLst xmlns:pc="http://schemas.microsoft.com/office/powerpoint/2013/main/command">
      <pc:docMk/>
      <pc:sldMk cId="1638607144" sldId="284"/>
    </pc:sldMkLst>
    <p188:txBody>
      <a:bodyPr/>
      <a:lstStyle/>
      <a:p>
        <a:r>
          <a:rPr lang="en-GB"/>
          <a:t>Parition walls higher or coffee corner</a:t>
        </a:r>
      </a:p>
    </p188:txBody>
  </p188:cm>
  <p188:cm id="{11384A18-51F8-4CFC-9D31-96FB579EBA5C}" authorId="{8F211A0A-CAB7-B4CA-CEF0-2C810187F77B}" status="resolved" created="2022-11-21T15:41:05.966" complete="100000">
    <pc:sldMkLst xmlns:pc="http://schemas.microsoft.com/office/powerpoint/2013/main/command">
      <pc:docMk/>
      <pc:sldMk cId="1638607144" sldId="284"/>
    </pc:sldMkLst>
    <p188:txBody>
      <a:bodyPr/>
      <a:lstStyle/>
      <a:p>
        <a:r>
          <a:rPr lang="en-GB"/>
          <a:t>Remove and include in previous slide</a:t>
        </a:r>
      </a:p>
    </p188:txBody>
  </p188:cm>
  <p188:cm id="{7AFAFA11-A9C3-4E54-AD20-06ADDB1FBB3B}" authorId="{8F211A0A-CAB7-B4CA-CEF0-2C810187F77B}" status="resolved" created="2022-11-21T15:41:23.105" complete="100000">
    <pc:sldMkLst xmlns:pc="http://schemas.microsoft.com/office/powerpoint/2013/main/command">
      <pc:docMk/>
      <pc:sldMk cId="1638607144" sldId="284"/>
    </pc:sldMkLst>
    <p188:txBody>
      <a:bodyPr/>
      <a:lstStyle/>
      <a:p>
        <a:r>
          <a:rPr lang="en-GB"/>
          <a:t>Picture of cards and how they look in CLA A floor</a:t>
        </a:r>
      </a:p>
    </p188:txBody>
  </p188:cm>
</p188:cmLst>
</file>

<file path=ppt/comments/modernComment_11E_99B2400E.xml><?xml version="1.0" encoding="utf-8"?>
<p188:cmLst xmlns:a="http://schemas.openxmlformats.org/drawingml/2006/main" xmlns:r="http://schemas.openxmlformats.org/officeDocument/2006/relationships" xmlns:p188="http://schemas.microsoft.com/office/powerpoint/2018/8/main">
  <p188:cm id="{7CBC76B9-C776-43DA-8349-4B9BB9BA55B7}" authorId="{8F211A0A-CAB7-B4CA-CEF0-2C810187F77B}" status="resolved" created="2022-11-20T16:12:50.660" complete="100000">
    <ac:txMkLst xmlns:ac="http://schemas.microsoft.com/office/drawing/2013/main/command">
      <pc:docMk xmlns:pc="http://schemas.microsoft.com/office/powerpoint/2013/main/command"/>
      <pc:sldMk xmlns:pc="http://schemas.microsoft.com/office/powerpoint/2013/main/command" cId="2578595854" sldId="286"/>
      <ac:spMk id="3" creationId="{9EE0A683-618F-4D75-846F-0DB536B4E502}"/>
      <ac:txMk cp="161" len="25">
        <ac:context len="187" hash="3096949416"/>
      </ac:txMk>
    </ac:txMkLst>
    <p188:pos x="3771924" y="3473024"/>
    <p188:txBody>
      <a:bodyPr/>
      <a:lstStyle/>
      <a:p>
        <a:r>
          <a:rPr lang="en-CH"/>
          <a:t>not PQ!</a:t>
        </a:r>
      </a:p>
    </p188:txBody>
  </p188:cm>
  <p188:cm id="{8AD83442-2D88-4B92-8230-119CDAB25CE6}" authorId="{8F211A0A-CAB7-B4CA-CEF0-2C810187F77B}" status="resolved" created="2022-11-20T16:13:33.203" complete="100000">
    <ac:txMkLst xmlns:ac="http://schemas.microsoft.com/office/drawing/2013/main/command">
      <pc:docMk xmlns:pc="http://schemas.microsoft.com/office/powerpoint/2013/main/command"/>
      <pc:sldMk xmlns:pc="http://schemas.microsoft.com/office/powerpoint/2013/main/command" cId="2578595854" sldId="286"/>
      <ac:spMk id="3" creationId="{9EE0A683-618F-4D75-846F-0DB536B4E502}"/>
      <ac:txMk cp="125" len="34">
        <ac:context len="187" hash="3096949416"/>
      </ac:txMk>
    </ac:txMkLst>
    <p188:pos x="4208653" y="2797459"/>
    <p188:txBody>
      <a:bodyPr/>
      <a:lstStyle/>
      <a:p>
        <a:r>
          <a:rPr lang="en-CH"/>
          <a:t>cant find source...</a:t>
        </a:r>
      </a:p>
    </p188:txBody>
  </p188:cm>
  <p188:cm id="{A19E411B-EF6D-4EEC-A8A7-9A7C5564A735}" authorId="{8F211A0A-CAB7-B4CA-CEF0-2C810187F77B}" status="resolved" created="2022-11-21T15:44:39.553" complete="100000">
    <ac:txMkLst xmlns:ac="http://schemas.microsoft.com/office/drawing/2013/main/command">
      <pc:docMk xmlns:pc="http://schemas.microsoft.com/office/powerpoint/2013/main/command"/>
      <pc:sldMk xmlns:pc="http://schemas.microsoft.com/office/powerpoint/2013/main/command" cId="2578595854" sldId="286"/>
      <ac:spMk id="3" creationId="{9EE0A683-618F-4D75-846F-0DB536B4E502}"/>
      <ac:txMk cp="15" len="45">
        <ac:context len="187" hash="3096949416"/>
      </ac:txMk>
    </ac:txMkLst>
    <p188:pos x="5030334" y="916668"/>
    <p188:txBody>
      <a:bodyPr/>
      <a:lstStyle/>
      <a:p>
        <a:r>
          <a:rPr lang="en-GB"/>
          <a:t>VRSQ vs SSQ</a:t>
        </a:r>
      </a:p>
    </p188:txBody>
  </p188:cm>
</p188:cmLst>
</file>

<file path=ppt/comments/modernComment_123_8F3A847D.xml><?xml version="1.0" encoding="utf-8"?>
<p188:cmLst xmlns:a="http://schemas.openxmlformats.org/drawingml/2006/main" xmlns:r="http://schemas.openxmlformats.org/officeDocument/2006/relationships" xmlns:p188="http://schemas.microsoft.com/office/powerpoint/2018/8/main">
  <p188:cm id="{4F5BC8D2-AAF3-4AC1-AA96-40A6ABF51AFF}" authorId="{8F211A0A-CAB7-B4CA-CEF0-2C810187F77B}" status="resolved" created="2022-11-21T14:47:14.134" complete="100000">
    <ac:txMkLst xmlns:ac="http://schemas.microsoft.com/office/drawing/2013/main/command">
      <pc:docMk xmlns:pc="http://schemas.microsoft.com/office/powerpoint/2013/main/command"/>
      <pc:sldMk xmlns:pc="http://schemas.microsoft.com/office/powerpoint/2013/main/command" cId="2402976893" sldId="291"/>
      <ac:spMk id="3" creationId="{56BD7DC3-17C3-4B09-9D8E-F143A82B205E}"/>
      <ac:txMk cp="1" len="366">
        <ac:context len="371" hash="1818926875"/>
      </ac:txMk>
    </ac:txMkLst>
    <p188:pos x="10944906" y="582839"/>
    <p188:txBody>
      <a:bodyPr/>
      <a:lstStyle/>
      <a:p>
        <a:r>
          <a:rPr lang="en-GB"/>
          <a:t>Reformulate, repetition?</a:t>
        </a:r>
      </a:p>
    </p188:txBody>
  </p188:cm>
  <p188:cm id="{2C4332AC-8B68-4598-9BBD-CF7260D278C5}" authorId="{8F211A0A-CAB7-B4CA-CEF0-2C810187F77B}" status="resolved" created="2022-11-21T14:49:06.163" complete="100000">
    <ac:txMkLst xmlns:ac="http://schemas.microsoft.com/office/drawing/2013/main/command">
      <pc:docMk xmlns:pc="http://schemas.microsoft.com/office/powerpoint/2013/main/command"/>
      <pc:sldMk xmlns:pc="http://schemas.microsoft.com/office/powerpoint/2013/main/command" cId="2402976893" sldId="291"/>
      <ac:spMk id="3" creationId="{56BD7DC3-17C3-4B09-9D8E-F143A82B205E}"/>
      <ac:txMk cp="209" len="32">
        <ac:context len="371" hash="1818926875"/>
      </ac:txMk>
    </ac:txMkLst>
    <p188:pos x="4166734" y="2201182"/>
    <p188:txBody>
      <a:bodyPr/>
      <a:lstStyle/>
      <a:p>
        <a:r>
          <a:rPr lang="en-GB"/>
          <a:t>Emphasis on restriction artifical of Fov in R
</a:t>
        </a:r>
      </a:p>
    </p188:txBody>
  </p188:cm>
</p188:cmLst>
</file>

<file path=ppt/comments/modernComment_130_32312F1D.xml><?xml version="1.0" encoding="utf-8"?>
<p188:cmLst xmlns:a="http://schemas.openxmlformats.org/drawingml/2006/main" xmlns:r="http://schemas.openxmlformats.org/officeDocument/2006/relationships" xmlns:p188="http://schemas.microsoft.com/office/powerpoint/2018/8/main">
  <p188:cm id="{07F06F30-77C4-4770-B9E5-75053570B5B3}" authorId="{8F211A0A-CAB7-B4CA-CEF0-2C810187F77B}" status="resolved" created="2022-11-22T09:46:36.270" complete="100000">
    <ac:txMkLst xmlns:ac="http://schemas.microsoft.com/office/drawing/2013/main/command">
      <pc:docMk xmlns:pc="http://schemas.microsoft.com/office/powerpoint/2013/main/command"/>
      <pc:sldMk xmlns:pc="http://schemas.microsoft.com/office/powerpoint/2013/main/command" cId="842084125" sldId="304"/>
      <ac:spMk id="39" creationId="{60C03E34-88D6-F7DA-3154-F6B5307A1498}"/>
      <ac:txMk cp="72" len="41">
        <ac:context len="276" hash="1011566709"/>
      </ac:txMk>
    </ac:txMkLst>
    <p188:pos x="5239472" y="1191780"/>
    <p188:txBody>
      <a:bodyPr/>
      <a:lstStyle/>
      <a:p>
        <a:r>
          <a:rPr lang="en-GB"/>
          <a:t>wording</a:t>
        </a:r>
      </a:p>
    </p188:txBody>
  </p188:cm>
</p188:cmLst>
</file>

<file path=ppt/comments/modernComment_137_306F3E6D.xml><?xml version="1.0" encoding="utf-8"?>
<p188:cmLst xmlns:a="http://schemas.openxmlformats.org/drawingml/2006/main" xmlns:r="http://schemas.openxmlformats.org/officeDocument/2006/relationships" xmlns:p188="http://schemas.microsoft.com/office/powerpoint/2018/8/main">
  <p188:cm id="{A4755622-FDCE-4468-A1DA-F1149FFED849}" authorId="{8F211A0A-CAB7-B4CA-CEF0-2C810187F77B}" status="resolved" created="2022-11-21T14:39:58.560" complete="100000">
    <ac:deMkLst xmlns:ac="http://schemas.microsoft.com/office/drawing/2013/main/command">
      <pc:docMk xmlns:pc="http://schemas.microsoft.com/office/powerpoint/2013/main/command"/>
      <pc:sldMk xmlns:pc="http://schemas.microsoft.com/office/powerpoint/2013/main/command" cId="812596845" sldId="311"/>
      <ac:spMk id="3" creationId="{56BD7DC3-17C3-4B09-9D8E-F143A82B205E}"/>
    </ac:deMkLst>
    <p188:txBody>
      <a:bodyPr/>
      <a:lstStyle/>
      <a:p>
        <a:r>
          <a:rPr lang="en-GB"/>
          <a:t>Mention conclusions of papers in listing and not just the papers</a:t>
        </a:r>
      </a:p>
    </p188:txBody>
  </p188:cm>
  <p188:cm id="{96156A3F-0F80-409E-9EED-6F3FCEBF3048}" authorId="{8F211A0A-CAB7-B4CA-CEF0-2C810187F77B}" status="resolved" created="2022-11-21T14:42:18.064" complete="100000">
    <ac:txMkLst xmlns:ac="http://schemas.microsoft.com/office/drawing/2013/main/command">
      <pc:docMk xmlns:pc="http://schemas.microsoft.com/office/powerpoint/2013/main/command"/>
      <pc:sldMk xmlns:pc="http://schemas.microsoft.com/office/powerpoint/2013/main/command" cId="812596845" sldId="311"/>
      <ac:spMk id="3" creationId="{56BD7DC3-17C3-4B09-9D8E-F143A82B205E}"/>
      <ac:txMk cp="381" len="31">
        <ac:context len="416" hash="3817098712"/>
      </ac:txMk>
    </ac:txMkLst>
    <p188:pos x="5850392" y="2564039"/>
    <p188:txBody>
      <a:bodyPr/>
      <a:lstStyle/>
      <a:p>
        <a:r>
          <a:rPr lang="en-GB"/>
          <a:t>rephrase</a:t>
        </a:r>
      </a:p>
    </p188:txBody>
  </p188:cm>
  <p188:cm id="{544D4C43-B390-43BB-87AC-BC0E816A4641}" authorId="{8F211A0A-CAB7-B4CA-CEF0-2C810187F77B}" status="resolved" created="2022-11-21T14:44:38.147" complete="100000">
    <ac:txMkLst xmlns:ac="http://schemas.microsoft.com/office/drawing/2013/main/command">
      <pc:docMk xmlns:pc="http://schemas.microsoft.com/office/powerpoint/2013/main/command"/>
      <pc:sldMk xmlns:pc="http://schemas.microsoft.com/office/powerpoint/2013/main/command" cId="812596845" sldId="311"/>
      <ac:spMk id="38" creationId="{3AA1F6F7-BC50-4DE6-AA73-F823104EDAF2}"/>
      <ac:txMk cp="0" len="1178">
        <ac:context len="1179" hash="1415857768"/>
      </ac:txMk>
    </ac:txMkLst>
    <p188:pos x="10015992" y="263424"/>
    <p188:txBody>
      <a:bodyPr/>
      <a:lstStyle/>
      <a:p>
        <a:r>
          <a:rPr lang="en-GB"/>
          <a:t>Maybe add some slide paper summaries at the end</a:t>
        </a:r>
      </a:p>
    </p188:txBody>
  </p188:cm>
  <p188:cm id="{7325FECD-085D-47E8-B8FE-833CA95229BF}" authorId="{8F211A0A-CAB7-B4CA-CEF0-2C810187F77B}" status="resolved" created="2022-11-21T14:46:03.923" complete="100000">
    <ac:txMkLst xmlns:ac="http://schemas.microsoft.com/office/drawing/2013/main/command">
      <pc:docMk xmlns:pc="http://schemas.microsoft.com/office/powerpoint/2013/main/command"/>
      <pc:sldMk xmlns:pc="http://schemas.microsoft.com/office/powerpoint/2013/main/command" cId="812596845" sldId="311"/>
      <ac:spMk id="38" creationId="{3AA1F6F7-BC50-4DE6-AA73-F823104EDAF2}"/>
      <ac:txMk cp="673" len="114">
        <ac:context len="1179" hash="1415857768"/>
      </ac:txMk>
    </ac:txMkLst>
    <p188:pos x="6372906" y="1156052"/>
    <p188:txBody>
      <a:bodyPr/>
      <a:lstStyle/>
      <a:p>
        <a:r>
          <a:rPr lang="en-GB"/>
          <a:t>Put paper in polybox for valentina</a:t>
        </a:r>
      </a:p>
    </p188:txBody>
  </p188:cm>
</p188:cmLst>
</file>

<file path=ppt/comments/modernComment_139_272565E8.xml><?xml version="1.0" encoding="utf-8"?>
<p188:cmLst xmlns:a="http://schemas.openxmlformats.org/drawingml/2006/main" xmlns:r="http://schemas.openxmlformats.org/officeDocument/2006/relationships" xmlns:p188="http://schemas.microsoft.com/office/powerpoint/2018/8/main">
  <p188:cm id="{5C85B577-ECF5-4357-B5AD-40F193BFF3DF}" authorId="{8F211A0A-CAB7-B4CA-CEF0-2C810187F77B}" status="resolved" created="2022-11-21T14:50:55.607" complete="100000">
    <pc:sldMkLst xmlns:pc="http://schemas.microsoft.com/office/powerpoint/2013/main/command">
      <pc:docMk/>
      <pc:sldMk cId="2670443599" sldId="279"/>
    </pc:sldMkLst>
    <p188:txBody>
      <a:bodyPr/>
      <a:lstStyle/>
      <a:p>
        <a:r>
          <a:rPr lang="en-GB"/>
          <a:t>Simplify, maybe add simbols</a:t>
        </a:r>
      </a:p>
    </p188:txBody>
  </p188:cm>
  <p188:cm id="{447D3347-8F2E-47B9-B9F0-67C7806947D8}" authorId="{8F211A0A-CAB7-B4CA-CEF0-2C810187F77B}" status="resolved" created="2022-11-21T14:51:52.817" complete="100000">
    <pc:sldMkLst xmlns:pc="http://schemas.microsoft.com/office/powerpoint/2013/main/command">
      <pc:docMk/>
      <pc:sldMk cId="2670443599" sldId="279"/>
    </pc:sldMkLst>
    <p188:txBody>
      <a:bodyPr/>
      <a:lstStyle/>
      <a:p>
        <a:r>
          <a:rPr lang="en-GB"/>
          <a:t>Given similar FoV lim. And surroundings in VR and R….
List Hs.</a:t>
        </a:r>
      </a:p>
    </p188:txBody>
  </p188:cm>
  <p188:cm id="{0131DD94-BCF5-4BCE-A5F2-1D2F835B11DE}" authorId="{8F211A0A-CAB7-B4CA-CEF0-2C810187F77B}" status="resolved" created="2022-11-21T15:09:02.722" complete="100000">
    <ac:txMkLst xmlns:ac="http://schemas.microsoft.com/office/drawing/2013/main/command">
      <pc:docMk xmlns:pc="http://schemas.microsoft.com/office/powerpoint/2013/main/command"/>
      <pc:sldMk xmlns:pc="http://schemas.microsoft.com/office/powerpoint/2013/main/command" cId="656762344" sldId="313"/>
      <ac:spMk id="3" creationId="{9EE0A683-618F-4D75-846F-0DB536B4E502}"/>
      <ac:txMk cp="556">
        <ac:context len="589" hash="4253738216"/>
      </ac:txMk>
    </ac:txMkLst>
    <p188:pos x="2323420" y="5104039"/>
    <p188:txBody>
      <a:bodyPr/>
      <a:lstStyle/>
      <a:p>
        <a:r>
          <a:rPr lang="en-GB"/>
          <a:t>Head movement and time</a:t>
        </a:r>
      </a:p>
    </p188:txBody>
  </p188:cm>
</p188:cmLst>
</file>

<file path=ppt/comments/modernComment_13B_B0D8BC0B.xml><?xml version="1.0" encoding="utf-8"?>
<p188:cmLst xmlns:a="http://schemas.openxmlformats.org/drawingml/2006/main" xmlns:r="http://schemas.openxmlformats.org/officeDocument/2006/relationships" xmlns:p188="http://schemas.microsoft.com/office/powerpoint/2018/8/main">
  <p188:cm id="{61D76FB7-0F70-499D-AF3E-1134D21C84CA}" authorId="{8F211A0A-CAB7-B4CA-CEF0-2C810187F77B}" status="resolved" created="2022-11-22T10:06:49.585" complete="100000">
    <pc:sldMkLst xmlns:pc="http://schemas.microsoft.com/office/powerpoint/2013/main/command">
      <pc:docMk/>
      <pc:sldMk cId="2966993931" sldId="315"/>
    </pc:sldMkLst>
    <p188:txBody>
      <a:bodyPr/>
      <a:lstStyle/>
      <a:p>
        <a:r>
          <a:rPr lang="en-GB"/>
          <a:t>remove</a:t>
        </a:r>
      </a:p>
    </p188:txBody>
  </p188:cm>
</p188:cmLst>
</file>

<file path=ppt/comments/modernComment_13C_64654C7B.xml><?xml version="1.0" encoding="utf-8"?>
<p188:cmLst xmlns:a="http://schemas.openxmlformats.org/drawingml/2006/main" xmlns:r="http://schemas.openxmlformats.org/officeDocument/2006/relationships" xmlns:p188="http://schemas.microsoft.com/office/powerpoint/2018/8/main">
  <p188:cm id="{A60DF0B3-1028-4F21-AA97-8F1BAB7F6F50}" authorId="{8F211A0A-CAB7-B4CA-CEF0-2C810187F77B}" status="resolved" created="2022-11-21T15:17:11.133" complete="100000">
    <pc:sldMkLst xmlns:pc="http://schemas.microsoft.com/office/powerpoint/2013/main/command">
      <pc:docMk/>
      <pc:sldMk cId="3860397571" sldId="278"/>
    </pc:sldMkLst>
    <p188:txBody>
      <a:bodyPr/>
      <a:lstStyle/>
      <a:p>
        <a:r>
          <a:rPr lang="en-GB"/>
          <a:t>Add Formulas how the angular momentum is calculated, show formula or remove table</a:t>
        </a:r>
      </a:p>
    </p188:txBody>
  </p188:cm>
</p188:cmLst>
</file>

<file path=ppt/comments/modernComment_13D_E085FCEB.xml><?xml version="1.0" encoding="utf-8"?>
<p188:cmLst xmlns:a="http://schemas.openxmlformats.org/drawingml/2006/main" xmlns:r="http://schemas.openxmlformats.org/officeDocument/2006/relationships" xmlns:p188="http://schemas.microsoft.com/office/powerpoint/2018/8/main">
  <p188:cm id="{A5806001-63CC-4D43-9EED-F371C1BC7904}" authorId="{8F211A0A-CAB7-B4CA-CEF0-2C810187F77B}" status="resolved" created="2022-11-22T09:39:30.363" complete="100000">
    <ac:deMkLst xmlns:ac="http://schemas.microsoft.com/office/drawing/2013/main/command">
      <pc:docMk xmlns:pc="http://schemas.microsoft.com/office/powerpoint/2013/main/command"/>
      <pc:sldMk xmlns:pc="http://schemas.microsoft.com/office/powerpoint/2013/main/command" cId="3766877419" sldId="317"/>
      <ac:spMk id="45" creationId="{B8670D5C-C421-F8C8-FB68-EDC842363D7A}"/>
    </ac:deMkLst>
    <p188:txBody>
      <a:bodyPr/>
      <a:lstStyle/>
      <a:p>
        <a:r>
          <a:rPr lang="en-US"/>
          <a:t>rename</a:t>
        </a:r>
      </a:p>
    </p188:txBody>
  </p188:cm>
  <p188:cm id="{E1F75396-D5D2-445A-AB71-25DC021495B2}" authorId="{8F211A0A-CAB7-B4CA-CEF0-2C810187F77B}" status="resolved" created="2022-11-22T09:41:37.723" complete="100000">
    <ac:deMkLst xmlns:ac="http://schemas.microsoft.com/office/drawing/2013/main/command">
      <pc:docMk xmlns:pc="http://schemas.microsoft.com/office/powerpoint/2013/main/command"/>
      <pc:sldMk xmlns:pc="http://schemas.microsoft.com/office/powerpoint/2013/main/command" cId="3766877419" sldId="317"/>
      <ac:spMk id="45" creationId="{B8670D5C-C421-F8C8-FB68-EDC842363D7A}"/>
    </ac:deMkLst>
    <p188:txBody>
      <a:bodyPr/>
      <a:lstStyle/>
      <a:p>
        <a:r>
          <a:rPr lang="en-GB"/>
          <a:t>Overall overview slide before</a:t>
        </a:r>
      </a:p>
    </p188:txBody>
  </p188:cm>
</p188:cmLst>
</file>

<file path=ppt/comments/modernComment_13E_472A96A6.xml><?xml version="1.0" encoding="utf-8"?>
<p188:cmLst xmlns:a="http://schemas.openxmlformats.org/drawingml/2006/main" xmlns:r="http://schemas.openxmlformats.org/officeDocument/2006/relationships" xmlns:p188="http://schemas.microsoft.com/office/powerpoint/2018/8/main">
  <p188:cm id="{B42F2242-2A89-4B67-8D9A-8DAFC1FCECA9}"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1193973414" sldId="318"/>
      <ac:spMk id="3" creationId="{56BD7DC3-17C3-4B09-9D8E-F143A82B205E}"/>
    </ac:deMkLst>
    <p188:txBody>
      <a:bodyPr/>
      <a:lstStyle/>
      <a:p>
        <a:r>
          <a:rPr lang="en-GB"/>
          <a:t>Mention conclusions of papers in listing and not just the papers</a:t>
        </a:r>
      </a:p>
    </p188:txBody>
  </p188:cm>
  <p188:cm id="{BF45C527-8DE7-4252-BD00-CF045867526F}"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1193973414" sldId="318"/>
      <ac:spMk id="3" creationId="{56BD7DC3-17C3-4B09-9D8E-F143A82B205E}"/>
      <ac:txMk cp="276">
        <ac:context len="277" hash="4216622345"/>
      </ac:txMk>
    </ac:txMkLst>
    <p188:pos x="5850392" y="2564039"/>
    <p188:txBody>
      <a:bodyPr/>
      <a:lstStyle/>
      <a:p>
        <a:r>
          <a:rPr lang="en-GB"/>
          <a:t>rephrase</a:t>
        </a:r>
      </a:p>
    </p188:txBody>
  </p188:cm>
  <p188:cm id="{6FC30067-8AAE-4EB8-BD9B-459D768A3224}" authorId="{8F211A0A-CAB7-B4CA-CEF0-2C810187F77B}" status="resolved" created="2022-11-21T14:44:38.147" complete="100000">
    <ac:txMkLst xmlns:ac="http://schemas.microsoft.com/office/drawing/2013/main/command">
      <pc:docMk xmlns:pc="http://schemas.microsoft.com/office/powerpoint/2013/main/command"/>
      <pc:sldMk xmlns:pc="http://schemas.microsoft.com/office/powerpoint/2013/main/command" cId="1193973414" sldId="318"/>
      <ac:spMk id="38" creationId="{3AA1F6F7-BC50-4DE6-AA73-F823104EDAF2}"/>
      <ac:txMk cp="0" len="450">
        <ac:context len="451" hash="903007909"/>
      </ac:txMk>
    </ac:txMkLst>
    <p188:pos x="10015992" y="263424"/>
    <p188:txBody>
      <a:bodyPr/>
      <a:lstStyle/>
      <a:p>
        <a:r>
          <a:rPr lang="en-GB"/>
          <a:t>Maybe add some slide paper summaries at the end</a:t>
        </a:r>
      </a:p>
    </p188:txBody>
  </p188:cm>
  <p188:cm id="{A5EC8194-87DF-4D06-A86C-DF460255FE83}"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1193973414" sldId="318"/>
      <ac:spMk id="38" creationId="{3AA1F6F7-BC50-4DE6-AA73-F823104EDAF2}"/>
      <ac:txMk cp="148" len="114">
        <ac:context len="451" hash="903007909"/>
      </ac:txMk>
    </ac:txMkLst>
    <p188:pos x="6372906" y="1156052"/>
    <p188:txBody>
      <a:bodyPr/>
      <a:lstStyle/>
      <a:p>
        <a:r>
          <a:rPr lang="en-GB"/>
          <a:t>Put paper in polybox for valentina</a:t>
        </a:r>
      </a:p>
    </p188:txBody>
  </p188:cm>
</p188:cmLst>
</file>

<file path=ppt/comments/modernComment_13F_89F51056.xml><?xml version="1.0" encoding="utf-8"?>
<p188:cmLst xmlns:a="http://schemas.openxmlformats.org/drawingml/2006/main" xmlns:r="http://schemas.openxmlformats.org/officeDocument/2006/relationships" xmlns:p188="http://schemas.microsoft.com/office/powerpoint/2018/8/main">
  <p188:cm id="{D45BA3FE-7D9F-4362-BB03-B12DB15CF19A}"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2314539094" sldId="319"/>
      <ac:spMk id="3" creationId="{56BD7DC3-17C3-4B09-9D8E-F143A82B205E}"/>
    </ac:deMkLst>
    <p188:txBody>
      <a:bodyPr/>
      <a:lstStyle/>
      <a:p>
        <a:r>
          <a:rPr lang="en-GB"/>
          <a:t>Mention conclusions of papers in listing and not just the papers</a:t>
        </a:r>
      </a:p>
    </p188:txBody>
  </p188:cm>
  <p188:cm id="{782A087C-0381-4EC5-9391-87C6C001DEAA}"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2314539094" sldId="319"/>
      <ac:spMk id="3" creationId="{56BD7DC3-17C3-4B09-9D8E-F143A82B205E}"/>
      <ac:txMk cp="135">
        <ac:context len="136" hash="802264789"/>
      </ac:txMk>
    </ac:txMkLst>
    <p188:pos x="5850392" y="2564039"/>
    <p188:txBody>
      <a:bodyPr/>
      <a:lstStyle/>
      <a:p>
        <a:r>
          <a:rPr lang="en-GB"/>
          <a:t>rephrase</a:t>
        </a:r>
      </a:p>
    </p188:txBody>
  </p188:cm>
  <p188:cm id="{E9D47FCC-21AF-4924-B415-5279F9C7EE54}" authorId="{8F211A0A-CAB7-B4CA-CEF0-2C810187F77B}" status="resolved" created="2022-11-21T14:44:38.147">
    <ac:txMkLst xmlns:ac="http://schemas.microsoft.com/office/drawing/2013/main/command">
      <pc:docMk xmlns:pc="http://schemas.microsoft.com/office/powerpoint/2013/main/command"/>
      <pc:sldMk xmlns:pc="http://schemas.microsoft.com/office/powerpoint/2013/main/command" cId="2314539094" sldId="319"/>
      <ac:spMk id="38" creationId="{3AA1F6F7-BC50-4DE6-AA73-F823104EDAF2}"/>
      <ac:txMk cp="0" len="524">
        <ac:context len="525" hash="2346031191"/>
      </ac:txMk>
    </ac:txMkLst>
    <p188:pos x="10015992" y="263424"/>
    <p188:txBody>
      <a:bodyPr/>
      <a:lstStyle/>
      <a:p>
        <a:r>
          <a:rPr lang="en-GB"/>
          <a:t>Maybe add some slide paper summaries at the end</a:t>
        </a:r>
      </a:p>
    </p188:txBody>
  </p188:cm>
  <p188:cm id="{FC47AE8B-85AA-43AF-AFD5-C34AC92CB3F0}"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2314539094" sldId="319"/>
      <ac:spMk id="38" creationId="{3AA1F6F7-BC50-4DE6-AA73-F823104EDAF2}"/>
      <ac:txMk cp="673" len="114">
        <ac:context len="1179" hash="1415857768"/>
      </ac:txMk>
    </ac:txMkLst>
    <p188:pos x="6372906" y="1156052"/>
    <p188:txBody>
      <a:bodyPr/>
      <a:lstStyle/>
      <a:p>
        <a:r>
          <a:rPr lang="en-GB"/>
          <a:t>Put paper in polybox for valentina</a:t>
        </a:r>
      </a:p>
    </p188:txBody>
  </p188:cm>
</p188:cmLst>
</file>

<file path=ppt/comments/modernComment_140_D76EA3D.xml><?xml version="1.0" encoding="utf-8"?>
<p188:cmLst xmlns:a="http://schemas.openxmlformats.org/drawingml/2006/main" xmlns:r="http://schemas.openxmlformats.org/officeDocument/2006/relationships" xmlns:p188="http://schemas.microsoft.com/office/powerpoint/2018/8/main">
  <p188:cm id="{19F31983-76DC-4E7C-978F-B6579EE21BFE}"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225897021" sldId="320"/>
      <ac:spMk id="3" creationId="{56BD7DC3-17C3-4B09-9D8E-F143A82B205E}"/>
    </ac:deMkLst>
    <p188:txBody>
      <a:bodyPr/>
      <a:lstStyle/>
      <a:p>
        <a:r>
          <a:rPr lang="en-GB"/>
          <a:t>Mention conclusions of papers in listing and not just the papers</a:t>
        </a:r>
      </a:p>
    </p188:txBody>
  </p188:cm>
  <p188:cm id="{2830244B-6358-46EA-B2C3-F1A459A45148}"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225897021" sldId="320"/>
      <ac:spMk id="3" creationId="{56BD7DC3-17C3-4B09-9D8E-F143A82B205E}"/>
      <ac:txMk cp="135">
        <ac:context len="268" hash="2743157572"/>
      </ac:txMk>
    </ac:txMkLst>
    <p188:pos x="5850392" y="2564039"/>
    <p188:txBody>
      <a:bodyPr/>
      <a:lstStyle/>
      <a:p>
        <a:r>
          <a:rPr lang="en-GB"/>
          <a:t>rephrase</a:t>
        </a:r>
      </a:p>
    </p188:txBody>
  </p188:cm>
  <p188:cm id="{B11EE436-21A5-4B55-9E1E-B6A53B8AADE3}" authorId="{8F211A0A-CAB7-B4CA-CEF0-2C810187F77B}" status="resolved" created="2022-11-21T14:44:38.147">
    <ac:txMkLst xmlns:ac="http://schemas.microsoft.com/office/drawing/2013/main/command">
      <pc:docMk xmlns:pc="http://schemas.microsoft.com/office/powerpoint/2013/main/command"/>
      <pc:sldMk xmlns:pc="http://schemas.microsoft.com/office/powerpoint/2013/main/command" cId="225897021" sldId="320"/>
      <ac:spMk id="38" creationId="{3AA1F6F7-BC50-4DE6-AA73-F823104EDAF2}"/>
      <ac:txMk cp="0" len="103">
        <ac:context len="104" hash="1125144682"/>
      </ac:txMk>
    </ac:txMkLst>
    <p188:pos x="10015992" y="263424"/>
    <p188:txBody>
      <a:bodyPr/>
      <a:lstStyle/>
      <a:p>
        <a:r>
          <a:rPr lang="en-GB"/>
          <a:t>Maybe add some slide paper summaries at the end</a:t>
        </a:r>
      </a:p>
    </p188:txBody>
  </p188:cm>
  <p188:cm id="{3696C844-52B0-4A71-8E3F-EE0BE6C8993D}"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225897021" sldId="320"/>
      <ac:spMk id="38" creationId="{3AA1F6F7-BC50-4DE6-AA73-F823104EDAF2}"/>
      <ac:txMk cp="0">
        <ac:context len="104" hash="1125144682"/>
      </ac:txMk>
    </ac:txMkLst>
    <p188:pos x="6372906" y="1156052"/>
    <p188:txBody>
      <a:bodyPr/>
      <a:lstStyle/>
      <a:p>
        <a:r>
          <a:rPr lang="en-GB"/>
          <a:t>Put paper in polybox for valentina</a:t>
        </a:r>
      </a:p>
    </p188:txBody>
  </p188:cm>
</p188:cmLst>
</file>

<file path=ppt/comments/modernComment_141_F52CC157.xml><?xml version="1.0" encoding="utf-8"?>
<p188:cmLst xmlns:a="http://schemas.openxmlformats.org/drawingml/2006/main" xmlns:r="http://schemas.openxmlformats.org/officeDocument/2006/relationships" xmlns:p188="http://schemas.microsoft.com/office/powerpoint/2018/8/main">
  <p188:cm id="{BF0E5841-0F9D-49A1-9E6E-96BA915F016B}"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4113350999" sldId="321"/>
      <ac:spMk id="3" creationId="{56BD7DC3-17C3-4B09-9D8E-F143A82B205E}"/>
    </ac:deMkLst>
    <p188:txBody>
      <a:bodyPr/>
      <a:lstStyle/>
      <a:p>
        <a:r>
          <a:rPr lang="en-GB"/>
          <a:t>Mention conclusions of papers in listing and not just the papers</a:t>
        </a:r>
      </a:p>
    </p188:txBody>
  </p188:cm>
  <p188:cm id="{7616D3D8-70DD-434B-B924-4DF5EB9FB278}"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4113350999" sldId="321"/>
      <ac:spMk id="3" creationId="{56BD7DC3-17C3-4B09-9D8E-F143A82B205E}"/>
      <ac:txMk cp="135">
        <ac:context len="138" hash="566927232"/>
      </ac:txMk>
    </ac:txMkLst>
    <p188:pos x="5850392" y="2564039"/>
    <p188:txBody>
      <a:bodyPr/>
      <a:lstStyle/>
      <a:p>
        <a:r>
          <a:rPr lang="en-GB"/>
          <a:t>rephrase</a:t>
        </a:r>
      </a:p>
    </p188:txBody>
  </p188:cm>
  <p188:cm id="{485B7791-6526-4D68-9B47-1AD205F3888C}" authorId="{8F211A0A-CAB7-B4CA-CEF0-2C810187F77B}" status="resolved" created="2022-11-21T14:44:38.147">
    <ac:txMkLst xmlns:ac="http://schemas.microsoft.com/office/drawing/2013/main/command">
      <pc:docMk xmlns:pc="http://schemas.microsoft.com/office/powerpoint/2013/main/command"/>
      <pc:sldMk xmlns:pc="http://schemas.microsoft.com/office/powerpoint/2013/main/command" cId="4113350999" sldId="321"/>
      <ac:spMk id="38" creationId="{3AA1F6F7-BC50-4DE6-AA73-F823104EDAF2}"/>
      <ac:txMk cp="0" len="98">
        <ac:context len="99" hash="2111080103"/>
      </ac:txMk>
    </ac:txMkLst>
    <p188:pos x="10015992" y="263424"/>
    <p188:txBody>
      <a:bodyPr/>
      <a:lstStyle/>
      <a:p>
        <a:r>
          <a:rPr lang="en-GB"/>
          <a:t>Maybe add some slide paper summaries at the end</a:t>
        </a:r>
      </a:p>
    </p188:txBody>
  </p188:cm>
  <p188:cm id="{2AC36E57-7B63-4EFC-9148-465780EAC8E8}"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4113350999" sldId="321"/>
      <ac:spMk id="38" creationId="{3AA1F6F7-BC50-4DE6-AA73-F823104EDAF2}"/>
      <ac:txMk cp="0">
        <ac:context len="99" hash="2111080103"/>
      </ac:txMk>
    </ac:txMkLst>
    <p188:pos x="6372906" y="1156052"/>
    <p188:txBody>
      <a:bodyPr/>
      <a:lstStyle/>
      <a:p>
        <a:r>
          <a:rPr lang="en-GB"/>
          <a:t>Put paper in polybox for valentina</a:t>
        </a:r>
      </a:p>
    </p188:txBody>
  </p188:cm>
</p188:cmLst>
</file>

<file path=ppt/comments/modernComment_142_B8ADCAAD.xml><?xml version="1.0" encoding="utf-8"?>
<p188:cmLst xmlns:a="http://schemas.openxmlformats.org/drawingml/2006/main" xmlns:r="http://schemas.openxmlformats.org/officeDocument/2006/relationships" xmlns:p188="http://schemas.microsoft.com/office/powerpoint/2018/8/main">
  <p188:cm id="{D14B550A-E302-43D9-9683-DEC59C04A405}" authorId="{8F211A0A-CAB7-B4CA-CEF0-2C810187F77B}" status="resolved" created="2022-11-21T14:39:58.560">
    <ac:deMkLst xmlns:ac="http://schemas.microsoft.com/office/drawing/2013/main/command">
      <pc:docMk xmlns:pc="http://schemas.microsoft.com/office/powerpoint/2013/main/command"/>
      <pc:sldMk xmlns:pc="http://schemas.microsoft.com/office/powerpoint/2013/main/command" cId="3098397357" sldId="322"/>
      <ac:spMk id="3" creationId="{56BD7DC3-17C3-4B09-9D8E-F143A82B205E}"/>
    </ac:deMkLst>
    <p188:txBody>
      <a:bodyPr/>
      <a:lstStyle/>
      <a:p>
        <a:r>
          <a:rPr lang="en-GB"/>
          <a:t>Mention conclusions of papers in listing and not just the papers</a:t>
        </a:r>
      </a:p>
    </p188:txBody>
  </p188:cm>
  <p188:cm id="{E4259E0B-9F10-4B99-99B8-B8A25000F716}" authorId="{8F211A0A-CAB7-B4CA-CEF0-2C810187F77B}" status="resolved" created="2022-11-21T14:42:18.064">
    <ac:txMkLst xmlns:ac="http://schemas.microsoft.com/office/drawing/2013/main/command">
      <pc:docMk xmlns:pc="http://schemas.microsoft.com/office/powerpoint/2013/main/command"/>
      <pc:sldMk xmlns:pc="http://schemas.microsoft.com/office/powerpoint/2013/main/command" cId="3098397357" sldId="322"/>
      <ac:spMk id="3" creationId="{56BD7DC3-17C3-4B09-9D8E-F143A82B205E}"/>
      <ac:txMk cp="135">
        <ac:context len="376" hash="466733067"/>
      </ac:txMk>
    </ac:txMkLst>
    <p188:pos x="5850392" y="2564039"/>
    <p188:txBody>
      <a:bodyPr/>
      <a:lstStyle/>
      <a:p>
        <a:r>
          <a:rPr lang="en-GB"/>
          <a:t>rephrase</a:t>
        </a:r>
      </a:p>
    </p188:txBody>
  </p188:cm>
  <p188:cm id="{E2A63072-983E-4CDC-9680-DE3A5D779935}" authorId="{8F211A0A-CAB7-B4CA-CEF0-2C810187F77B}" status="resolved" created="2022-11-21T14:44:38.147">
    <ac:txMkLst xmlns:ac="http://schemas.microsoft.com/office/drawing/2013/main/command">
      <pc:docMk xmlns:pc="http://schemas.microsoft.com/office/powerpoint/2013/main/command"/>
      <pc:sldMk xmlns:pc="http://schemas.microsoft.com/office/powerpoint/2013/main/command" cId="3098397357" sldId="322"/>
      <ac:spMk id="38" creationId="{3AA1F6F7-BC50-4DE6-AA73-F823104EDAF2}"/>
      <ac:txMk cp="0" len="98">
        <ac:context len="99" hash="2111080103"/>
      </ac:txMk>
    </ac:txMkLst>
    <p188:txBody>
      <a:bodyPr/>
      <a:lstStyle/>
      <a:p>
        <a:r>
          <a:rPr lang="en-GB"/>
          <a:t>Maybe add some slide paper summaries at the end</a:t>
        </a:r>
      </a:p>
    </p188:txBody>
  </p188:cm>
  <p188:cm id="{F07ED6D6-970B-4BE1-A1B1-DA3B0D5688CC}" authorId="{8F211A0A-CAB7-B4CA-CEF0-2C810187F77B}" status="resolved" created="2022-11-21T14:46:03.923">
    <ac:txMkLst xmlns:ac="http://schemas.microsoft.com/office/drawing/2013/main/command">
      <pc:docMk xmlns:pc="http://schemas.microsoft.com/office/powerpoint/2013/main/command"/>
      <pc:sldMk xmlns:pc="http://schemas.microsoft.com/office/powerpoint/2013/main/command" cId="3098397357" sldId="322"/>
      <ac:spMk id="38" creationId="{3AA1F6F7-BC50-4DE6-AA73-F823104EDAF2}"/>
      <ac:txMk cp="0">
        <ac:context len="99" hash="2111080103"/>
      </ac:txMk>
    </ac:txMkLst>
    <p188:txBody>
      <a:bodyPr/>
      <a:lstStyle/>
      <a:p>
        <a:r>
          <a:rPr lang="en-GB"/>
          <a:t>Put paper in polybox for valentina</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23.11.2022</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15:18:30.842"/>
    </inkml:context>
    <inkml:brush xml:id="br0">
      <inkml:brushProperty name="width" value="0.05" units="cm"/>
      <inkml:brushProperty name="height" value="0.05" units="cm"/>
    </inkml:brush>
  </inkml:definitions>
  <inkml:trace contextRef="#ctx0" brushRef="#br0">1 1502 24575,'0'0'0,"0"-1"0,3-20 0,0 1 0,8-26 0,18-38 0,-12 45 0,1 0 0,35-53 0,-34 65 0,0 2 0,1 0 0,28-25 0,78-58 0,-70 67 0,2 2 0,73-37 0,-51 36 0,79-41 0,-4-8 0,-37 13 0,-86 53 0,45-42 0,36-52 0,-88 88 0,-2-1 0,25-43 0,-32 45 0,14-37 0,-11 13-1365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18:21:38.209"/>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3:47.584"/>
    </inkml:context>
    <inkml:brush xml:id="br0">
      <inkml:brushProperty name="width" value="0.05" units="cm"/>
      <inkml:brushProperty name="height" value="0.05" units="cm"/>
    </inkml:brush>
  </inkml:definitions>
  <inkml:trace contextRef="#ctx0" brushRef="#br0">0 0 8896 0 0,'7'22'5382'0'0,"6"44"-488"0"0,17 31-3853 0 0,-18-39-1020 0 0,-9-42 13 0 0,-1 0 0 0 0,0 0 0 0 0,0 16 0 0 0,-3-7 21 0 0,1-20-143 0 0,0 0 0 0 0,-1 1 0 0 0,2-1-1 0 0,-1 1 1 0 0,1-1 0 0 0,0 0 0 0 0,0 1 0 0 0,2 6-1 0 0,-3-11 52 0 0,0-1 0 0 0,1 0-1 0 0,-1 0 1 0 0,0 0 0 0 0,0 1-1 0 0,0-1 1 0 0,0 0 0 0 0,0 0 0 0 0,0 1-1 0 0,0-1 1 0 0,0 0 0 0 0,0 0-1 0 0,0 1 1 0 0,0-1 0 0 0,-1 0-1 0 0,1 0 1 0 0,0 0 0 0 0,0 1-1 0 0,0-1 1 0 0,0 0 0 0 0,0 0-1 0 0,0 0 1 0 0,0 1 0 0 0,-1-1-1 0 0,1 0 1 0 0,0 0 0 0 0,0 0-1 0 0,0 0 1 0 0,-1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3:48.367"/>
    </inkml:context>
    <inkml:brush xml:id="br0">
      <inkml:brushProperty name="width" value="0.05" units="cm"/>
      <inkml:brushProperty name="height" value="0.05" units="cm"/>
    </inkml:brush>
  </inkml:definitions>
  <inkml:trace contextRef="#ctx0" brushRef="#br0">12 42 1840 0 0,'-12'-5'10781'0'0,"21"-6"-6077"0"0,3-2-3790 0 0,-11 12-877 0 0,0 0-1 0 0,0 0 1 0 0,0 0-1 0 0,0 0 1 0 0,0 0-1 0 0,0 0 1 0 0,1 0-1 0 0,-1 1 1 0 0,0-1-1 0 0,1 0 1 0 0,-1 1-1 0 0,1-1 1 0 0,-1 1-1 0 0,1-1 0 0 0,-1 1 1 0 0,0 0-1 0 0,1 0 1 0 0,0 0-1 0 0,-1 0 1 0 0,1 0-1 0 0,1 0 1 0 0,4 0-12 0 0,-1 1 1 0 0,0 0-1 0 0,11 2 0 0 0,-7 0-26 0 0,-1 1 0 0 0,1 0 0 0 0,-1 0 0 0 0,14 10 0 0 0,-18-11 8 0 0,-1 0 0 0 0,1 0 0 0 0,-1 1 0 0 0,0 0 0 0 0,0 0 0 0 0,0 0 0 0 0,0 0-1 0 0,-1 1 1 0 0,6 9 0 0 0,-8-11-4 0 0,1 1 0 0 0,-1-1 0 0 0,0 1 0 0 0,-1 0 0 0 0,1 0 0 0 0,-1-1 0 0 0,1 1 0 0 0,-1 0 0 0 0,0 0 0 0 0,-1 0-1 0 0,1-1 1 0 0,-1 1 0 0 0,1 0 0 0 0,-1 0 0 0 0,0-1 0 0 0,-1 1 0 0 0,1-1 0 0 0,-1 1 0 0 0,1-1 0 0 0,-1 1-1 0 0,-3 4 1 0 0,1-2 3 0 0,-1-1 0 0 0,1 1 0 0 0,-1-1 0 0 0,0 1 0 0 0,0-1-1 0 0,0-1 1 0 0,-1 1 0 0 0,0-1 0 0 0,0 0 0 0 0,-10 5-1 0 0,-34 12 751 0 0,42-18 123 0 0,36 17 1001 0 0,-3-4-1522 0 0,-1 2-1 0 0,-1 2 1 0 0,38 39 0 0 0,-45-43-226 0 0,-7-7-115 0 0,-7-6-219 0 0,1 0 0 0 0,0 0 0 0 0,1 0 0 0 0,-1 0 0 0 0,5 3 0 0 0,-4-7-3327 0 0,0 0 1783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3:48.918"/>
    </inkml:context>
    <inkml:brush xml:id="br0">
      <inkml:brushProperty name="width" value="0.05" units="cm"/>
      <inkml:brushProperty name="height" value="0.05" units="cm"/>
    </inkml:brush>
  </inkml:definitions>
  <inkml:trace contextRef="#ctx0" brushRef="#br0">76 42 9760 0 0,'-6'-9'707'0'0,"4"5"-21"0"0,0 0 0 0 0,0 1-1 0 0,0-1 1 0 0,-1 1 0 0 0,0 0 0 0 0,-4-5-1 0 0,7 8-564 0 0,-1 0 0 0 0,1-1-1 0 0,-1 1 1 0 0,1 0 0 0 0,-1-1-1 0 0,0 1 1 0 0,1 0-1 0 0,-1 0 1 0 0,0-1 0 0 0,1 1-1 0 0,-1 0 1 0 0,0 0 0 0 0,1 0-1 0 0,-1 0 1 0 0,0 0-1 0 0,1 0 1 0 0,-1 0 0 0 0,-1 0-1 0 0,1 1-52 0 0,0-1 0 0 0,0 1-1 0 0,0-1 1 0 0,0 1 0 0 0,0-1-1 0 0,0 1 1 0 0,0 0 0 0 0,0 0-1 0 0,0-1 1 0 0,0 1-1 0 0,1 0 1 0 0,-1 0 0 0 0,0 0-1 0 0,0 1 1 0 0,-3 4-18 0 0,2-1 0 0 0,-1 0 0 0 0,1 1 0 0 0,0 0 0 0 0,0 0 0 0 0,0-1 0 0 0,1 1 0 0 0,0 0 0 0 0,0 0 0 0 0,0 12 0 0 0,1-14-50 0 0,0 0-1 0 0,0-1 1 0 0,0 1-1 0 0,0 0 1 0 0,1 0-1 0 0,0 0 1 0 0,0-1-1 0 0,0 1 1 0 0,0 0 0 0 0,0-1-1 0 0,1 1 1 0 0,0-1-1 0 0,0 0 1 0 0,0 1-1 0 0,0-1 1 0 0,0 0-1 0 0,0 0 1 0 0,4 3-1 0 0,-4-4 53 0 0,0-1-1 0 0,0 0 0 0 0,0 0 0 0 0,1 0 0 0 0,-1-1 1 0 0,0 1-1 0 0,0 0 0 0 0,1-1 0 0 0,-1 1 0 0 0,0-1 0 0 0,0 0 1 0 0,1 0-1 0 0,-1 0 0 0 0,0 0 0 0 0,1 0 0 0 0,-1-1 1 0 0,0 1-1 0 0,1-1 0 0 0,-1 1 0 0 0,3-2 0 0 0,7-2 110 0 0,-2-1 0 0 0,20-10 0 0 0,-21 10 63 0 0,-6 3-117 0 0,0 1 1 0 0,0-1-1 0 0,0 0 0 0 0,-1 0 1 0 0,1 0-1 0 0,0 0 1 0 0,-1-1-1 0 0,0 1 0 0 0,0 0 1 0 0,1-1-1 0 0,-1 0 1 0 0,1-3-1 0 0,-2 5-58 0 0,-1 0 1 0 0,1-1-1 0 0,-1 1 1 0 0,0-1-1 0 0,1 1 0 0 0,-1 0 1 0 0,0-1-1 0 0,0 1 0 0 0,0 0 1 0 0,0-1-1 0 0,0 1 0 0 0,-1-1 1 0 0,1 1-1 0 0,0 0 0 0 0,-1-1 1 0 0,1 1-1 0 0,-1 0 1 0 0,1 0-1 0 0,-1-1 0 0 0,1 1 1 0 0,-1 0-1 0 0,0 0 0 0 0,0 0 1 0 0,0 0-1 0 0,0-1 0 0 0,0 1 1 0 0,0 1-1 0 0,0-1 1 0 0,0 0-1 0 0,-2-1 0 0 0,-12-9 110 0 0,0 0 0 0 0,-18-8-1 0 0,-2-2-2826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3:49.308"/>
    </inkml:context>
    <inkml:brush xml:id="br0">
      <inkml:brushProperty name="width" value="0.05" units="cm"/>
      <inkml:brushProperty name="height" value="0.05" units="cm"/>
    </inkml:brush>
  </inkml:definitions>
  <inkml:trace contextRef="#ctx0" brushRef="#br0">1 1 6912 0 0,'1'1'7012'0'0,"2"9"-5658"0"0,-2 0-345 0 0,0 0 0 0 0,6 20 0 0 0,-3-10-387 0 0,7 32-35 0 0,2-1 0 0 0,35 88-1 0 0,-36-113-652 0 0,23 38-1 0 0,-29-54-2869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3:49.697"/>
    </inkml:context>
    <inkml:brush xml:id="br0">
      <inkml:brushProperty name="width" value="0.05" units="cm"/>
      <inkml:brushProperty name="height" value="0.05" units="cm"/>
    </inkml:brush>
  </inkml:definitions>
  <inkml:trace contextRef="#ctx0" brushRef="#br0">1 135 5064 0 0,'0'0'389'0'0,"13"-8"4250"0"0,26-18 4421 0 0,-15 10-7755 0 0,0 1 1 0 0,30-13 0 0 0,-7 7-1561 0 0,-16 5-3917 0 0,-22 11-2718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21.738"/>
    </inkml:context>
    <inkml:brush xml:id="br0">
      <inkml:brushProperty name="width" value="0.05" units="cm"/>
      <inkml:brushProperty name="height" value="0.05" units="cm"/>
    </inkml:brush>
  </inkml:definitions>
  <inkml:trace contextRef="#ctx0" brushRef="#br0">404 255 7224 0 0,'0'0'1301'0'0,"6"-16"1530"0"0,-6 15-2629 0 0,0 0 0 0 0,0 1 1 0 0,1-1-1 0 0,-1 1 0 0 0,0-1 1 0 0,0 1-1 0 0,0-1 1 0 0,0 0-1 0 0,0 1 0 0 0,0-1 1 0 0,0 1-1 0 0,-1-1 0 0 0,1 1 1 0 0,0-1-1 0 0,0 0 0 0 0,0 1 1 0 0,0-1-1 0 0,-1 1 0 0 0,1-1 1 0 0,0 1-1 0 0,-1-1 1 0 0,1 1-1 0 0,0-1 0 0 0,-1 1 1 0 0,0-1-1 0 0,-3-3 252 0 0,-18-22 1351 0 0,13 15-1359 0 0,0 0 1 0 0,-1 1 0 0 0,-17-15-1 0 0,3 7-452 0 0,0 2 0 0 0,-1 1 0 0 0,-1 1 0 0 0,0 1 0 0 0,-1 1 0 0 0,-1 2 0 0 0,0 1-1 0 0,-29-7 1 0 0,27 10-1248 0 0,1-2-60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1.772"/>
    </inkml:context>
    <inkml:brush xml:id="br0">
      <inkml:brushProperty name="width" value="0.05" units="cm"/>
      <inkml:brushProperty name="height" value="0.05" units="cm"/>
    </inkml:brush>
  </inkml:definitions>
  <inkml:trace contextRef="#ctx0" brushRef="#br0">22 6 8320 0 0,'0'0'756'0'0,"-21"-5"8227"0"0,21 5-8788 0 0,3 7 1618 0 0,14 12-3410 0 0,-13-15 2438 0 0,20 24-431 0 0,-1 1 0 0 0,24 40-1 0 0,30 67-195 0 0,-46-79-161 0 0,-10-19-62 0 0,39 65 490 0 0,-56-96-634 0 0,0 1 0 0 0,0-1-1 0 0,3 12 1 0 0,7 14-1018 0 0,-9-21 1155 0 0,-14-40-1820 0 0,8 18-131 0 0,-2-1-3829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2.352"/>
    </inkml:context>
    <inkml:brush xml:id="br0">
      <inkml:brushProperty name="width" value="0.05" units="cm"/>
      <inkml:brushProperty name="height" value="0.05" units="cm"/>
    </inkml:brush>
  </inkml:definitions>
  <inkml:trace contextRef="#ctx0" brushRef="#br0">69 346 10136 0 0,'0'0'230'0'0,"-5"-12"548"0"0,-12-10-754 0 0,13 17 287 0 0,0 1 0 0 0,1-1 1 0 0,-1 0-1 0 0,1-1 0 0 0,0 1 0 0 0,1 0 0 0 0,-1-1 0 0 0,1 0 0 0 0,-2-7 1 0 0,-3-10 324 0 0,5 19-512 0 0,1 0 0 0 0,0-1 0 0 0,0 1 0 0 0,0 0 1 0 0,0-9-1 0 0,1 1 269 0 0,-1-4 99 0 0,1 1 0 0 0,1-1 0 0 0,1 0 0 0 0,5-25 0 0 0,-6 37-493 0 0,1 0-1 0 0,-1 0 1 0 0,1 0 0 0 0,0 0 0 0 0,0 0 0 0 0,0 1 0 0 0,0-1 0 0 0,1 1-1 0 0,-1-1 1 0 0,1 1 0 0 0,0 0 0 0 0,0 0 0 0 0,0 0 0 0 0,0 0 0 0 0,1 1-1 0 0,-1-1 1 0 0,1 1 0 0 0,0 0 0 0 0,-1 0 0 0 0,1 0 0 0 0,0 1 0 0 0,6-2-1 0 0,-1 0 53 0 0,1 1-1 0 0,-1 1 0 0 0,1-1 0 0 0,0 2 0 0 0,0-1 1 0 0,0 1-1 0 0,-1 1 0 0 0,1 0 0 0 0,0 0 0 0 0,9 3 1 0 0,-11-2-25 0 0,-1 0 1 0 0,0 0 0 0 0,0 1 0 0 0,0 0 0 0 0,-1 1 0 0 0,1-1 0 0 0,-1 1-1 0 0,1 1 1 0 0,-1-1 0 0 0,0 1 0 0 0,-1 0 0 0 0,1 0 0 0 0,7 11-1 0 0,-9-12 4 0 0,55 84-146 0 0,-52-77 263 0 0,-1 1-1 0 0,-1 0 0 0 0,0 0 1 0 0,0 0-1 0 0,-1 0 1 0 0,2 15-1 0 0,-5-24-22 0 0,-1 0 0 0 0,0 0 0 0 0,1 0 0 0 0,-2 0 0 0 0,1 0 0 0 0,0 0 0 0 0,0 0 0 0 0,-1 0-1 0 0,0 0 1 0 0,0 0 0 0 0,-1 4 0 0 0,-2 0 353 0 0,0 0 1 0 0,-9 12-1 0 0,5-6-169 0 0,5-9-278 0 0,-1-1 1 0 0,1 1-1 0 0,-1-1 1 0 0,1 0-1 0 0,-1 0 1 0 0,0 0-1 0 0,0 0 1 0 0,-1-1-1 0 0,1 0 1 0 0,0 0-1 0 0,-1 0 1 0 0,1 0 0 0 0,-1-1-1 0 0,1 1 1 0 0,-1-1-1 0 0,-7 0 1 0 0,-1 1 19 0 0,-1-1 1 0 0,0 0 0 0 0,0-1 0 0 0,-20-3 0 0 0,20 2-28 0 0,4-1-15 0 0,1 1-1 0 0,-2 0 1 0 0,1 0 0 0 0,0 1 0 0 0,-12 2-1 0 0,17 0-140 0 0,6-1-258 0 0,1 0 0 0 0,-1 0 1 0 0,0 0-1 0 0,1 0 0 0 0,-1 0 0 0 0,1 0 0 0 0,-1-1 1 0 0,3 2-1 0 0,6 0-1011 0 0,3 0-170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2.734"/>
    </inkml:context>
    <inkml:brush xml:id="br0">
      <inkml:brushProperty name="width" value="0.05" units="cm"/>
      <inkml:brushProperty name="height" value="0.05" units="cm"/>
    </inkml:brush>
  </inkml:definitions>
  <inkml:trace contextRef="#ctx0" brushRef="#br0">1 1 9672 0 0,'0'4'267'0'0,"1"0"0"0"0,-1 0 0 0 0,1 0 0 0 0,0 0 1 0 0,0 0-1 0 0,0 0 0 0 0,1 0 0 0 0,2 5 0 0 0,21 31 6683 0 0,-13-21-5097 0 0,14 28-581 0 0,9 16 396 0 0,-13-36-3605 0 0,-19-23 853 0 0,1 0 1 0 0,0-1 0 0 0,1 1-1 0 0,4 2 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15:18:30.843"/>
    </inkml:context>
    <inkml:brush xml:id="br0">
      <inkml:brushProperty name="width" value="0.05" units="cm"/>
      <inkml:brushProperty name="height" value="0.05" units="cm"/>
      <inkml:brushProperty name="ignorePressure" value="1"/>
    </inkml:brush>
  </inkml:definitions>
  <inkml:trace contextRef="#ctx0" brushRef="#br0">77 190,'0'0,"0"0,0 0,0 0,0 0,0 0,0 0,0 0,377-145,-382 147,9-3,112-44,-681 262,562-216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3.128"/>
    </inkml:context>
    <inkml:brush xml:id="br0">
      <inkml:brushProperty name="width" value="0.05" units="cm"/>
      <inkml:brushProperty name="height" value="0.05" units="cm"/>
    </inkml:brush>
  </inkml:definitions>
  <inkml:trace contextRef="#ctx0" brushRef="#br0">91 316 17503 0 0,'-19'10'1990'0'0,"18"-9"-1914"0"0,0 0 1 0 0,0 0-1 0 0,-1 0 0 0 0,1-1 0 0 0,0 1 1 0 0,-1 0-1 0 0,1 0 0 0 0,0-1 1 0 0,-1 1-1 0 0,1-1 0 0 0,-1 1 1 0 0,1-1-1 0 0,-1 0 0 0 0,1 1 0 0 0,-1-1 1 0 0,0 0-1 0 0,1 0 0 0 0,-1 0 1 0 0,1 0-1 0 0,-1 0 0 0 0,1-1 1 0 0,-1 1-1 0 0,1 0 0 0 0,-1-1 1 0 0,1 1-1 0 0,-1-1 0 0 0,1 0 0 0 0,0 1 1 0 0,-3-2-1 0 0,1 0-38 0 0,1 0 1 0 0,-1 0-1 0 0,1-1 1 0 0,-1 1-1 0 0,1 0 0 0 0,-4-6 1 0 0,6 7-314 0 0,-1 0 0 0 0,0 0-1 0 0,1 0 1 0 0,-1 0 0 0 0,1 0 0 0 0,-1-1 0 0 0,1 1 0 0 0,0 0 0 0 0,-1 0-1 0 0,1 0 1 0 0,0-1 0 0 0,0 1 0 0 0,0 0 0 0 0,0 0 0 0 0,0-1 0 0 0,0 1-1 0 0,0 0 1 0 0,1 0 0 0 0,-1 0 0 0 0,1-3 0 0 0</inkml:trace>
  <inkml:trace contextRef="#ctx0" brushRef="#br0" timeOffset="1">149 1 7832 0 0,'1'9'640'0'0,"1"0"1"0"0,-1 1-1 0 0,2-1 1 0 0,0 0-1 0 0,5 13 1 0 0,-3-9 965 0 0,6 14 927 0 0,28 47 0 0 0,-5-11-1515 0 0,1 2-392 0 0,3-2 1 0 0,65 83 0 0 0,-93-132-514 0 0,-1-1-410 0 0,0-1 0 0 0,0-1 0 0 0,1 1 0 0 0,1-1 0 0 0,22 17-1 0 0,-10-10-2363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3.643"/>
    </inkml:context>
    <inkml:brush xml:id="br0">
      <inkml:brushProperty name="width" value="0.05" units="cm"/>
      <inkml:brushProperty name="height" value="0.05" units="cm"/>
    </inkml:brush>
  </inkml:definitions>
  <inkml:trace contextRef="#ctx0" brushRef="#br0">8 321 17503 0 0,'0'0'24'0'0,"0"0"0"0"0,0 0-1 0 0,-1 1 1 0 0,1-1-1 0 0,0 0 1 0 0,0 0 0 0 0,0 0-1 0 0,0 0 1 0 0,-1 0-1 0 0,1 0 1 0 0,0 0 0 0 0,0 0-1 0 0,0 1 1 0 0,-1-1-1 0 0,1 0 1 0 0,0 0 0 0 0,0 0-1 0 0,0 0 1 0 0,-1 0-1 0 0,1 0 1 0 0,0 0 0 0 0,0 0-1 0 0,0 0 1 0 0,-1 0-1 0 0,1 0 1 0 0,0-1 0 0 0,0 1-1 0 0,0 0 1 0 0,-1 0-1 0 0,1 0 1 0 0,0 0 0 0 0,0 0-1 0 0,0 0 1 0 0,0 0-1 0 0,-1 0 1 0 0,1-1-1 0 0,0 1 1 0 0,0 0 0 0 0,0 0-1 0 0,0 0 1 0 0,0 0-1 0 0,-1-1 1 0 0,6-7 1152 0 0,1-1-1004 0 0,25-54 2873 0 0,9-16-2453 0 0,-29 52-1081 0 0,2 1 0 0 0,1 0 0 0 0,31-45 0 0 0,-35 60-1639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4.006"/>
    </inkml:context>
    <inkml:brush xml:id="br0">
      <inkml:brushProperty name="width" value="0.05" units="cm"/>
      <inkml:brushProperty name="height" value="0.05" units="cm"/>
    </inkml:brush>
  </inkml:definitions>
  <inkml:trace contextRef="#ctx0" brushRef="#br0">138 33 5064 0 0,'-9'1'65'0'0,"7"0"-45"0"0,1-1-1 0 0,-1 1 1 0 0,0-1 0 0 0,0 0-1 0 0,0 0 1 0 0,1 0-1 0 0,-1 0 1 0 0,0 0-1 0 0,0 0 1 0 0,0 0 0 0 0,0-1-1 0 0,1 1 1 0 0,-1-1-1 0 0,0 1 1 0 0,1-1-1 0 0,-1 0 1 0 0,0 1 0 0 0,1-1-1 0 0,-1 0 1 0 0,0 0-1 0 0,-1-2 1 0 0,1 1-110 0 0,0 0 634 0 0,0 1 1 0 0,0-1-1 0 0,0 0 1 0 0,0 1-1 0 0,-1-1 1 0 0,1 1-1 0 0,0 0 0 0 0,-1 0 1 0 0,-2-1-1 0 0,-6-3 1708 0 0,11 5-2138 0 0,-1-1 0 0 0,0 1 0 0 0,1 0 0 0 0,-1-1 0 0 0,1 1 1 0 0,-1 0-1 0 0,0-1 0 0 0,1 1 0 0 0,-1 0 0 0 0,0 0 0 0 0,0-1 0 0 0,1 1 1 0 0,-1 0-1 0 0,0 0 0 0 0,1 0 0 0 0,-1 0 0 0 0,0 0 0 0 0,0 0 0 0 0,1 0 1 0 0,-1 1-1 0 0,0-1 0 0 0,1 0 0 0 0,-1 0 0 0 0,0 0 0 0 0,1 1 0 0 0,-2 0 1 0 0,0 0 177 0 0,0 0 1 0 0,0 0-1 0 0,0 1 1 0 0,1-1-1 0 0,-1 0 1 0 0,0 1-1 0 0,1 0 1 0 0,-1-1-1 0 0,1 1 1 0 0,0 0-1 0 0,-1 0 1 0 0,0 2-1 0 0,0 1-58 0 0,1 0-1 0 0,0 0 1 0 0,0-1 0 0 0,-1 8-1 0 0,2-10-152 0 0,-1 9-67 0 0,0-1-1 0 0,1 0 0 0 0,0 1 0 0 0,1-1 1 0 0,0 0-1 0 0,1 0 0 0 0,0 1 0 0 0,1-1 0 0 0,0-1 1 0 0,0 1-1 0 0,1 0 0 0 0,8 14 0 0 0,-10-20-12 0 0,1-1-1 0 0,-1 1 0 0 0,1-1 0 0 0,-1 0 0 0 0,1 0 1 0 0,0 0-1 0 0,0 0 0 0 0,0 0 0 0 0,1-1 1 0 0,-1 1-1 0 0,1-1 0 0 0,-1 0 0 0 0,1 0 0 0 0,0 0 1 0 0,0-1-1 0 0,-1 1 0 0 0,1-1 0 0 0,0 0 0 0 0,0 0 1 0 0,1 0-1 0 0,-1-1 0 0 0,0 1 0 0 0,0-1 1 0 0,0 0-1 0 0,5-1 0 0 0,-2 0-5 0 0,0 0 1 0 0,0 0-1 0 0,0-1 0 0 0,0 1 1 0 0,-1-2-1 0 0,1 1 0 0 0,0-1 1 0 0,-1 0-1 0 0,0 0 1 0 0,0-1-1 0 0,0 0 0 0 0,0 0 1 0 0,-1 0-1 0 0,7-7 0 0 0,1-3-556 0 0,0-1-1 0 0,-1 0 0 0 0,-1-1 1 0 0,0-1-1 0 0,-1 0 0 0 0,-1 0 1 0 0,12-32-1 0 0,-13 23-5576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14.428"/>
    </inkml:context>
    <inkml:brush xml:id="br0">
      <inkml:brushProperty name="width" value="0.05" units="cm"/>
      <inkml:brushProperty name="height" value="0.05" units="cm"/>
    </inkml:brush>
  </inkml:definitions>
  <inkml:trace contextRef="#ctx0" brushRef="#br0">9 0 11632 0 0,'-5'11'1164'0'0,"5"-11"-1160"0"0,-1 0 1 0 0,1 1 0 0 0,0-1 0 0 0,-1 1 0 0 0,1-1 0 0 0,0 1-1 0 0,0-1 1 0 0,-1 0 0 0 0,1 1 0 0 0,0-1 0 0 0,0 1 0 0 0,0-1-1 0 0,0 1 1 0 0,0 0 0 0 0,0-1 0 0 0,-1 1 0 0 0,1-1 0 0 0,0 1-1 0 0,1-1 1 0 0,-1 1 0 0 0,0-1 0 0 0,0 1 0 0 0,0-1 0 0 0,0 1-1 0 0,0-1 1 0 0,0 1 0 0 0,1 0 0 0 0,-1 0 52 0 0,2 4 279 0 0,1 1 0 0 0,-1-1 0 0 0,1 0 0 0 0,0 0 0 0 0,1 0 1 0 0,-1-1-1 0 0,1 1 0 0 0,0-1 0 0 0,7 7 0 0 0,-2-2 469 0 0,119 141 1440 0 0,15 17-2170 0 0,-124-149 591 0 0,0-2 0 0 0,34 23-1 0 0,-52-38-655 0 0,-1-1 0 0 0,1 0 0 0 0,-1 1 0 0 0,1-1 0 0 0,0 1 0 0 0,-1-1 0 0 0,1 0 0 0 0,-1 1 0 0 0,1-1-1 0 0,0 0 1 0 0,-1 0 0 0 0,1 0 0 0 0,0 1 0 0 0,-1-1 0 0 0,1 0 0 0 0,0 0 0 0 0,-1 0 0 0 0,1 0 0 0 0,0 0 0 0 0,-1 0-1 0 0,2-1 1 0 0,1-3 173 0 0,-3 3-141 0 0,1-2 88 0 0,1-1 0 0 0,-1 0 0 0 0,0 0 0 0 0,0 0 0 0 0,-1 0-1 0 0,1 0 1 0 0,-1 0 0 0 0,0-1 0 0 0,0 1 0 0 0,0 0 0 0 0,-1-5 0 0 0,0-16-84 0 0,2 4-46 0 0,0 11 0 0 0,-1 0 0 0 0,1 0 0 0 0,1 1 0 0 0,3-16 0 0 0,-1 19 0 0 0,3 3 0 0 0,-3 4 0 0 0,0 0 0 0 0,-1 0 0 0 0,1 0 0 0 0,-1 0 0 0 0,1 1 0 0 0,-1-1 0 0 0,0 1 0 0 0,1 0 0 0 0,4 4 0 0 0,6 3 0 0 0,91 54 0 0 0,-74-44 0 0 0,-18-13 40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36.192"/>
    </inkml:context>
    <inkml:brush xml:id="br0">
      <inkml:brushProperty name="width" value="0.05" units="cm"/>
      <inkml:brushProperty name="height" value="0.05" units="cm"/>
    </inkml:brush>
  </inkml:definitions>
  <inkml:trace contextRef="#ctx0" brushRef="#br0">142 2 3224 0 0,'0'0'983'0'0,"-21"-2"4870"0"0,21 2-5503 0 0,-1 0 0 0 0,0 0 1 0 0,0 0-1 0 0,0 0 1 0 0,1 0-1 0 0,-1 0 0 0 0,0 0 1 0 0,0 1-1 0 0,1-1 1 0 0,-1 0-1 0 0,0 0 0 0 0,0 1 1 0 0,1-1-1 0 0,-1 0 0 0 0,0 1 1 0 0,1-1-1 0 0,-2 1 1 0 0,-4 14 3860 0 0,5-11-5130 0 0,-8 20 1628 0 0,-1 0-1 0 0,-14 23 1 0 0,-11 26-167 0 0,31-62-535 0 0,0-4-36 0 0,2 0-1 0 0,-1 0 0 0 0,1 0 1 0 0,0 0-1 0 0,0 1 1 0 0,-1 14-1 0 0,4-18 30 0 0,2 0 0 0 0,-2-3 0 0 0,-1-1 0 0 0,1 0 0 0 0,-1 0 0 0 0,0 1 0 0 0,1-1 0 0 0,-1 0 0 0 0,1 0 0 0 0,-1 1 0 0 0,0-1 0 0 0,1 0 0 0 0,-1 0 0 0 0,1 0 0 0 0,-1 0 0 0 0,1 0 0 0 0,-1 1 0 0 0,1-1 0 0 0,-1 0 0 0 0,1 0 0 0 0,-1 0 0 0 0,1 0 0 0 0,-1-1 0 0 0,1 1 0 0 0,-1 0 0 0 0,1 0 0 0 0,-1 0 0 0 0,1 0 0 0 0,0-1 0 0 0,18 0-53 0 0,21-3 0 0 0,3-1 66 0 0,-35 5-482 0 0,-1-1 0 0 0,1-1 1 0 0,0 0-1 0 0,0 0 0 0 0,-1 0 1 0 0,15-7-1 0 0,-17 7-989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36.601"/>
    </inkml:context>
    <inkml:brush xml:id="br0">
      <inkml:brushProperty name="width" value="0.05" units="cm"/>
      <inkml:brushProperty name="height" value="0.05" units="cm"/>
    </inkml:brush>
  </inkml:definitions>
  <inkml:trace contextRef="#ctx0" brushRef="#br0">0 0 2760 0 0,'12'9'6186'0'0,"-10"-5"-5556"0"0,0-1-1 0 0,1 1 1 0 0,-1 0-1 0 0,-1 0 1 0 0,1 0-1 0 0,0 0 1 0 0,-1 0-1 0 0,0 0 1 0 0,0 1-1 0 0,0-1 1 0 0,0 6-1 0 0,0 8 328 0 0,-3 27-1 0 0,0-10 21 0 0,-4 46-147 0 0,4-53-768 0 0,-1 43-1 0 0,3-47 87 0 0,-1-8-1731 0 0,2-5-3211 0 0,0-4-1280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36.949"/>
    </inkml:context>
    <inkml:brush xml:id="br0">
      <inkml:brushProperty name="width" value="0.05" units="cm"/>
      <inkml:brushProperty name="height" value="0.05" units="cm"/>
    </inkml:brush>
  </inkml:definitions>
  <inkml:trace contextRef="#ctx0" brushRef="#br0">121 1 12496 0 0,'0'0'281'0'0,"-17"5"806"0"0,9-1-931 0 0,0-1 1 0 0,0 2 0 0 0,1-1 0 0 0,-1 1 0 0 0,1 0 0 0 0,0 1 0 0 0,0 0 0 0 0,1 0 0 0 0,-1 0 0 0 0,1 1 0 0 0,1 0 0 0 0,-7 10 0 0 0,11-15-147 0 0,-1 0 1 0 0,2 0 0 0 0,-1 1-1 0 0,0-1 1 0 0,0 0 0 0 0,1 0-1 0 0,-1 1 1 0 0,1-1 0 0 0,-1 0-1 0 0,1 0 1 0 0,0 1 0 0 0,0-1 0 0 0,0 0-1 0 0,0 1 1 0 0,1-1 0 0 0,-1 0-1 0 0,1 1 1 0 0,0 1 0 0 0,1 0-16 0 0,-1-1 1 0 0,1 0-1 0 0,0 1 1 0 0,0-1-1 0 0,0 0 1 0 0,1 0-1 0 0,-1 0 0 0 0,1-1 1 0 0,-1 1-1 0 0,5 2 1 0 0,4 4-11 0 0,1-2 0 0 0,0 1 1 0 0,1-2-1 0 0,22 10 1 0 0,-16-9 73 0 0,-11-4 53 0 0,-1-1 1 0 0,1 1-1 0 0,-1 1 1 0 0,0-1-1 0 0,0 1 1 0 0,0 0-1 0 0,0 1 1 0 0,-1 0-1 0 0,0 0 1 0 0,0 0-1 0 0,6 7 1 0 0,-12-12-74 0 0,0 1 0 0 0,0-1 0 0 0,1 0-1 0 0,-1 0 1 0 0,0 1 0 0 0,0-1 0 0 0,0 0 0 0 0,0 1 0 0 0,0-1 0 0 0,1 0 0 0 0,-1 1 0 0 0,0-1 0 0 0,0 0-1 0 0,0 0 1 0 0,0 1 0 0 0,0-1 0 0 0,0 0 0 0 0,0 1 0 0 0,0-1 0 0 0,0 0 0 0 0,0 1 0 0 0,0-1 0 0 0,0 0-1 0 0,-1 1 1 0 0,1-1 0 0 0,0 0 0 0 0,0 1 0 0 0,0-1 0 0 0,0 0 0 0 0,0 0 0 0 0,-1 1 0 0 0,1 0 0 0 0,-13 7 632 0 0,-15 0-164 0 0,17-7-500 0 0,-1-1-1 0 0,1 0 1 0 0,-1 0-1 0 0,1-1 1 0 0,0 0-1 0 0,-1-1 1 0 0,-11-3-1 0 0,15 2-478 0 0,-1 0-1 0 0,1 0 1 0 0,0-1 0 0 0,0 0-1 0 0,-13-9 1 0 0,7 3-825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37.493"/>
    </inkml:context>
    <inkml:brush xml:id="br0">
      <inkml:brushProperty name="width" value="0.05" units="cm"/>
      <inkml:brushProperty name="height" value="0.05" units="cm"/>
    </inkml:brush>
  </inkml:definitions>
  <inkml:trace contextRef="#ctx0" brushRef="#br0">0 91 8032 0 0,'5'-3'328'0'0,"1"1"1"0"0,-1-1 0 0 0,0 2 0 0 0,1-1-1 0 0,6-1 1 0 0,-6 2 523 0 0,1-1 0 0 0,-1 0 1 0 0,9-4-1 0 0,70-40 277 0 0,-72 39-6311 0 0</inkml:trace>
  <inkml:trace contextRef="#ctx0" brushRef="#br0" timeOffset="1">364 0 10856 0 0,'0'0'241'0'0,"-14"4"603"0"0,14-4-845 0 0,-3 1 97 0 0,1-1 0 0 0,-1 1-1 0 0,1-1 1 0 0,-1 1 0 0 0,1 0 0 0 0,0 0 0 0 0,-1 0 0 0 0,1 0-1 0 0,0 0 1 0 0,0 1 0 0 0,0-1 0 0 0,0 1 0 0 0,0 0 0 0 0,0-1-1 0 0,0 1 1 0 0,0 0 0 0 0,-2 3 0 0 0,0 0 380 0 0,-2 3-8 0 0,1 0-1 0 0,-1 0 0 0 0,-4 11 1 0 0,9-17-395 0 0,0-1 1 0 0,1 1 0 0 0,-1 0 0 0 0,0-1 0 0 0,1 1-1 0 0,-1 0 1 0 0,1 0 0 0 0,0-1 0 0 0,-1 1 0 0 0,1 0-1 0 0,0 0 1 0 0,0 0 0 0 0,0-1 0 0 0,1 1-1 0 0,-1 0 1 0 0,0 0 0 0 0,1 0 0 0 0,-1-1 0 0 0,1 1-1 0 0,-1 0 1 0 0,1-1 0 0 0,0 1 0 0 0,0 0 0 0 0,1 1-1 0 0,-1-2-61 0 0,0 0 0 0 0,0 0 0 0 0,0 0 0 0 0,0 0-1 0 0,0-1 1 0 0,0 1 0 0 0,0 0 0 0 0,1 0-1 0 0,-1-1 1 0 0,0 1 0 0 0,1-1 0 0 0,-1 1 0 0 0,0-1-1 0 0,1 0 1 0 0,-1 0 0 0 0,0 1 0 0 0,1-1 0 0 0,-1 0-1 0 0,1 0 1 0 0,-1 0 0 0 0,2-1 0 0 0,4 0-41 0 0,-1 0 1 0 0,1-1 0 0 0,8-3 0 0 0,3 0 65 0 0,-13 3 74 0 0,1 0-1 0 0,-1 1 1 0 0,0-2-1 0 0,1 1 1 0 0,-1 0-1 0 0,0-1 1 0 0,0 0-1 0 0,-1-1 0 0 0,7-4 1 0 0,-10 7-54 0 0,0 0 0 0 0,0 0 0 0 0,0 0 0 0 0,0 0 0 0 0,0 0 1 0 0,-1 0-1 0 0,1-1 0 0 0,0 1 0 0 0,-1 0 0 0 0,1-1 0 0 0,0 1 0 0 0,-1 0 0 0 0,0-1 0 0 0,1 1 0 0 0,-1-1 0 0 0,0-2 1 0 0,0 2-47 0 0,0 1 1 0 0,-1-1 0 0 0,1 0 0 0 0,-1 1-1 0 0,1-1 1 0 0,-1 0 0 0 0,0 1 0 0 0,1-1-1 0 0,-1 1 1 0 0,0 0 0 0 0,0-1 0 0 0,0 1-1 0 0,0 0 1 0 0,-1-1 0 0 0,1 1 0 0 0,0 0 0 0 0,0 0-1 0 0,-3-1 1 0 0,-31-23-249 0 0,19 14 63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39.776"/>
    </inkml:context>
    <inkml:brush xml:id="br0">
      <inkml:brushProperty name="width" value="0.05" units="cm"/>
      <inkml:brushProperty name="height" value="0.05" units="cm"/>
    </inkml:brush>
  </inkml:definitions>
  <inkml:trace contextRef="#ctx0" brushRef="#br0">71 24 7224 0 0,'0'0'330'0'0,"7"-23"8593"0"0,-7 23-8828 0 0,0 0 0 0 0,0 0-1 0 0,0 0 1 0 0,0 0 0 0 0,0 0 0 0 0,-1 0 0 0 0,1 0-1 0 0,0 0 1 0 0,0 0 0 0 0,0 0 0 0 0,0 0 0 0 0,0 0 0 0 0,-1 0-1 0 0,1 0 1 0 0,0 0 0 0 0,0 0 0 0 0,0 0 0 0 0,0 0 0 0 0,0 0-1 0 0,-1 0 1 0 0,1 0 0 0 0,0 0 0 0 0,0 0 0 0 0,0 0-1 0 0,-1 1 949 0 0,1-1-948 0 0,0 0 0 0 0,0 0 0 0 0,-1 0 0 0 0,1 0 0 0 0,0 1-1 0 0,0-1 1 0 0,0 0 0 0 0,0 0 0 0 0,-14 12 1598 0 0,-11 15-1347 0 0,21-22-306 0 0,0 0 0 0 0,1 0 0 0 0,-1 0 0 0 0,1 1-1 0 0,1-1 1 0 0,-1 1 0 0 0,1 0 0 0 0,0-1 0 0 0,0 1-1 0 0,-2 11 1 0 0,4-13-17 0 0,0 0-1 0 0,0 0 0 0 0,0 0 1 0 0,0 0-1 0 0,0 0 0 0 0,1 0 1 0 0,0 0-1 0 0,0 0 0 0 0,0 0 1 0 0,0-1-1 0 0,0 1 0 0 0,1 0 1 0 0,-1-1-1 0 0,1 1 0 0 0,0-1 1 0 0,1 0-1 0 0,3 5 0 0 0,2 1 12 0 0,0-1-1 0 0,0-1 0 0 0,1 1 1 0 0,0-2-1 0 0,1 1 0 0 0,-1-1 1 0 0,1-1-1 0 0,1 1 0 0 0,-1-2 1 0 0,1 1-1 0 0,16 3 0 0 0,-17-6-85 0 0,-1-1-1 0 0,1 0 0 0 0,-1 0 0 0 0,20-2 1 0 0,40-8-1458 0 0,-51 6 179 0 0,-1 1-3860 0 0,-2-1-1585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0.222"/>
    </inkml:context>
    <inkml:brush xml:id="br0">
      <inkml:brushProperty name="width" value="0.05" units="cm"/>
      <inkml:brushProperty name="height" value="0.05" units="cm"/>
    </inkml:brush>
  </inkml:definitions>
  <inkml:trace contextRef="#ctx0" brushRef="#br0">0 5 7368 0 0,'19'-4'938'0'0,"1"4"1600"0"0,50 2 3839 0 0,-40-1-5131 0 0,-23-1-1276 0 0,1 0 0 0 0,0 1 0 0 0,0 0 0 0 0,0 0 0 0 0,0 0 0 0 0,0 1 0 0 0,-1 0 0 0 0,14 6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15:18:30.844"/>
    </inkml:context>
    <inkml:brush xml:id="br0">
      <inkml:brushProperty name="width" value="0.05" units="cm"/>
      <inkml:brushProperty name="height" value="0.05" units="cm"/>
    </inkml:brush>
  </inkml:definitions>
  <inkml:trace contextRef="#ctx0" brushRef="#br0">8 2 2760 0 0,'-3'1'80'0'0,"1"0"1030"0"0,3 0 231 0 0,2 1-783 0 0,-3-1 25 0 0,-2-2 120 0 0,0 1-727 0 0,0-1 126 0 0,3 2 631 0 0,-1 0 534 0 0,-2-3 832 0 0,2-2-997 0 0,1 2-419 0 0,0 4-526 0 0,-1-1 432 0 0,0 0-495 0 0,0-1 1 0 0,0 0 0 0 0,0 1-1 0 0,0-1 1 0 0,0 0-1 0 0,0 1 1 0 0,1-1-1 0 0,-1 0 1 0 0,0 0-1 0 0,0 1 1 0 0,0-1 0 0 0,0 0-1 0 0,0 1 1 0 0,1-1-1 0 0,-1 0 1 0 0,0 0-1 0 0,1 1 1 0 0,-1-1-1 0 0,0 0 1 0 0,1 1 35 0 0,2 4 361 0 0,0 4-35 0 0,-2-4-233 0 0,2 7 399 0 0,3 16 0 0 0,-5-18-437 0 0,2 17 355 0 0,5 41-240 0 0,-4-38-262 0 0,0 4 60 0 0,-2-19-80 0 0,0 0 0 0 0,-2 0 0 0 0,0 16 0 0 0,0-29-11 0 0,-1 17 60 0 0,0-9-97 0 0,1 15 0 0 0,2-5 19 0 0,0-4 34 0 0,-1 27 1 0 0,-1-39-55 0 0,0-1 0 0 0,1 8 0 0 0,0-8 32 0 0,-1 0 0 0 0,0 0 0 0 0,0 3-1 0 0,1 0 74 0 0,-1-6-60 0 0,0 0 1 0 0,1 0-1 0 0,-1 0 0 0 0,0 1 1 0 0,0-1-1 0 0,0 0 0 0 0,0 1 0 0 0,0-1 1 0 0,0 0-1 0 0,0 0 0 0 0,0 1 1 0 0,0-1-1 0 0,0 0 0 0 0,0 1 0 0 0,0-1-8 0 0,0 0-20 0 0,0 1-1 0 0,0-1 0 0 0,0 0 1 0 0,0 0-1 0 0,0 0 0 0 0,-1 1 1 0 0,1-1-1 0 0,0 0 1 0 0,0 0-1 0 0,0 1 0 0 0,0-1 1 0 0,0 0-1 0 0,0 0 0 0 0,0 1 1 0 0,0-1-1 0 0,-1 0 0 0 0,1 0 1 0 0,0 0-1 0 0,0 1 0 0 0,-1-1 1 0 0,1 0-1 0 0,0 0 0 0 0,0 0 1 0 0,0 0-1 0 0,-1 0 1 0 0,1 0-1 0 0,0 0 0 0 0,0 1 1 0 0,0-1-1 0 0,-1 0 0 0 0,1 0 1 0 0,0 0-1 0 0,-1 0 0 0 0,1 0 1 0 0,0 0-1 0 0,-1 0 0 0 0,1 0-113 0 0,-2 1-322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0.817"/>
    </inkml:context>
    <inkml:brush xml:id="br0">
      <inkml:brushProperty name="width" value="0.05" units="cm"/>
      <inkml:brushProperty name="height" value="0.05" units="cm"/>
    </inkml:brush>
  </inkml:definitions>
  <inkml:trace contextRef="#ctx0" brushRef="#br0">122 3 11688 0 0,'0'0'1060'0'0,"4"-2"-848"0"0,2 2 2586 0 0,-8 13-925 0 0,-4 4-1206 0 0,-2 0-1 0 0,1-1 1 0 0,-16 24-1 0 0,-9 19-380 0 0,19-29-284 0 0,-23 57 60 0 0,35-84-62 0 0,0 0 0 0 0,0 0 0 0 0,1 0 0 0 0,-1 0 0 0 0,1 0 0 0 0,0 0 0 0 0,0 0 0 0 0,0 0 0 0 0,0 0 0 0 0,1 6 0 0 0,0-8 0 0 0,-1 0 0 0 0,1 0 0 0 0,0 1 0 0 0,-1-1 0 0 0,1 0 0 0 0,0 0 0 0 0,0 0 0 0 0,0 0 0 0 0,0 0 0 0 0,0 0 0 0 0,0-1 0 0 0,0 1 0 0 0,0 0 0 0 0,0 0 0 0 0,0-1 0 0 0,0 1 0 0 0,0-1 0 0 0,1 1 0 0 0,-1-1 0 0 0,0 1 0 0 0,0-1 0 0 0,1 0 0 0 0,-1 0 0 0 0,0 1 0 0 0,2-1 0 0 0,1 1 0 0 0,2 0-5 0 0,0 0 0 0 0,0-1 0 0 0,0 0 0 0 0,0 0 0 0 0,0 0 0 0 0,0 0 0 0 0,6-2 0 0 0,42-12-137 0 0,-31 8 50 0 0,-20 5-197 0 0,21-6-101 0 0,-9 1-5346 0 0,-7 2-270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1.242"/>
    </inkml:context>
    <inkml:brush xml:id="br0">
      <inkml:brushProperty name="width" value="0.05" units="cm"/>
      <inkml:brushProperty name="height" value="0.05" units="cm"/>
    </inkml:brush>
  </inkml:definitions>
  <inkml:trace contextRef="#ctx0" brushRef="#br0">8 1 2760 0 0,'0'0'497'0'0,"6"9"7090"0"0,-4-2-7015 0 0,-1-1 1 0 0,0 0-1 0 0,0 0 0 0 0,-1 1 1 0 0,0-1-1 0 0,0 0 1 0 0,0 1-1 0 0,-3 11 1 0 0,1 5 266 0 0,-12 177 1341 0 0,16-164-3422 0 0,-2-25 556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1.608"/>
    </inkml:context>
    <inkml:brush xml:id="br0">
      <inkml:brushProperty name="width" value="0.05" units="cm"/>
      <inkml:brushProperty name="height" value="0.05" units="cm"/>
    </inkml:brush>
  </inkml:definitions>
  <inkml:trace contextRef="#ctx0" brushRef="#br0">149 17 8288 0 0,'-7'-7'888'0'0,"4"5"-701"0"0,-1 1 0 0 0,0-1 1 0 0,1 1-1 0 0,-1 0 0 0 0,0 0 1 0 0,0 1-1 0 0,0-1 0 0 0,0 1 1 0 0,0 0-1 0 0,0 0 0 0 0,0 0 1 0 0,0 0-1 0 0,1 1 0 0 0,-1-1 1 0 0,0 1-1 0 0,0 0 0 0 0,-7 3 1 0 0,6-2 52 0 0,1 0 1 0 0,-1 0 0 0 0,1 1 0 0 0,-1-1 0 0 0,1 1 0 0 0,0 0 0 0 0,0 0-1 0 0,0 0 1 0 0,1 1 0 0 0,-1 0 0 0 0,1-1 0 0 0,0 1 0 0 0,-5 8 0 0 0,7-11-239 0 0,0 1 1 0 0,1 0 0 0 0,-1 0 0 0 0,0-1 0 0 0,1 1-1 0 0,-1 0 1 0 0,1 0 0 0 0,0 0 0 0 0,0 0 0 0 0,0 0 0 0 0,0-1-1 0 0,0 1 1 0 0,0 0 0 0 0,0 0 0 0 0,0 0 0 0 0,1 3-1 0 0,1-2-18 0 0,-1 0 0 0 0,0 1 0 0 0,1-1 0 0 0,0 0 0 0 0,0 0 0 0 0,0-1 0 0 0,0 1-1 0 0,4 4 1 0 0,1 0 1 0 0,0-1 0 0 0,1 0 0 0 0,0 0 0 0 0,0-1 0 0 0,13 7 0 0 0,6 1 180 0 0,-1 0-152 0 0,-1 0 0 0 0,26 19 0 0 0,-48-31-3 0 0,-1 1 0 0 0,0 0 0 0 0,0 0 1 0 0,1 0-1 0 0,-1 1 0 0 0,-1-1 1 0 0,1 0-1 0 0,0 1 0 0 0,0-1 1 0 0,-1 1-1 0 0,0 0 0 0 0,1-1 1 0 0,1 6-1 0 0,-3-6 45 0 0,0-1-1 0 0,0 1 1 0 0,0-1 0 0 0,0 0-1 0 0,0 1 1 0 0,0-1 0 0 0,0 1-1 0 0,0-1 1 0 0,-1 0 0 0 0,1 1 0 0 0,-1-1-1 0 0,1 0 1 0 0,-1 1 0 0 0,1-1-1 0 0,-1 0 1 0 0,0 0 0 0 0,1 1-1 0 0,-1-1 1 0 0,0 0 0 0 0,0 0 0 0 0,0 0-1 0 0,0 0 1 0 0,0 0 0 0 0,0 0-1 0 0,0 0 1 0 0,0 0 0 0 0,0-1-1 0 0,-1 1 1 0 0,1 0 0 0 0,-3 0-1 0 0,-1 1 61 0 0,0 1-1 0 0,-1-2 1 0 0,1 1-1 0 0,-1-1 0 0 0,1 1 1 0 0,-1-1-1 0 0,1-1 1 0 0,-1 1-1 0 0,0-1 0 0 0,0 0 1 0 0,1-1-1 0 0,-1 1 1 0 0,0-1-1 0 0,-5-2 0 0 0,2 1-341 0 0,1 0-1 0 0,0-1 0 0 0,-11-5 1 0 0,10 3-1525 0 0,0-1 0 0 0,-12-8 0 0 0,7 2-3981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1.994"/>
    </inkml:context>
    <inkml:brush xml:id="br0">
      <inkml:brushProperty name="width" value="0.05" units="cm"/>
      <inkml:brushProperty name="height" value="0.05" units="cm"/>
    </inkml:brush>
  </inkml:definitions>
  <inkml:trace contextRef="#ctx0" brushRef="#br0">0 62 1840 0 0,'20'-5'-266'0'0,"11"3"6741"0"0,4-1 217 0 0,-24 1-6046 0 0,-1 0 0 0 0,1-1 0 0 0,-1 0 1 0 0,0 0-1 0 0,14-7 0 0 0,31-13-794 0 0,-44 17 45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2.352"/>
    </inkml:context>
    <inkml:brush xml:id="br0">
      <inkml:brushProperty name="width" value="0.05" units="cm"/>
      <inkml:brushProperty name="height" value="0.05" units="cm"/>
    </inkml:brush>
  </inkml:definitions>
  <inkml:trace contextRef="#ctx0" brushRef="#br0">109 114 11952 0 0,'-18'3'1193'0'0,"11"-1"-933"0"0,0-1-1 0 0,0 1 1 0 0,0 0 0 0 0,1 1-1 0 0,-1 0 1 0 0,1 0 0 0 0,0 0-1 0 0,-1 1 1 0 0,1 0 0 0 0,1 0-1 0 0,-8 6 1 0 0,12-9-231 0 0,0 1 0 0 0,0-1 0 0 0,1 0 0 0 0,-1 0 0 0 0,1 0 0 0 0,-1 1 0 0 0,1-1 1 0 0,-1 0-1 0 0,1 0 0 0 0,0 1 0 0 0,-1-1 0 0 0,1 0 0 0 0,0 1 0 0 0,0-1 0 0 0,0 0 0 0 0,0 1 0 0 0,0-1 0 0 0,1 0 1 0 0,-1 1-1 0 0,0-1 0 0 0,0 0 0 0 0,1 1 0 0 0,0 1 0 0 0,0-1-20 0 0,0 0 0 0 0,0 0 1 0 0,0 0-1 0 0,0 0 0 0 0,0 0 0 0 0,0 0 0 0 0,1 0 0 0 0,-1-1 1 0 0,1 1-1 0 0,-1 0 0 0 0,1-1 0 0 0,-1 1 0 0 0,4 1 0 0 0,3 0 40 0 0,0 0-1 0 0,-1 0 0 0 0,1-1 0 0 0,0 0 0 0 0,0-1 0 0 0,1 0 0 0 0,-1 0 0 0 0,0-1 0 0 0,0 0 0 0 0,0 0 1 0 0,0-1-1 0 0,1 0 0 0 0,-1 0 0 0 0,0-1 0 0 0,0 0 0 0 0,-1 0 0 0 0,1-1 0 0 0,0 0 0 0 0,-1-1 0 0 0,0 1 1 0 0,1-2-1 0 0,-2 1 0 0 0,1-1 0 0 0,0 0 0 0 0,7-7 0 0 0,-12 9 5 0 0,0 1 0 0 0,-1-1 0 0 0,1 0 0 0 0,0 0 1 0 0,-1 0-1 0 0,0 0 0 0 0,0 0 0 0 0,0-1 0 0 0,0 1 0 0 0,0 0 0 0 0,-1-1 0 0 0,1 1 0 0 0,-1 0 0 0 0,0-1 1 0 0,0 1-1 0 0,0 0 0 0 0,0-1 0 0 0,-1 1 0 0 0,1 0 0 0 0,-1-1 0 0 0,0 1 0 0 0,0 0 0 0 0,-3-5 0 0 0,0-3-11 0 0,-1 1 0 0 0,0 0 0 0 0,-1 0 0 0 0,0 0 0 0 0,-13-14-1 0 0,1 7 354 0 0,8 10-470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8.976"/>
    </inkml:context>
    <inkml:brush xml:id="br0">
      <inkml:brushProperty name="width" value="0.05" units="cm"/>
      <inkml:brushProperty name="height" value="0.05" units="cm"/>
    </inkml:brush>
  </inkml:definitions>
  <inkml:trace contextRef="#ctx0" brushRef="#br0">1 181 3224 0 0,'0'0'507'0'0,"0"14"8888"0"0,2-15-9212 0 0,0 1 0 0 0,0-1 0 0 0,0 1 0 0 0,1-1 0 0 0,-1 0 0 0 0,0 1 0 0 0,0-1 0 0 0,0 0 0 0 0,-1 0 0 0 0,1-1 0 0 0,0 1 0 0 0,0 0 0 0 0,-1-1 0 0 0,3-1 0 0 0,24-27 1185 0 0,-16 16-960 0 0,46-56 1008 0 0,-55 64-1280 0 0,0-1 0 0 0,0 1-1 0 0,0 0 1 0 0,-1-1-1 0 0,0 0 1 0 0,1-9 0 0 0,0 7 98 0 0,-2 8 273 0 0,0 7-189 0 0,2 20-79 0 0,-1 34-199 0 0,-3-35-167 0 0,1 1 0 0 0,0 0 0 0 0,2 0-1 0 0,1 0 1 0 0,2-1 0 0 0,8 29 0 0 0,-9-43-838 0 0,0-3-4397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9.545"/>
    </inkml:context>
    <inkml:brush xml:id="br0">
      <inkml:brushProperty name="width" value="0.05" units="cm"/>
      <inkml:brushProperty name="height" value="0.05" units="cm"/>
    </inkml:brush>
  </inkml:definitions>
  <inkml:trace contextRef="#ctx0" brushRef="#br0">1 111 920 0 0,'1'-3'780'0'0,"5"-11"4983"0"0,11-20 0 0 0,-14 30-5186 0 0,0-1 1 0 0,1 1-1 0 0,-1 0 0 0 0,6-5 1 0 0,1-1-142 0 0,-8 8-341 0 0,-1 0 0 0 0,1 0-1 0 0,0 0 1 0 0,0 0 0 0 0,0 1-1 0 0,0-1 1 0 0,1 1-1 0 0,-1-1 1 0 0,0 1 0 0 0,1 0-1 0 0,-1 0 1 0 0,0 0 0 0 0,1 0-1 0 0,0 0 1 0 0,4-1-1 0 0,-6 2 50 0 0,0 2-125 0 0,1 0 0 0 0,-1 0-1 0 0,0-1 1 0 0,0 1-1 0 0,0 0 1 0 0,-1 0-1 0 0,1 0 1 0 0,0 0 0 0 0,-1 1-1 0 0,1-1 1 0 0,-1 0-1 0 0,0 0 1 0 0,0 0-1 0 0,1 0 1 0 0,-2 0 0 0 0,1 1-1 0 0,0-1 1 0 0,0 0-1 0 0,-1 0 1 0 0,0 4-1 0 0,-3 6 5 0 0,0 0-1 0 0,-7 16 0 0 0,7-18 9 0 0,-5 11 33 0 0,10-21-64 0 0,-1 1 0 0 0,0-1 0 0 0,0 1 0 0 0,0-1 0 0 0,0 1 0 0 0,1-1 0 0 0,-1 1 0 0 0,0-1 0 0 0,0 1 0 0 0,1-1 0 0 0,-1 0 0 0 0,0 1 0 0 0,1-1 0 0 0,-1 1 0 0 0,1-1 0 0 0,-1 0 0 0 0,0 0 0 0 0,1 1 0 0 0,-1-1 0 0 0,1 0 0 0 0,-1 1 0 0 0,1-1 0 0 0,-1 0 0 0 0,1 0 0 0 0,-1 0 0 0 0,1 0 0 0 0,-1 0 0 0 0,1 0 0 0 0,-1 1 0 0 0,2-1 0 0 0,-2 0 0 0 0,5 1-15 0 0,0 0 0 0 0,-1 0 0 0 0,1-1 0 0 0,9 0 0 0 0,11 2 2 0 0,-18-1 9 0 0,0 1 0 0 0,1 0 0 0 0,-1 0 0 0 0,0 0 1 0 0,11 6-1 0 0,-16-7 5 0 0,-1 0 0 0 0,1-1 0 0 0,-1 1 0 0 0,0 0 1 0 0,0 0-1 0 0,0 0 0 0 0,1 0 0 0 0,-1 0 0 0 0,0 0 1 0 0,0 0-1 0 0,0 0 0 0 0,0 1 0 0 0,-1-1 1 0 0,1 0-1 0 0,0 1 0 0 0,0-1 0 0 0,-1 0 0 0 0,1 1 1 0 0,-1-1-1 0 0,1 1 0 0 0,-1-1 0 0 0,0 1 1 0 0,0-1-1 0 0,1 1 0 0 0,-1-1 0 0 0,0 1 0 0 0,0-1 1 0 0,0 1-1 0 0,-1-1 0 0 0,1 1 0 0 0,0-1 1 0 0,-1 1-1 0 0,1-1 0 0 0,0 1 0 0 0,-2 0 0 0 0,1 2 14 0 0,-2 2 175 0 0,1 1 0 0 0,-1-1-1 0 0,-1 0 1 0 0,-6 10 0 0 0,7-11-129 0 0,-1-1 0 0 0,1 0-1 0 0,-1-1 1 0 0,0 1 0 0 0,0-1-1 0 0,0 1 1 0 0,0-1-1 0 0,-1 0 1 0 0,1-1 0 0 0,-1 1-1 0 0,0-1 1 0 0,0 0 0 0 0,0 0-1 0 0,0-1 1 0 0,0 1-1 0 0,-5 0 1 0 0,6-1-39 0 0,1 0 1 0 0,-1-1-1 0 0,1 1 0 0 0,-1-1 0 0 0,1 0 1 0 0,-1 0-1 0 0,1 0 0 0 0,-1 0 0 0 0,1-1 1 0 0,-1 0-1 0 0,1 1 0 0 0,-1-1 0 0 0,1 0 1 0 0,-1-1-1 0 0,-5-2 0 0 0,-5-4 52 0 0,10 6-287 0 0,0 0 1 0 0,1 0-1 0 0,-1-1 0 0 0,-6-5 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49.980"/>
    </inkml:context>
    <inkml:brush xml:id="br0">
      <inkml:brushProperty name="width" value="0.05" units="cm"/>
      <inkml:brushProperty name="height" value="0.05" units="cm"/>
    </inkml:brush>
  </inkml:definitions>
  <inkml:trace contextRef="#ctx0" brushRef="#br0">131 18 9672 0 0,'0'0'748'0'0,"-10"-12"4088"0"0,8 11-4743 0 0,1 1 1 0 0,-1-1 0 0 0,1 0 0 0 0,-1 1 0 0 0,1-1 0 0 0,-1 1 0 0 0,0-1 0 0 0,1 1 0 0 0,-1 0 0 0 0,0 0-1 0 0,1 0 1 0 0,-1 0 0 0 0,1 0 0 0 0,-1 0 0 0 0,0 0 0 0 0,1 0 0 0 0,-1 1 0 0 0,0-1 0 0 0,1 0 0 0 0,-4 2 0 0 0,-3 2-42 0 0,-1-1 0 0 0,-11 9 1 0 0,11-7 76 0 0,8-5-104 0 0,0 0 1 0 0,0 1-1 0 0,0-1 0 0 0,1 1 1 0 0,-1-1-1 0 0,0 1 0 0 0,0 0 1 0 0,0-1-1 0 0,0 1 0 0 0,0 0 1 0 0,1 0-1 0 0,-1-1 0 0 0,0 1 1 0 0,1 0-1 0 0,-1 0 0 0 0,1 0 1 0 0,-1 0-1 0 0,1 0 0 0 0,-1 0 1 0 0,1 0-1 0 0,-1 0 0 0 0,1 0 1 0 0,0 0-1 0 0,0 0 0 0 0,-1 0 0 0 0,1 0 1 0 0,0 0-1 0 0,0 1 0 0 0,0-1 1 0 0,0 0-1 0 0,1 0 0 0 0,-1 0 1 0 0,0 2-1 0 0,2-1-117 0 0,-1 0-1 0 0,0 1 1 0 0,1-1 0 0 0,-1 0 0 0 0,1 0-1 0 0,-1 0 1 0 0,1 0 0 0 0,0 0 0 0 0,0-1-1 0 0,0 1 1 0 0,0 0 0 0 0,4 1-1 0 0,118 71-43 0 0,-120-72 170 0 0,-1 1 0 0 0,0-1 0 0 0,1 1 0 0 0,-1-1 0 0 0,0 1 0 0 0,-1 0 0 0 0,1 0 0 0 0,0 0 0 0 0,-1 0 0 0 0,0 1 0 0 0,1-1 0 0 0,-1 1 0 0 0,1 3 0 0 0,2 4 225 0 0,-2-4 79 0 0,-13 4 63 0 0,3-6-315 0 0,0 0 1 0 0,0 0 0 0 0,0-1-1 0 0,-1 0 1 0 0,0 0 0 0 0,0-1-1 0 0,0 0 1 0 0,0 0 0 0 0,-1-1-1 0 0,1 0 1 0 0,-1 0 0 0 0,1-1-1 0 0,-1 0 1 0 0,1-1 0 0 0,-1 0-1 0 0,0 0 1 0 0,-16-3 0 0 0,20 2-541 0 0,1-1 1 0 0,-1 1-1 0 0,0-1 1 0 0,0 0-1 0 0,-8-5 0 0 0,3-1-1009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0.327"/>
    </inkml:context>
    <inkml:brush xml:id="br0">
      <inkml:brushProperty name="width" value="0.05" units="cm"/>
      <inkml:brushProperty name="height" value="0.05" units="cm"/>
    </inkml:brush>
  </inkml:definitions>
  <inkml:trace contextRef="#ctx0" brushRef="#br0">1 51 10568 0 0,'18'-2'1056'0'0,"30"-11"1588"0"0,16-8-895 0 0,-38 12-2850 0 0,-14 4-359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0.746"/>
    </inkml:context>
    <inkml:brush xml:id="br0">
      <inkml:brushProperty name="width" value="0.05" units="cm"/>
      <inkml:brushProperty name="height" value="0.05" units="cm"/>
    </inkml:brush>
  </inkml:definitions>
  <inkml:trace contextRef="#ctx0" brushRef="#br0">122 1 12152 0 0,'-4'0'128'0'0,"0"0"1"0"0,1 0 0 0 0,-1 0 0 0 0,1 1 0 0 0,-1-1 0 0 0,1 1 0 0 0,-1 0-1 0 0,1 0 1 0 0,-1 0 0 0 0,1 0 0 0 0,0 1 0 0 0,-1-1 0 0 0,-3 4 0 0 0,-3 0 768 0 0,1 2 0 0 0,-17 13 1 0 0,24-17-859 0 0,0-1 1 0 0,0 0 0 0 0,-1 1 0 0 0,2 0 0 0 0,-1 0 0 0 0,0-1 0 0 0,0 1 0 0 0,1 0 0 0 0,0 0 0 0 0,-1 1 0 0 0,0 4 0 0 0,1-6-33 0 0,1-1-1 0 0,0 0 1 0 0,0 0-1 0 0,0 1 1 0 0,-1-1-1 0 0,1 0 0 0 0,0 1 1 0 0,1-1-1 0 0,-1 0 1 0 0,0 0-1 0 0,0 1 0 0 0,0-1 1 0 0,1 0-1 0 0,-1 0 1 0 0,1 1-1 0 0,-1-1 1 0 0,1 0-1 0 0,-1 0 0 0 0,1 0 1 0 0,0 0-1 0 0,0 0 1 0 0,-1 0-1 0 0,1 0 0 0 0,0 0 1 0 0,0 0-1 0 0,0 0 1 0 0,0 0-1 0 0,0 0 1 0 0,0-1-1 0 0,0 1 0 0 0,2 0 1 0 0,5 2 142 0 0,-1 0 1 0 0,0-1-1 0 0,1-1 1 0 0,-1 1-1 0 0,1-1 1 0 0,0-1-1 0 0,-1 1 1 0 0,1-1-1 0 0,0 0 1 0 0,-1-1-1 0 0,1 0 1 0 0,0 0-1 0 0,-1-1 0 0 0,1 0 1 0 0,-1 0-1 0 0,0-1 1 0 0,11-4-1 0 0,-17 6-111 0 0,1 0 0 0 0,0 1-1 0 0,-1-1 1 0 0,1 0 0 0 0,-1 0-1 0 0,1 0 1 0 0,-1 0 0 0 0,1 0-1 0 0,-1-1 1 0 0,0 1 0 0 0,0 0-1 0 0,0 0 1 0 0,1-1-1 0 0,-1 1 1 0 0,0-1 0 0 0,-1 1-1 0 0,1-1 1 0 0,0 0 0 0 0,0 1-1 0 0,-1-1 1 0 0,1 0 0 0 0,-1 1-1 0 0,1-1 1 0 0,-1 0 0 0 0,0 0-1 0 0,0 1 1 0 0,0-1 0 0 0,0 0-1 0 0,0 0 1 0 0,0 1 0 0 0,0-1-1 0 0,-1-3 1 0 0,-1 0-195 0 0,0-1 0 0 0,-1 1 1 0 0,0 0-1 0 0,0 0 0 0 0,0 0 1 0 0,0 0-1 0 0,-1 1 0 0 0,-6-8 0 0 0,1 2-6962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0T15:18:30.842"/>
    </inkml:context>
    <inkml:brush xml:id="br0">
      <inkml:brushProperty name="width" value="0.05" units="cm"/>
      <inkml:brushProperty name="height" value="0.05" units="cm"/>
    </inkml:brush>
  </inkml:definitions>
  <inkml:trace contextRef="#ctx0" brushRef="#br0">1 1502 24575,'0'0'0,"0"-1"0,3-20 0,0 1 0,8-26 0,18-38 0,-12 45 0,1 0 0,35-53 0,-34 65 0,0 2 0,1 0 0,28-25 0,78-58 0,-70 67 0,2 2 0,73-37 0,-51 36 0,79-41 0,-4-8 0,-37 13 0,-86 53 0,45-42 0,36-52 0,-88 88 0,-2-1 0,25-43 0,-32 45 0,14-37 0,-11 13-1365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2.585"/>
    </inkml:context>
    <inkml:brush xml:id="br0">
      <inkml:brushProperty name="width" value="0.05" units="cm"/>
      <inkml:brushProperty name="height" value="0.05" units="cm"/>
    </inkml:brush>
  </inkml:definitions>
  <inkml:trace contextRef="#ctx0" brushRef="#br0">5 113 11200 0 0,'0'0'17'0'0,"0"0"1"0"0,1 0-1 0 0,-1 0 1 0 0,0 0-1 0 0,0 0 1 0 0,0 0 0 0 0,0 0-1 0 0,0 1 1 0 0,0-1-1 0 0,0 0 1 0 0,0 0-1 0 0,0 0 1 0 0,0 0-1 0 0,0 0 1 0 0,0 0-1 0 0,0 1 1 0 0,0-1 0 0 0,0 0-1 0 0,0 0 1 0 0,0 0-1 0 0,0 0 1 0 0,0 0-1 0 0,0 0 1 0 0,0 0-1 0 0,-1 1 1 0 0,1-1-1 0 0,0 0 1 0 0,0 0 0 0 0,0 0-1 0 0,0 0 1 0 0,0 0-1 0 0,0 0 1 0 0,0 0-1 0 0,0 0 1 0 0,0 0-1 0 0,0 1 1 0 0,-1-1 0 0 0,1 0-1 0 0,0 0 1 0 0,0 0-1 0 0,0 0 1 0 0,0 0-1 0 0,0 0 1 0 0,0 0-1 0 0,0 0 1 0 0,-1 0-1 0 0,1 0 1 0 0,0 0 0 0 0,0 0-1 0 0,0 0 1 0 0,0 0-1 0 0,0 0 1 0 0,-1 0-1 0 0,0 0 263 0 0,6-5 185 0 0,33-22 1866 0 0,18-15-846 0 0,-9 7-6239 0 0,-39 28-376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3.291"/>
    </inkml:context>
    <inkml:brush xml:id="br0">
      <inkml:brushProperty name="width" value="0.05" units="cm"/>
      <inkml:brushProperty name="height" value="0.05" units="cm"/>
    </inkml:brush>
  </inkml:definitions>
  <inkml:trace contextRef="#ctx0" brushRef="#br0">18 248 9072 0 0,'0'0'816'0'0,"0"0"-672"0"0,-3 1-62 0 0,3-1 261 0 0,-1 0-256 0 0,1 1 0 0 0,-1-1 0 0 0,1 0 0 0 0,-1 0 0 0 0,1 0 0 0 0,-1 0 0 0 0,1 0 0 0 0,0 0 0 0 0,-1 0-1 0 0,1 0 1 0 0,-1 0 0 0 0,1-1 0 0 0,-1 1 0 0 0,1 0 0 0 0,-1 0 0 0 0,1 0 0 0 0,0 0 0 0 0,-1-1 0 0 0,1 1 0 0 0,-1 0 0 0 0,1 0 0 0 0,0-1 0 0 0,-1 1 0 0 0,1 0 0 0 0,0-1 0 0 0,-1 1 0 0 0,1 0 0 0 0,0-1-1 0 0,0 1 1 0 0,-1 0 0 0 0,1-1 0 0 0,0 1 0 0 0,0-1 0 0 0,0 1 0 0 0,-1-1 0 0 0,1 1 0 0 0,0 0 0 0 0,0-1 0 0 0,0 1 0 0 0,0-1 0 0 0,0 1 0 0 0,0-1 0 0 0,0 1 0 0 0,0-1 0 0 0,0 1 0 0 0,0-1 0 0 0,0 0 39 0 0,12-15 1715 0 0,15-19-517 0 0,39-66 0 0 0,-56 83-908 0 0,21-28 0 0 0,-30 44-417 0 0,1 0 0 0 0,-1 1 0 0 0,0-1 0 0 0,0 1-1 0 0,0-1 1 0 0,0 0 0 0 0,0 1 0 0 0,0-1 0 0 0,0-2-1 0 0,7 18-58 0 0,-6-7 118 0 0,0 1 0 0 0,-1-1-1 0 0,1 0 1 0 0,-1 13-1 0 0,1-2-41 0 0,0 0 1 0 0,2 0-1 0 0,0-1 0 0 0,9 27 0 0 0,-6-22-9 0 0,25 60-7 0 0,-12-34 0 0 0,-13-34-1 0 0,0 1-1 0 0,11 15 0 0 0,-12-23-148 0 0,2 4-434 0 0,-6-3-3983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3.814"/>
    </inkml:context>
    <inkml:brush xml:id="br0">
      <inkml:brushProperty name="width" value="0.05" units="cm"/>
      <inkml:brushProperty name="height" value="0.05" units="cm"/>
    </inkml:brush>
  </inkml:definitions>
  <inkml:trace contextRef="#ctx0" brushRef="#br0">0 145 11632 0 0,'2'-4'183'0'0,"0"-1"0"0"0,-1 1-1 0 0,0-1 1 0 0,0 0 0 0 0,0-4 0 0 0,3-13-8 0 0,0 9-197 0 0,9-30 2304 0 0,-12 41-2164 0 0,0 0-1 0 0,0-1 0 0 0,0 1 1 0 0,1 0-1 0 0,-1 0 1 0 0,1 0-1 0 0,-1 0 1 0 0,1 0-1 0 0,0 0 1 0 0,0 0-1 0 0,-1 1 1 0 0,1-1-1 0 0,1 1 1 0 0,1-2-1 0 0,-2 2-110 0 0,-1 0 1 0 0,0 1-1 0 0,0-1 0 0 0,0 1 1 0 0,0-1-1 0 0,0 1 0 0 0,1 0 1 0 0,-1 0-1 0 0,0-1 0 0 0,0 1 1 0 0,1 0-1 0 0,-1 0 0 0 0,0 0 1 0 0,0 0-1 0 0,1 0 0 0 0,-1 1 1 0 0,0-1-1 0 0,0 0 0 0 0,0 1 1 0 0,1-1-1 0 0,-1 0 0 0 0,0 1 1 0 0,0-1-1 0 0,0 1 0 0 0,0 0 1 0 0,0-1-1 0 0,0 1 0 0 0,0 0 0 0 0,0 0 1 0 0,1 1-1 0 0,1 1 19 0 0,-1 0-1 0 0,-1 0 1 0 0,1 0 0 0 0,0 0-1 0 0,-1 0 1 0 0,1 1 0 0 0,0 3-1 0 0,-1 0 30 0 0,0 0 0 0 0,0 0 0 0 0,-1-1 0 0 0,0 1 0 0 0,0 0-1 0 0,-1 0 1 0 0,0 0 0 0 0,0 0 0 0 0,-1 0 0 0 0,-2 7 0 0 0,-1 9 117 0 0,0-10-58 0 0,4-11-85 0 0,0 0 0 0 0,0-1 0 0 0,0 1 0 0 0,1 0 0 0 0,-1 0 0 0 0,1 0 0 0 0,-1 0 0 0 0,1 0 0 0 0,0 0 0 0 0,0 2 0 0 0,0-3-26 0 0,0-1 0 0 0,0 1 0 0 0,0-1 0 0 0,0 0 0 0 0,1 1-1 0 0,-1-1 1 0 0,0 0 0 0 0,0 1 0 0 0,1-1 0 0 0,-1 0-1 0 0,0 1 1 0 0,1-1 0 0 0,-1 0 0 0 0,0 1 0 0 0,1-1 0 0 0,-1 0-1 0 0,0 0 1 0 0,1 0 0 0 0,-1 1 0 0 0,1-1 0 0 0,-1 0-1 0 0,0 0 1 0 0,1 0 0 0 0,-1 0 0 0 0,1 0 0 0 0,-1 0 0 0 0,1 0-1 0 0,16 2-15 0 0,-13-1 19 0 0,11 0-20 0 0,-3 0-19 0 0,0 1 0 0 0,21 5 0 0 0,-30-6 34 0 0,0 0 0 0 0,0 0 0 0 0,-1 0 0 0 0,1 0 0 0 0,0 1 0 0 0,-1-1 0 0 0,1 1 0 0 0,-1-1 0 0 0,0 1 0 0 0,0 0 0 0 0,1 0 0 0 0,-1 0 0 0 0,0 0 0 0 0,0 0 0 0 0,-1 1 0 0 0,1-1-1 0 0,1 3 1 0 0,-2-2 56 0 0,0-1 0 0 0,-1 1-1 0 0,1-1 1 0 0,-1 0-1 0 0,1 1 1 0 0,-1-1-1 0 0,0 1 1 0 0,0-1-1 0 0,0 1 1 0 0,0-1 0 0 0,-1 1-1 0 0,1-1 1 0 0,-1 1-1 0 0,1-1 1 0 0,-1 0-1 0 0,0 1 1 0 0,0-1 0 0 0,0 0-1 0 0,0 0 1 0 0,0 1-1 0 0,-1-1 1 0 0,-1 2-1 0 0,-4 6 153 0 0,-1-1 0 0 0,-1 1-1 0 0,-10 8 1 0 0,12-11-201 0 0,1-1 64 0 0,0 0 0 0 0,-1-1 0 0 0,1 0 0 0 0,-1 0-1 0 0,-11 5 1 0 0,17-9-142 0 0,-1 0 0 0 0,0 0-1 0 0,0 0 1 0 0,0-1 0 0 0,0 1 0 0 0,0-1-1 0 0,0 1 1 0 0,0-1 0 0 0,0 0 0 0 0,0 0 0 0 0,0 0-1 0 0,0 0 1 0 0,0 0 0 0 0,0 0 0 0 0,0 0-1 0 0,0-1 1 0 0,0 1 0 0 0,0-1 0 0 0,0 1-1 0 0,0-1 1 0 0,0 0 0 0 0,0 0 0 0 0,1 0-1 0 0,-1 0 1 0 0,0 0 0 0 0,1 0 0 0 0,-3-2-1 0 0,-2-3-2019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4.205"/>
    </inkml:context>
    <inkml:brush xml:id="br0">
      <inkml:brushProperty name="width" value="0.05" units="cm"/>
      <inkml:brushProperty name="height" value="0.05" units="cm"/>
    </inkml:brush>
  </inkml:definitions>
  <inkml:trace contextRef="#ctx0" brushRef="#br0">85 0 6448 0 0,'0'0'498'0'0,"-8"4"-79"0"0,-10 8 3145 0 0,15-11-3146 0 0,0 0 1 0 0,0 1 0 0 0,0 0 0 0 0,0 0-1 0 0,1 0 1 0 0,-1 0 0 0 0,1 0-1 0 0,-3 3 1 0 0,4-3-338 0 0,-4 3 115 0 0,1 0 1 0 0,0 0-1 0 0,1 1 1 0 0,-1 0-1 0 0,1 0 1 0 0,-3 6-1 0 0,6-10-195 0 0,-1 1-1 0 0,1-1 0 0 0,-1 0 0 0 0,1 0 1 0 0,0 1-1 0 0,0-1 0 0 0,0 0 1 0 0,0 1-1 0 0,1-1 0 0 0,-1 0 0 0 0,0 1 1 0 0,1-1-1 0 0,0 0 0 0 0,-1 0 1 0 0,1 1-1 0 0,0-1 0 0 0,0 0 0 0 0,0 0 1 0 0,1 0-1 0 0,-1 0 0 0 0,3 3 1 0 0,3 2-8 0 0,0 0-1 0 0,0-1 1 0 0,1 1 0 0 0,-1-2 0 0 0,2 1 0 0 0,8 4 0 0 0,17 13-77 0 0,-21-15 150 0 0,11 10 113 0 0,-23-17-131 0 0,1 0 1 0 0,-1 0-1 0 0,0 1 1 0 0,-1-1 0 0 0,1 0-1 0 0,0 0 1 0 0,0 1-1 0 0,0-1 1 0 0,-1 0 0 0 0,1 1-1 0 0,-1-1 1 0 0,1 1-1 0 0,-1-1 1 0 0,1 1 0 0 0,-1-1-1 0 0,0 3 1 0 0,0-3 18 0 0,0 1 0 0 0,0-1 0 0 0,-1 1 0 0 0,1-1 0 0 0,0 0 0 0 0,-1 1 0 0 0,1-1 0 0 0,-1 0 0 0 0,0 1 0 0 0,1-1 0 0 0,-1 0 0 0 0,0 0 0 0 0,0 0 0 0 0,0 0 0 0 0,1 0 0 0 0,-1 0 0 0 0,-1 0 0 0 0,-1 2 0 0 0,-24 13 489 0 0,14-8-348 0 0,7-5-336 0 0,1 0 1 0 0,-1-1-1 0 0,1 1 0 0 0,-1-1 1 0 0,0 0-1 0 0,0-1 0 0 0,-9 2 1 0 0,5-1-947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4.571"/>
    </inkml:context>
    <inkml:brush xml:id="br0">
      <inkml:brushProperty name="width" value="0.05" units="cm"/>
      <inkml:brushProperty name="height" value="0.05" units="cm"/>
    </inkml:brush>
  </inkml:definitions>
  <inkml:trace contextRef="#ctx0" brushRef="#br0">1 94 3680 0 0,'4'-13'160'0'0,"-2"8"40"0"0,5-2-200 0 0,1-1 0 0 0,-1-2 0 0 0,3-4 0 0 0,1 2 960 0 0,2-1 144 0 0,-2 1 32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4:54.933"/>
    </inkml:context>
    <inkml:brush xml:id="br0">
      <inkml:brushProperty name="width" value="0.05" units="cm"/>
      <inkml:brushProperty name="height" value="0.05" units="cm"/>
    </inkml:brush>
  </inkml:definitions>
  <inkml:trace contextRef="#ctx0" brushRef="#br0">19 37 10104 0 0,'0'0'464'0'0,"-5"14"168"0"0,5-13-563 0 0,-1-1 0 0 0,1 1 1 0 0,0-1-1 0 0,-1 1 0 0 0,1 0 1 0 0,0-1-1 0 0,0 1 0 0 0,0-1 1 0 0,-1 1-1 0 0,1 0 0 0 0,0-1 1 0 0,0 1-1 0 0,0 0 0 0 0,0-1 1 0 0,0 1-1 0 0,0 0 0 0 0,0-1 1 0 0,0 1-1 0 0,1 0 0 0 0,-1-1 1 0 0,0 1-1 0 0,0 0 0 0 0,0-1 1 0 0,1 1-1 0 0,-1-1 1 0 0,0 1-1 0 0,1-1 0 0 0,-1 1 1 0 0,1-1-1 0 0,-1 1 0 0 0,0-1 1 0 0,1 1-1 0 0,-1-1 0 0 0,1 1 1 0 0,0 0-1 0 0,0-1 67 0 0,0 0 1 0 0,1 0-1 0 0,-1 0 0 0 0,0 0 1 0 0,0 0-1 0 0,0 0 0 0 0,1 0 1 0 0,-1 0-1 0 0,0 0 0 0 0,0 0 1 0 0,0-1-1 0 0,0 1 0 0 0,1-1 1 0 0,-1 1-1 0 0,0-1 0 0 0,0 1 1 0 0,0-1-1 0 0,1-1 0 0 0,3-1 84 0 0,0 0-1 0 0,0 0 0 0 0,-1-1 1 0 0,0 0-1 0 0,8-8 1 0 0,-12 12-207 0 0,1-1 1 0 0,-1 0-1 0 0,1 0 1 0 0,-1 1 0 0 0,1-1-1 0 0,-1 0 1 0 0,1 0-1 0 0,-1 0 1 0 0,0 1-1 0 0,1-1 1 0 0,-1 0-1 0 0,0 0 1 0 0,0 0-1 0 0,0 0 1 0 0,0 0 0 0 0,0 0-1 0 0,0 1 1 0 0,0-1-1 0 0,0 0 1 0 0,0 0-1 0 0,0 0 1 0 0,0 0-1 0 0,0 0 1 0 0,-1 0 0 0 0,1 1-1 0 0,0-1 1 0 0,-1 0-1 0 0,1 0 1 0 0,-1 0-1 0 0,1 1 1 0 0,-1-1-1 0 0,1 0 1 0 0,-1 0-1 0 0,1 1 1 0 0,-1-1 0 0 0,0 0-1 0 0,1 1 1 0 0,-1-1-1 0 0,0 1 1 0 0,1-1-1 0 0,-1 1 1 0 0,0-1-1 0 0,0 1 1 0 0,0 0 0 0 0,-1-1-1 0 0,-1 0-82 0 0,0 0 0 0 0,0 1-1 0 0,0-1 1 0 0,0 1 0 0 0,0 0 0 0 0,0-1-1 0 0,0 1 1 0 0,0 1 0 0 0,0-1 0 0 0,0 0 0 0 0,0 1-1 0 0,0-1 1 0 0,-4 3 0 0 0,0-2-786 0 0,-5 2-867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10.663"/>
    </inkml:context>
    <inkml:brush xml:id="br0">
      <inkml:brushProperty name="width" value="0.05" units="cm"/>
      <inkml:brushProperty name="height" value="0.05" units="cm"/>
    </inkml:brush>
  </inkml:definitions>
  <inkml:trace contextRef="#ctx0" brushRef="#br0">420 38 2760 0 0,'-3'-2'7999'0'0,"-11"-9"-3730"0"0,9 8-3711 0 0,0 0 0 0 0,0 0 0 0 0,0 0 0 0 0,0 1 0 0 0,-1 0 0 0 0,1 0 0 0 0,-1 0 0 0 0,0 1 0 0 0,1 0 0 0 0,-9-1 0 0 0,7 1-478 0 0,1 1-1 0 0,-1 0 0 0 0,0 1 0 0 0,1-1 0 0 0,-1 1 0 0 0,1 1 1 0 0,-1-1-1 0 0,1 1 0 0 0,-1 0 0 0 0,1 1 0 0 0,0-1 0 0 0,0 1 1 0 0,0 1-1 0 0,-8 5 0 0 0,-8 8-49 0 0,0 1-1 0 0,-23 25 1 0 0,34-31-36 0 0,0 1-1 0 0,1 0 1 0 0,0 1 0 0 0,2 0 0 0 0,-10 18 0 0 0,3 3 180 0 0,2 0 0 0 0,0 1 0 0 0,3 0-1 0 0,-12 72 1 0 0,21-100-262 0 0,1 0 0 0 0,-1 1 0 0 0,1-1 1 0 0,1 1-1 0 0,-1-1 0 0 0,2 0 0 0 0,-1 0 0 0 0,1 1 0 0 0,0-1 0 0 0,1 0 0 0 0,-1 0 0 0 0,2-1 0 0 0,5 12 0 0 0,-5-14 73 0 0,-1 1-1 0 0,1-1 1 0 0,1 0 0 0 0,-1 0-1 0 0,1 0 1 0 0,-1-1-1 0 0,1 0 1 0 0,1 0 0 0 0,-1 0-1 0 0,1 0 1 0 0,-1-1 0 0 0,1 0-1 0 0,0 0 1 0 0,0 0-1 0 0,0-1 1 0 0,0 0 0 0 0,11 2-1 0 0,-4-3 22 0 0,-1 1-1 0 0,1-2 1 0 0,-1 0-1 0 0,1-1 0 0 0,-1 0 1 0 0,1 0-1 0 0,-1-1 1 0 0,0-1-1 0 0,0 0 1 0 0,0-1-1 0 0,19-9 0 0 0,-12 4 29 0 0,0-1 1 0 0,0-1-1 0 0,-1 0 0 0 0,0-2 0 0 0,-1 0 0 0 0,15-16 0 0 0,-19 16-94 0 0,0-1 1 0 0,-1-1-1 0 0,0 0 0 0 0,15-26 0 0 0,-21 30 258 0 0,-1 0-1 0 0,1-1 1 0 0,-2 0 0 0 0,1 0 0 0 0,-2 0-1 0 0,0-1 1 0 0,3-21 0 0 0,-6 28-169 0 0,0-1 1 0 0,-1 1-1 0 0,1 0 0 0 0,-1-1 1 0 0,-1 1-1 0 0,1 0 0 0 0,-1 0 0 0 0,0 0 1 0 0,-1 0-1 0 0,1 0 0 0 0,-4-5 1 0 0,-6-10 316 0 0,-23-30 1 0 0,25 39-208 0 0,2 1-205 0 0,-1 1 0 0 0,0-1 1 0 0,-1 2-1 0 0,0-1 0 0 0,-1 2 0 0 0,0-1 0 0 0,0 1 1 0 0,-15-7-1 0 0,13 9-777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0.267"/>
    </inkml:context>
    <inkml:brush xml:id="br0">
      <inkml:brushProperty name="width" value="0.05" units="cm"/>
      <inkml:brushProperty name="height" value="0.05" units="cm"/>
    </inkml:brush>
  </inkml:definitions>
  <inkml:trace contextRef="#ctx0" brushRef="#br0">144 0 6968 0 0,'4'5'8902'0'0,"-3"-3"-8950"0"0,-3 5 342 0 0,0-1 1 0 0,0 1-1 0 0,-1-1 0 0 0,0 0 0 0 0,-1 0 1 0 0,-7 10-1 0 0,-30 32-207 0 0,25-31 5 0 0,11-12-88 0 0,-3 4 17 0 0,0-1 1 0 0,1 1-1 0 0,0 1 1 0 0,1-1-1 0 0,-1 1 1 0 0,-8 20-1 0 0,15-30-19 0 0,0 1 1 0 0,0-1-1 0 0,-1 0 0 0 0,1 1 0 0 0,0-1 0 0 0,0 0 0 0 0,0 1 0 0 0,0-1 0 0 0,0 0 0 0 0,0 1 0 0 0,0-1 0 0 0,0 1 0 0 0,0-1 0 0 0,0 0 0 0 0,0 1 0 0 0,0-1 0 0 0,0 0 0 0 0,0 1 0 0 0,0-1 0 0 0,1 0 1 0 0,-1 1-1 0 0,0-1 0 0 0,0 0 0 0 0,0 1 0 0 0,0-1 0 0 0,1 0 0 0 0,-1 1 0 0 0,0-1 0 0 0,0 0 0 0 0,1 0 0 0 0,-1 1 0 0 0,0-1 0 0 0,1 0 0 0 0,14 3 59 0 0,14-8 75 0 0,38-6 151 0 0,-45 9-458 0 0,26-7 0 0 0,-42 5-1986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0.610"/>
    </inkml:context>
    <inkml:brush xml:id="br0">
      <inkml:brushProperty name="width" value="0.05" units="cm"/>
      <inkml:brushProperty name="height" value="0.05" units="cm"/>
    </inkml:brush>
  </inkml:definitions>
  <inkml:trace contextRef="#ctx0" brushRef="#br0">36 1 11832 0 0,'0'0'1074'0'0,"2"15"4190"0"0,-4 16-4933 0 0,-1 0-1 0 0,-7 31 1 0 0,1-8-46 0 0,8-50-279 0 0,-12 101 116 0 0,13-102-287 0 0,0 0-1 0 0,0 0 0 0 0,1 0 0 0 0,-1 0 1 0 0,1 0-1 0 0,-1 0 0 0 0,1 0 0 0 0,2 4 0 0 0,-2-5-670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1.050"/>
    </inkml:context>
    <inkml:brush xml:id="br0">
      <inkml:brushProperty name="width" value="0.05" units="cm"/>
      <inkml:brushProperty name="height" value="0.05" units="cm"/>
    </inkml:brush>
  </inkml:definitions>
  <inkml:trace contextRef="#ctx0" brushRef="#br0">171 27 12872 0 0,'0'-1'32'0'0,"0"1"1"0"0,0-1 0 0 0,0 1 0 0 0,0-1 0 0 0,1 1 0 0 0,-1-1 0 0 0,0 1 0 0 0,0-1-1 0 0,0 1 1 0 0,0-1 0 0 0,0 1 0 0 0,0-1 0 0 0,0 1 0 0 0,-1-1 0 0 0,1 1-1 0 0,0 0 1 0 0,0-1 0 0 0,0 1 0 0 0,0-1 0 0 0,-1 1 0 0 0,1-1 0 0 0,0 1 0 0 0,0-1-1 0 0,-1 1 1 0 0,1 0 0 0 0,0-1 0 0 0,-1 1 0 0 0,1 0 0 0 0,0-1 0 0 0,-1 1-1 0 0,1 0 1 0 0,-1-1 0 0 0,1 1 0 0 0,0 0 0 0 0,-1 0 0 0 0,1 0 0 0 0,-2-1-1 0 0,-17-9 3409 0 0,17 10-3376 0 0,0 0 0 0 0,1-1 1 0 0,-1 1-1 0 0,0 0 0 0 0,0 0 1 0 0,0 0-1 0 0,0 1 0 0 0,1-1 1 0 0,-1 0-1 0 0,0 1 1 0 0,0-1-1 0 0,0 1 0 0 0,1-1 1 0 0,-1 1-1 0 0,0 0 0 0 0,1 0 1 0 0,-1 0-1 0 0,1 0 0 0 0,-1 0 1 0 0,1 0-1 0 0,-1 0 0 0 0,1 1 1 0 0,0-1-1 0 0,0 0 0 0 0,-1 1 1 0 0,1-1-1 0 0,0 1 0 0 0,0 0 1 0 0,1-1-1 0 0,-1 1 0 0 0,-1 2 1 0 0,0 0-44 0 0,1 0 0 0 0,0 0 1 0 0,0 1-1 0 0,0-1 1 0 0,0 0-1 0 0,1 0 1 0 0,-1 1-1 0 0,1-1 1 0 0,0 0-1 0 0,0 1 1 0 0,1-1-1 0 0,1 6 0 0 0,2 3-156 0 0,1 0-1 0 0,1-1 0 0 0,0 0 0 0 0,1 0 1 0 0,0 0-1 0 0,14 16 0 0 0,-6-8 230 0 0,-14-19-61 0 0,-1 0 0 0 0,1 0 0 0 0,0 0 0 0 0,-1 0 0 0 0,1 0 0 0 0,-1 1 0 0 0,1-1 0 0 0,-1 0 0 0 0,1 0 0 0 0,-1 0 0 0 0,0 1 0 0 0,0-1 0 0 0,1 0 0 0 0,-1 1 0 0 0,0-1 0 0 0,0 0 0 0 0,0 0 0 0 0,-1 1 0 0 0,1-1 0 0 0,0 0 0 0 0,-1 2 0 0 0,0-1 16 0 0,1-1 0 0 0,-1 1 1 0 0,0 0-1 0 0,0-1 0 0 0,-1 1 0 0 0,1-1 1 0 0,0 1-1 0 0,-1-1 0 0 0,1 0 0 0 0,0 1 1 0 0,-1-1-1 0 0,-3 2 0 0 0,2-1 2 0 0,0 0 0 0 0,-1 0 0 0 0,0-1 0 0 0,1 0 0 0 0,-1 1 0 0 0,0-1 0 0 0,1 0 0 0 0,-1-1 0 0 0,0 1 0 0 0,0-1 0 0 0,0 1-1 0 0,0-1 1 0 0,-7-1 0 0 0,6 0-109 0 0,0-1-1 0 0,0 0 0 0 0,1 0 0 0 0,-1 0 1 0 0,1 0-1 0 0,-1-1 0 0 0,1 1 1 0 0,0-1-1 0 0,-8-7 0 0 0,-15-20-3822 0 0,20 19 2066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0T15:18:30.843"/>
    </inkml:context>
    <inkml:brush xml:id="br0">
      <inkml:brushProperty name="width" value="0.05" units="cm"/>
      <inkml:brushProperty name="height" value="0.05" units="cm"/>
      <inkml:brushProperty name="ignorePressure" value="1"/>
    </inkml:brush>
  </inkml:definitions>
  <inkml:trace contextRef="#ctx0" brushRef="#br0">77 190,'0'0,"0"0,0 0,0 0,0 0,0 0,0 0,0 0,377-145,-382 147,9-3,112-44,-681 262,562-216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1.411"/>
    </inkml:context>
    <inkml:brush xml:id="br0">
      <inkml:brushProperty name="width" value="0.05" units="cm"/>
      <inkml:brushProperty name="height" value="0.05" units="cm"/>
    </inkml:brush>
  </inkml:definitions>
  <inkml:trace contextRef="#ctx0" brushRef="#br0">0 56 5528 0 0,'49'-20'8342'0'0,"-28"13"-7492"0"0,-18 6-894 0 0,43-15 1596 0 0,-13 7-6414 0 0,-23 7-24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1.785"/>
    </inkml:context>
    <inkml:brush xml:id="br0">
      <inkml:brushProperty name="width" value="0.05" units="cm"/>
      <inkml:brushProperty name="height" value="0.05" units="cm"/>
    </inkml:brush>
  </inkml:definitions>
  <inkml:trace contextRef="#ctx0" brushRef="#br0">149 0 10136 0 0,'-9'3'773'0'0,"1"0"0"0"0,-1 1 1 0 0,1-1-1 0 0,0 2 0 0 0,0-1 1 0 0,0 1-1 0 0,-11 9 0 0 0,7-4-177 0 0,1 1 0 0 0,0 0-1 0 0,-15 19 1 0 0,25-28-554 0 0,-1-1 0 0 0,1 1 0 0 0,0-1 0 0 0,0 1 0 0 0,0 0 0 0 0,0-1 0 0 0,1 1 0 0 0,-1 0 0 0 0,0 0 0 0 0,1 0 0 0 0,-1 0 0 0 0,1 0 0 0 0,0 0 0 0 0,-1 0-1 0 0,1 0 1 0 0,0 0 0 0 0,0 0 0 0 0,0-1 0 0 0,1 1 0 0 0,-1 2 0 0 0,1-2-27 0 0,0-1 0 0 0,-1 0-1 0 0,1 1 1 0 0,0-1 0 0 0,0 0-1 0 0,0 0 1 0 0,0 0 0 0 0,0 0-1 0 0,0 0 1 0 0,0 0 0 0 0,1 0-1 0 0,-1 0 1 0 0,0 0 0 0 0,1 0-1 0 0,-1-1 1 0 0,0 1 0 0 0,1 0-1 0 0,-1-1 1 0 0,1 0-1 0 0,-1 1 1 0 0,1-1 0 0 0,-1 0-1 0 0,1 1 1 0 0,-1-1 0 0 0,1 0-1 0 0,2 0 1 0 0,3 0 85 0 0,1-1 0 0 0,-1 1 0 0 0,1-1 0 0 0,-1-1 0 0 0,1 1 0 0 0,-1-1 0 0 0,0-1 0 0 0,0 1 0 0 0,13-7 0 0 0,-16 7-56 0 0,-1 0-1 0 0,1 0 1 0 0,0-1-1 0 0,-1 1 1 0 0,0-1-1 0 0,1 0 0 0 0,-1 0 1 0 0,0 0-1 0 0,-1 0 1 0 0,1 0-1 0 0,0-1 0 0 0,-1 1 1 0 0,0-1-1 0 0,0 0 1 0 0,0 0-1 0 0,0 0 1 0 0,-1 0-1 0 0,3-7 0 0 0,-4 8-63 0 0,1-1-1 0 0,-1 1 0 0 0,0-1 1 0 0,-1 1-1 0 0,0-7 0 0 0,-3-7-5881 0 0,0 6-887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2.509"/>
    </inkml:context>
    <inkml:brush xml:id="br0">
      <inkml:brushProperty name="width" value="0.05" units="cm"/>
      <inkml:brushProperty name="height" value="0.05" units="cm"/>
    </inkml:brush>
  </inkml:definitions>
  <inkml:trace contextRef="#ctx0" brushRef="#br0">0 3 10592 0 0,'0'0'1040'0'0,"3"-1"-928"0"0,-1 1-112 0 0,1-1 0 0 0,1 1 0 0 0,0 0 880 0 0,0 0 152 0 0,2 0 32 0 0,-2 0 8 0 0,0 0-744 0 0,2 0-144 0 0,-1 1-33 0 0,-1 0-7 0 0,1 1-144 0 0,0 0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5.402"/>
    </inkml:context>
    <inkml:brush xml:id="br0">
      <inkml:brushProperty name="width" value="0.05" units="cm"/>
      <inkml:brushProperty name="height" value="0.05" units="cm"/>
    </inkml:brush>
  </inkml:definitions>
  <inkml:trace contextRef="#ctx0" brushRef="#br0">0 1 11376 0 0,'8'19'2713'0'0,"-4"-17"-2185"0"0,0 0-1 0 0,0 0 1 0 0,0 0 0 0 0,1 0-1 0 0,-1-1 1 0 0,1 0 0 0 0,4 1 0 0 0,20 1-1720 0 0,-19-2-745 0 0,-5-1 819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6.024"/>
    </inkml:context>
    <inkml:brush xml:id="br0">
      <inkml:brushProperty name="width" value="0.05" units="cm"/>
      <inkml:brushProperty name="height" value="0.05" units="cm"/>
    </inkml:brush>
  </inkml:definitions>
  <inkml:trace contextRef="#ctx0" brushRef="#br0">107 20 3224 0 0,'-3'-5'1408'0'0,"-4"-5"6704"0"0,6 9-7984 0 0,0 1 0 0 0,0-1 0 0 0,0 1 0 0 0,0-1 1 0 0,0 1-1 0 0,0 0 0 0 0,0-1 0 0 0,0 1 1 0 0,-1 0-1 0 0,1 0 0 0 0,0-1 0 0 0,0 1 0 0 0,0 0 1 0 0,0 0-1 0 0,0 0 0 0 0,0 0 0 0 0,-1 1 1 0 0,1-1-1 0 0,0 0 0 0 0,0 0 0 0 0,0 1 0 0 0,0-1 1 0 0,0 1-1 0 0,0-1 0 0 0,0 1 0 0 0,0-1 1 0 0,-1 2-1 0 0,-1 0-145 0 0,0 0 0 0 0,0 0 0 0 0,0 0 1 0 0,0 1-1 0 0,0-1 0 0 0,1 1 0 0 0,-3 3 1 0 0,3-4 22 0 0,0 1 0 0 0,0-1 0 0 0,0 1 0 0 0,1 0 0 0 0,-1-1 0 0 0,1 1 0 0 0,0 0 0 0 0,0 0 0 0 0,0 0 0 0 0,0 0 1 0 0,0 0-1 0 0,1 0 0 0 0,-1 0 0 0 0,1 0 0 0 0,0 0 0 0 0,0 1 0 0 0,0-1 0 0 0,0 0 0 0 0,0 0 0 0 0,2 5 1 0 0,-1-7-8 0 0,-1-1 1 0 0,0 1 0 0 0,1-1 0 0 0,-1 1 0 0 0,0-1 0 0 0,1 1 0 0 0,-1-1 0 0 0,1 0 0 0 0,-1 1 0 0 0,1-1 0 0 0,-1 1 0 0 0,1-1 0 0 0,0 0 0 0 0,-1 1 0 0 0,1-1 0 0 0,-1 0 0 0 0,1 0 0 0 0,0 0 0 0 0,-1 0 0 0 0,1 1 0 0 0,-1-1 0 0 0,1 0 0 0 0,0 0 0 0 0,-1 0 0 0 0,1 0 0 0 0,0 0 0 0 0,-1 0 0 0 0,1 0 0 0 0,0-1 0 0 0,-1 1 0 0 0,1 0 0 0 0,-1 0 0 0 0,1 0 0 0 0,0-1 0 0 0,23-10 152 0 0,-22 9-102 0 0,5-2 99 0 0,0-1-1 0 0,-1 0 1 0 0,1-1 0 0 0,-1 1 0 0 0,0-1 0 0 0,-1-1 0 0 0,8-9-1 0 0,-12 16-93 0 0,-1-1 0 0 0,0 1-1 0 0,1 0 1 0 0,-1-1-1 0 0,0 1 1 0 0,1-1-1 0 0,-1 1 1 0 0,0 0-1 0 0,1-1 1 0 0,-1 1-1 0 0,0-1 1 0 0,0 1 0 0 0,0-1-1 0 0,0 1 1 0 0,1-1-1 0 0,-1 1 1 0 0,0-1-1 0 0,0 1 1 0 0,0-1-1 0 0,0 1 1 0 0,0-1-1 0 0,0 1 1 0 0,0-1 0 0 0,0 1-1 0 0,0-1 1 0 0,0 1-1 0 0,-1-1 1 0 0,1 1-1 0 0,0-1 1 0 0,0 1-1 0 0,0-1 1 0 0,-1 1-1 0 0,1 0 1 0 0,0-1 0 0 0,-1 1-14 0 0,0 0 1 0 0,1 0 0 0 0,-1 0-1 0 0,1 0 1 0 0,-1 0 0 0 0,0 1-1 0 0,1-1 1 0 0,-1 0 0 0 0,1 0-1 0 0,-1 1 1 0 0,1-1 0 0 0,-1 0 0 0 0,1 1-1 0 0,-1-1 1 0 0,1 1 0 0 0,-1-1-1 0 0,1 1 1 0 0,0-1 0 0 0,-1 1-1 0 0,1-1 1 0 0,0 1 0 0 0,-1-1-1 0 0,1 1 1 0 0,0-1 0 0 0,-1 1 0 0 0,1-1-1 0 0,0 1 1 0 0,0 0 0 0 0,0 0-1 0 0,-2 7-49 0 0,0-1 0 0 0,1 1 0 0 0,0 0 0 0 0,0 0 0 0 0,1 0 0 0 0,0 0 0 0 0,0 0 0 0 0,1-1 0 0 0,0 1 0 0 0,0 0 0 0 0,4 10 0 0 0,11 19 10 0 0,-12-29-5 0 0,-1-1-1 0 0,5 15 1 0 0,-7-19 15 0 0,-1 0 0 0 0,1 0 1 0 0,-1 0-1 0 0,1-1 1 0 0,-1 1-1 0 0,0 0 0 0 0,-1 0 1 0 0,1 0-1 0 0,0-1 0 0 0,-1 1 1 0 0,1 0-1 0 0,-2 3 0 0 0,1-3 29 0 0,0 0-1 0 0,0 0 0 0 0,-1-1 0 0 0,1 1 0 0 0,0-1 1 0 0,-1 1-1 0 0,0-1 0 0 0,1 0 0 0 0,-1 0 0 0 0,0 1 1 0 0,0-1-1 0 0,0 0 0 0 0,-1-1 0 0 0,1 1 0 0 0,0 0 1 0 0,-1-1-1 0 0,1 1 0 0 0,-1-1 0 0 0,1 0 0 0 0,-1 0 1 0 0,0 0-1 0 0,1 0 0 0 0,-1 0 0 0 0,0 0 0 0 0,0-1 1 0 0,0 0-1 0 0,1 1 0 0 0,-1-1 0 0 0,0 0 0 0 0,0 0 1 0 0,0-1-1 0 0,0 1 0 0 0,0 0 0 0 0,1-1 0 0 0,-1 0 0 0 0,0 0 1 0 0,0 0-1 0 0,1 0 0 0 0,-5-3 0 0 0,2 2-811 0 0,0-1 0 0 0,1 0-1 0 0,-1 0 1 0 0,1-1 0 0 0,0 1-1 0 0,0-1 1 0 0,0 0 0 0 0,1 0 0 0 0,-1 0-1 0 0,1-1 1 0 0,-3-5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6.432"/>
    </inkml:context>
    <inkml:brush xml:id="br0">
      <inkml:brushProperty name="width" value="0.05" units="cm"/>
      <inkml:brushProperty name="height" value="0.05" units="cm"/>
    </inkml:brush>
  </inkml:definitions>
  <inkml:trace contextRef="#ctx0" brushRef="#br0">85 38 11024 0 0,'4'-17'3080'0'0,"-5"17"-2974"0"0,0 0 1 0 0,-1 0 0 0 0,1 0 0 0 0,0 0 0 0 0,0 0 0 0 0,-1 0 0 0 0,1 0-1 0 0,0 0 1 0 0,0 0 0 0 0,0 0 0 0 0,-1 1 0 0 0,1-1 0 0 0,0 0 0 0 0,0 1-1 0 0,0-1 1 0 0,0 1 0 0 0,0-1 0 0 0,-1 1 0 0 0,1 0 0 0 0,0 0 0 0 0,0-1-1 0 0,-1 3 1 0 0,-20 19 107 0 0,17-17-31 0 0,1 1-1 0 0,0 0 0 0 0,0 1 0 0 0,1-1 0 0 0,-1 0 0 0 0,-3 14 0 0 0,5-15-153 0 0,1 0-1 0 0,-1 0 1 0 0,2 0 0 0 0,-1 0-1 0 0,0 0 1 0 0,1 0-1 0 0,0 0 1 0 0,0 0 0 0 0,0 0-1 0 0,3 9 1 0 0,-3-12-26 0 0,0-1-1 0 0,1 0 1 0 0,-1 1 0 0 0,1-1 0 0 0,0 0-1 0 0,-1 0 1 0 0,1 1 0 0 0,0-1 0 0 0,0 0-1 0 0,0 0 1 0 0,0 0 0 0 0,0 0 0 0 0,0 0-1 0 0,0 0 1 0 0,0 0 0 0 0,0 0 0 0 0,0-1-1 0 0,0 1 1 0 0,1 0 0 0 0,1 0 0 0 0,-1 0 43 0 0,1 0 1 0 0,0-1 0 0 0,0 1 0 0 0,0-1 0 0 0,-1 1 0 0 0,1-1 0 0 0,0 0-1 0 0,0 0 1 0 0,5-1 0 0 0,-1-1 164 0 0,1 0 1 0 0,-1 0-1 0 0,0 0 0 0 0,1-1 0 0 0,-1 0 1 0 0,11-6-1 0 0,-14 6-85 0 0,-1 1 0 0 0,1 0 1 0 0,-1-1-1 0 0,1 0 0 0 0,-1 0 0 0 0,0 0 0 0 0,0 0 0 0 0,0-1 1 0 0,-1 1-1 0 0,1-1 0 0 0,3-6 0 0 0,-5 8-53 0 0,-1-1-1 0 0,1 1 0 0 0,0-1 1 0 0,-1 0-1 0 0,1 0 1 0 0,-1 1-1 0 0,0-1 0 0 0,0 0 1 0 0,0 0-1 0 0,0 1 1 0 0,0-1-1 0 0,-1 0 1 0 0,0 1-1 0 0,1-1 0 0 0,-1 0 1 0 0,0 1-1 0 0,0-1 1 0 0,0 1-1 0 0,-3-5 1 0 0,-3-9 325 0 0,-12-20 94 0 0,18 35-672 0 0,0-1-1 0 0,0 0 0 0 0,0 1 0 0 0,-1-1 0 0 0,1 1 0 0 0,-1-1 1 0 0,1 1-1 0 0,-1-1 0 0 0,1 1 0 0 0,-1 0 0 0 0,0 0 0 0 0,0 0 1 0 0,1 0-1 0 0,-1 0 0 0 0,-3-1 0 0 0,1 2-1903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26.858"/>
    </inkml:context>
    <inkml:brush xml:id="br0">
      <inkml:brushProperty name="width" value="0.05" units="cm"/>
      <inkml:brushProperty name="height" value="0.05" units="cm"/>
    </inkml:brush>
  </inkml:definitions>
  <inkml:trace contextRef="#ctx0" brushRef="#br0">51 12 7832 0 0,'0'0'705'0'0,"-16"2"7171"0"0,14-2-7770 0 0,0 1 0 0 0,0-1 0 0 0,1 1 0 0 0,-1-1 1 0 0,0 1-1 0 0,1 0 0 0 0,-1 0 0 0 0,0 0 0 0 0,1 0 0 0 0,-1 0 0 0 0,1 0 1 0 0,0 1-1 0 0,-1-1 0 0 0,1 0 0 0 0,0 1 0 0 0,0-1 0 0 0,0 1 0 0 0,0-1 1 0 0,0 1-1 0 0,0 0 0 0 0,0-1 0 0 0,1 1 0 0 0,-1 0 0 0 0,0-1 0 0 0,1 1 1 0 0,-1 3-1 0 0,1-4-66 0 0,0 1 0 0 0,0-1 0 0 0,0 0 0 0 0,0 0 0 0 0,0 0 0 0 0,0 1 0 0 0,1-1 0 0 0,-1 0 0 0 0,0 0 0 0 0,1 0 0 0 0,-1 0 0 0 0,1 1 0 0 0,0-1 0 0 0,-1 0 0 0 0,1 0 0 0 0,0 0 0 0 0,-1 0 0 0 0,1 0 0 0 0,0-1 0 0 0,0 1 0 0 0,0 0 0 0 0,0 0 0 0 0,0 0 0 0 0,0-1 0 0 0,0 1 0 0 0,0 0 0 0 0,0-1 0 0 0,0 1 0 0 0,0-1 0 0 0,0 0 0 0 0,0 1 0 0 0,1-1 0 0 0,-1 0 0 0 0,0 1 0 0 0,0-1 0 0 0,0 0 0 0 0,1 0 0 0 0,-1 0 0 0 0,0 0 0 0 0,2-1 0 0 0,-1 1 90 0 0,1 0 0 0 0,-1 0 0 0 0,0 0 0 0 0,1-1 0 0 0,-1 1 0 0 0,0-1 0 0 0,1 1 0 0 0,-1-1 0 0 0,0 0 0 0 0,0 0 0 0 0,0 0 0 0 0,0 0 0 0 0,0-1 0 0 0,4-2 0 0 0,-5 3-73 0 0,-1 1-1 0 0,1-1 1 0 0,-1 0 0 0 0,1 0-1 0 0,-1 0 1 0 0,1 1 0 0 0,-1-1 0 0 0,1 0-1 0 0,-1 0 1 0 0,0 0 0 0 0,1 0-1 0 0,-1 0 1 0 0,0 0 0 0 0,0 0-1 0 0,0 0 1 0 0,0 0 0 0 0,0 0 0 0 0,0 0-1 0 0,0 0 1 0 0,0 0 0 0 0,0 1-1 0 0,0-1 1 0 0,-1 0 0 0 0,1 0 0 0 0,0 0-1 0 0,-1 0 1 0 0,1 0 0 0 0,0 0-1 0 0,-1 0 1 0 0,1 1 0 0 0,-1-1 0 0 0,1 0-1 0 0,-1 0 1 0 0,0 1 0 0 0,1-1-1 0 0,-1 0 1 0 0,0 1 0 0 0,-1-2 0 0 0,-3-3-304 0 0,-1 1 1 0 0,1 0-1 0 0,-8-5 1 0 0,-3-1-3514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40.209"/>
    </inkml:context>
    <inkml:brush xml:id="br0">
      <inkml:brushProperty name="width" value="0.05" units="cm"/>
      <inkml:brushProperty name="height" value="0.05" units="cm"/>
    </inkml:brush>
  </inkml:definitions>
  <inkml:trace contextRef="#ctx0" brushRef="#br0">65 4 6912 0 0,'9'-3'11501'0'0,"-10"8"-11249"0"0,0 1 1 0 0,-1 0-1 0 0,0 0 0 0 0,0-1 1 0 0,0 0-1 0 0,-1 1 0 0 0,1-1 1 0 0,-1 0-1 0 0,0 0 0 0 0,-7 8 1 0 0,-12 23 101 0 0,21-34-331 0 0,-2 5 30 0 0,0-1 0 0 0,0 1 0 0 0,1-1 1 0 0,-1 1-1 0 0,2 0 0 0 0,-1 0 0 0 0,0 13 0 0 0,2-19-53 0 0,0-1 0 0 0,0 1 0 0 0,0-1 0 0 0,0 1 0 0 0,0-1 0 0 0,0 0-1 0 0,0 1 1 0 0,0-1 0 0 0,1 1 0 0 0,-1-1 0 0 0,0 0 0 0 0,0 1 0 0 0,0-1 0 0 0,1 0-1 0 0,-1 1 1 0 0,0-1 0 0 0,0 0 0 0 0,1 1 0 0 0,-1-1 0 0 0,0 0 0 0 0,1 1 0 0 0,-1-1-1 0 0,1 0 1 0 0,-1 0 0 0 0,0 0 0 0 0,1 1 0 0 0,-1-1 0 0 0,0 0 0 0 0,1 0 0 0 0,-1 0-1 0 0,1 0 1 0 0,-1 0 0 0 0,1 0 0 0 0,-1 0 0 0 0,0 0 0 0 0,1 0 0 0 0,-1 0 0 0 0,1 0-1 0 0,-1 0 1 0 0,1 0 0 0 0,15-3 65 0 0,-12 1-80 0 0,-1 1 0 0 0,1-1 0 0 0,0 0 0 0 0,0 1 0 0 0,-1-2 0 0 0,1 1 0 0 0,-1 0 0 0 0,0-1 0 0 0,0 1 0 0 0,4-5 0 0 0,4-12-4809 0 0,-8 12 2783 0 0,0 2-20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40.619"/>
    </inkml:context>
    <inkml:brush xml:id="br0">
      <inkml:brushProperty name="width" value="0.05" units="cm"/>
      <inkml:brushProperty name="height" value="0.05" units="cm"/>
    </inkml:brush>
  </inkml:definitions>
  <inkml:trace contextRef="#ctx0" brushRef="#br0">16 0 13104 0 0,'0'0'1309'0'0,"0"1"-1198"0"0,1 12 3844 0 0,-3 16-2928 0 0,-5 32 0 0 0,4-39-910 0 0,0 0 0 0 0,2 0 1 0 0,1 33-1 0 0,1-48-626 0 0,0 7 847 0 0,0-5-7609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40.967"/>
    </inkml:context>
    <inkml:brush xml:id="br0">
      <inkml:brushProperty name="width" value="0.05" units="cm"/>
      <inkml:brushProperty name="height" value="0.05" units="cm"/>
    </inkml:brush>
  </inkml:definitions>
  <inkml:trace contextRef="#ctx0" brushRef="#br0">82 22 2304 0 0,'0'-4'-84'0'0,"-4"-12"10494"0"0,4 16-10326 0 0,0-1 0 0 0,-1 1 0 0 0,1 0 0 0 0,-1 0 0 0 0,1 0-1 0 0,-1 0 1 0 0,1-1 0 0 0,0 1 0 0 0,-1 0 0 0 0,1 0 0 0 0,-1 0 0 0 0,1 0-1 0 0,-1 0 1 0 0,1 0 0 0 0,-1 0 0 0 0,1 0 0 0 0,-1 1 0 0 0,1-1 0 0 0,-1 0-1 0 0,1 0 1 0 0,0 0 0 0 0,-1 0 0 0 0,1 1 0 0 0,-1-1 0 0 0,1 0 0 0 0,0 0-1 0 0,-1 1 1 0 0,1-1 0 0 0,0 0 0 0 0,-1 1 0 0 0,1-1 0 0 0,0 0 0 0 0,-1 1-1 0 0,1-1 1 0 0,0 0 0 0 0,0 1 0 0 0,-1-1 0 0 0,1 1 0 0 0,0-1 0 0 0,0 0-1 0 0,-1 2 1 0 0,-8 17 417 0 0,9-17-456 0 0,0-1 1 0 0,1 1-1 0 0,-1-1 1 0 0,0 1-1 0 0,0-1 1 0 0,1 1-1 0 0,-1-1 1 0 0,1 1-1 0 0,-1-1 1 0 0,1 0-1 0 0,0 1 1 0 0,-1-1-1 0 0,1 0 1 0 0,0 1-1 0 0,0-1 1 0 0,0 0-1 0 0,2 2 1 0 0,22 20 527 0 0,-19-18-779 0 0,-2-1 181 0 0,2 1 192 0 0,0 0 0 0 0,0 1 1 0 0,0 0-1 0 0,6 10 0 0 0,-11-15-77 0 0,0 1-1 0 0,0-1 0 0 0,0 1 1 0 0,0-1-1 0 0,-1 1 0 0 0,1 0 1 0 0,0-1-1 0 0,-1 1 0 0 0,0 0 0 0 0,1-1 1 0 0,-1 1-1 0 0,0 0 0 0 0,0-1 1 0 0,0 1-1 0 0,0 0 0 0 0,0 0 1 0 0,0-1-1 0 0,0 1 0 0 0,-1 0 1 0 0,1-1-1 0 0,-1 1 0 0 0,1 0 1 0 0,-1-1-1 0 0,0 1 0 0 0,1-1 1 0 0,-1 1-1 0 0,-1 1 0 0 0,-1 1 41 0 0,0 0-1 0 0,0 0 1 0 0,0-1-1 0 0,-1 1 1 0 0,1-1-1 0 0,-1 0 0 0 0,0 0 1 0 0,0 0-1 0 0,0 0 1 0 0,0-1-1 0 0,-1 1 1 0 0,-6 1-1 0 0,8-3-322 0 0,0 0 1 0 0,0 0-1 0 0,0-1 0 0 0,-1 1 1 0 0,1-1-1 0 0,0 0 0 0 0,0 0 1 0 0,0 0-1 0 0,-1 0 0 0 0,1-1 1 0 0,0 0-1 0 0,0 1 0 0 0,0-1 1 0 0,0 0-1 0 0,0 0 0 0 0,0-1 1 0 0,0 1-1 0 0,0 0 0 0 0,-5-5 1 0 0,1 2-4595 0 0,-1-2-1343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0T15:18:30.844"/>
    </inkml:context>
    <inkml:brush xml:id="br0">
      <inkml:brushProperty name="width" value="0.05" units="cm"/>
      <inkml:brushProperty name="height" value="0.05" units="cm"/>
    </inkml:brush>
  </inkml:definitions>
  <inkml:trace contextRef="#ctx0" brushRef="#br0">8 2 2760 0 0,'-3'1'80'0'0,"1"0"1030"0"0,3 0 231 0 0,2 1-783 0 0,-3-1 25 0 0,-2-2 120 0 0,0 1-727 0 0,0-1 126 0 0,3 2 631 0 0,-1 0 534 0 0,-2-3 832 0 0,2-2-997 0 0,1 2-419 0 0,0 4-526 0 0,-1-1 432 0 0,0 0-495 0 0,0-1 1 0 0,0 0 0 0 0,0 1-1 0 0,0-1 1 0 0,0 0-1 0 0,0 1 1 0 0,1-1-1 0 0,-1 0 1 0 0,0 0-1 0 0,0 1 1 0 0,0-1 0 0 0,0 0-1 0 0,0 1 1 0 0,1-1-1 0 0,-1 0 1 0 0,0 0-1 0 0,1 1 1 0 0,-1-1-1 0 0,0 0 1 0 0,1 1 35 0 0,2 4 361 0 0,0 4-35 0 0,-2-4-233 0 0,2 7 399 0 0,3 16 0 0 0,-5-18-437 0 0,2 17 355 0 0,5 41-240 0 0,-4-38-262 0 0,0 4 60 0 0,-2-19-80 0 0,0 0 0 0 0,-2 0 0 0 0,0 16 0 0 0,0-29-11 0 0,-1 17 60 0 0,0-9-97 0 0,1 15 0 0 0,2-5 19 0 0,0-4 34 0 0,-1 27 1 0 0,-1-39-55 0 0,0-1 0 0 0,1 8 0 0 0,0-8 32 0 0,-1 0 0 0 0,0 0 0 0 0,0 3-1 0 0,1 0 74 0 0,-1-6-60 0 0,0 0 1 0 0,1 0-1 0 0,-1 0 0 0 0,0 1 1 0 0,0-1-1 0 0,0 0 0 0 0,0 1 0 0 0,0-1 1 0 0,0 0-1 0 0,0 0 0 0 0,0 1 1 0 0,0-1-1 0 0,0 0 0 0 0,0 1 0 0 0,0-1-8 0 0,0 0-20 0 0,0 1-1 0 0,0-1 0 0 0,0 0 1 0 0,0 0-1 0 0,0 0 0 0 0,-1 1 1 0 0,1-1-1 0 0,0 0 1 0 0,0 0-1 0 0,0 1 0 0 0,0-1 1 0 0,0 0-1 0 0,0 0 0 0 0,0 1 1 0 0,0-1-1 0 0,-1 0 0 0 0,1 0 1 0 0,0 0-1 0 0,0 1 0 0 0,-1-1 1 0 0,1 0-1 0 0,0 0 0 0 0,0 0 1 0 0,0 0-1 0 0,-1 0 1 0 0,1 0-1 0 0,0 0 0 0 0,0 1 1 0 0,0-1-1 0 0,-1 0 0 0 0,1 0 1 0 0,0 0-1 0 0,-1 0 0 0 0,1 0 1 0 0,0 0-1 0 0,-1 0 0 0 0,1 0-113 0 0,-2 1-322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41.352"/>
    </inkml:context>
    <inkml:brush xml:id="br0">
      <inkml:brushProperty name="width" value="0.05" units="cm"/>
      <inkml:brushProperty name="height" value="0.05" units="cm"/>
    </inkml:brush>
  </inkml:definitions>
  <inkml:trace contextRef="#ctx0" brushRef="#br0">1 1 11400 0 0,'48'2'9006'0'0,"-23"1"-10143"0"0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5:41.713"/>
    </inkml:context>
    <inkml:brush xml:id="br0">
      <inkml:brushProperty name="width" value="0.05" units="cm"/>
      <inkml:brushProperty name="height" value="0.05" units="cm"/>
    </inkml:brush>
  </inkml:definitions>
  <inkml:trace contextRef="#ctx0" brushRef="#br0">54 15 1840 0 0,'0'0'133'0'0,"-1"1"940"0"0,0 1 1 0 0,-1-1-1 0 0,1 0 0 0 0,0 0 0 0 0,-1 0 1 0 0,1 0-1 0 0,-1 0 0 0 0,-1 1 0 0 0,-10 7 1307 0 0,10-5-2039 0 0,0 1 1 0 0,0-1 0 0 0,0 0 0 0 0,1 1 0 0 0,0-1 0 0 0,0 1-1 0 0,0 0 1 0 0,0 0 0 0 0,1 0 0 0 0,-2 6 0 0 0,3-9-282 0 0,0 0 0 0 0,-1-1 0 0 0,1 1 0 0 0,0-1 0 0 0,1 1 0 0 0,-1 0 0 0 0,0-1 0 0 0,0 1 0 0 0,1-1 0 0 0,-1 1 0 0 0,1-1 0 0 0,-1 1 0 0 0,1-1 0 0 0,-1 1 0 0 0,1-1 0 0 0,0 0 0 0 0,0 1 0 0 0,0-1 0 0 0,0 0 0 0 0,0 1 0 0 0,0-1 0 0 0,0 0 0 0 0,0 0 0 0 0,0 0 0 0 0,1 0 0 0 0,-1 0 0 0 0,0 0 0 0 0,1-1 0 0 0,-1 1 1 0 0,1 0-1 0 0,-1-1 0 0 0,1 1 0 0 0,-1-1 0 0 0,1 1 0 0 0,-1-1 0 0 0,1 0 0 0 0,1 1 0 0 0,1-1 38 0 0,-1 0 1 0 0,1 0 0 0 0,-1 0 0 0 0,0 0-1 0 0,1-1 1 0 0,-1 1 0 0 0,1-1-1 0 0,-1 0 1 0 0,0 0 0 0 0,1 0 0 0 0,-1 0-1 0 0,0-1 1 0 0,0 1 0 0 0,0-1-1 0 0,3-2 1 0 0,-4 3-1 0 0,-1 0 1 0 0,1 0-1 0 0,0 0 0 0 0,-1-1 0 0 0,1 1 0 0 0,-1 0 1 0 0,0-1-1 0 0,1 0 0 0 0,-1 1 0 0 0,0-1 1 0 0,0 0-1 0 0,0 1 0 0 0,0-1 0 0 0,0 0 0 0 0,0 0 1 0 0,-1 0-1 0 0,1 0 0 0 0,0 0 0 0 0,-1 0 1 0 0,0 0-1 0 0,1 0 0 0 0,-1 0 0 0 0,0 0 0 0 0,0 0 1 0 0,-1-4-1 0 0,0 3-67 0 0,0 0-1 0 0,0 0 1 0 0,-1 1 0 0 0,1-1 0 0 0,-1 0-1 0 0,0 1 1 0 0,0-1 0 0 0,0 1 0 0 0,-3-4-1 0 0,-23-16-606 0 0,26 21 463 0 0,-2-2-381 0 0,0 0 0 0 0,-1 1 1 0 0,1-1-1 0 0,-1 1 1 0 0,1 0-1 0 0,-8-1 1 0 0,4 1-6872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6:19.301"/>
    </inkml:context>
    <inkml:brush xml:id="br0">
      <inkml:brushProperty name="width" value="0.05" units="cm"/>
      <inkml:brushProperty name="height" value="0.05" units="cm"/>
    </inkml:brush>
  </inkml:definitions>
  <inkml:trace contextRef="#ctx0" brushRef="#br0">103 31 7224 0 0,'1'-1'-2'0'0,"11"-11"4799"0"0,-12 12-4687 0 0,0-1 0 0 0,0 1-1 0 0,0 0 1 0 0,1-1 0 0 0,-1 1-1 0 0,0-1 1 0 0,0 1-1 0 0,0 0 1 0 0,0-1 0 0 0,0 1-1 0 0,0-1 1 0 0,0 1 0 0 0,0-1-1 0 0,0 1 1 0 0,0-1 0 0 0,0 1-1 0 0,0 0 1 0 0,0-1 0 0 0,0 1-1 0 0,-1-1 1 0 0,1 1 0 0 0,0 0-1 0 0,0-1 1 0 0,0 1-1 0 0,-1-1 1 0 0,1 1 0 0 0,0 0-1 0 0,0-1 1 0 0,-1 1 0 0 0,1 0-1 0 0,0 0 1 0 0,-1-1 0 0 0,1 1-1 0 0,0 0 1 0 0,-1-1 0 0 0,1 1-1 0 0,0 0 1 0 0,-1 0 0 0 0,-1-1-12 0 0,0 0 0 0 0,1 1 0 0 0,-1-1 0 0 0,0 1 0 0 0,1 0 0 0 0,-1 0 0 0 0,0 0 0 0 0,1-1 0 0 0,-1 1 0 0 0,0 1 0 0 0,0-1 0 0 0,1 0 0 0 0,-1 0 0 0 0,0 1 0 0 0,1-1 0 0 0,-1 1 0 0 0,1-1 0 0 0,-1 1 0 0 0,0 0 0 0 0,1 0 0 0 0,-1-1 0 0 0,1 1 0 0 0,0 0 0 0 0,-1 0 0 0 0,-1 3 0 0 0,-4 2-45 0 0,0 0 0 0 0,0 0 0 0 0,-7 12-1 0 0,12-16-52 0 0,1 0 0 0 0,0 0 0 0 0,0 0 0 0 0,0 0 0 0 0,0 1 0 0 0,0-1 0 0 0,0 0 0 0 0,1 1 0 0 0,-1-1 0 0 0,1 0 0 0 0,0 1 0 0 0,0-1 0 0 0,0 1 0 0 0,0-1 0 0 0,0 4 0 0 0,1-5 0 0 0,0 0 0 0 0,0 1 0 0 0,0-1 0 0 0,1 1 0 0 0,-1-1 0 0 0,0 0 0 0 0,1 0 0 0 0,-1 1 0 0 0,1-1 0 0 0,0 0 0 0 0,-1 0 0 0 0,1 0 0 0 0,0-1 0 0 0,3 2 0 0 0,-2-2 4 0 0,-1 0 0 0 0,1 0-1 0 0,0 0 1 0 0,0-1 0 0 0,-1 1-1 0 0,1-1 1 0 0,0 0 0 0 0,-1 0-1 0 0,1 0 1 0 0,-1 0 0 0 0,1 0-1 0 0,-1-1 1 0 0,1 1 0 0 0,-1-1-1 0 0,0 1 1 0 0,0-1-1 0 0,0 0 1 0 0,0 0 0 0 0,4-4-1 0 0,-4 3 101 0 0,1 0 0 0 0,-1 0 0 0 0,0-1 0 0 0,0 1 0 0 0,0 0-1 0 0,-1-1 1 0 0,1 0 0 0 0,-1 1 0 0 0,0-1 0 0 0,1 0 0 0 0,-2 0-1 0 0,1 0 1 0 0,0-6 0 0 0,-1 10-43 0 0,7 15-113 0 0,-3-5 26 0 0,1 0 18 0 0,-2-1 1 0 0,1 1-1 0 0,-1 0 1 0 0,4 19-1 0 0,-1-8 8 0 0,-5-18 0 0 0,0-1 0 0 0,0 1 0 0 0,-1-1 0 0 0,1 1 0 0 0,0-1 0 0 0,-1 1 0 0 0,0-1 0 0 0,1 1 0 0 0,-1 5 0 0 0,-2 19 0 0 0,2-23 90 0 0,-1-1-1 0 0,1 0 1 0 0,-1 0-1 0 0,1 1 1 0 0,-1-1-1 0 0,0 0 1 0 0,0 0-1 0 0,0 0 1 0 0,-1 0-1 0 0,1 0 1 0 0,-1 0-1 0 0,0-1 1 0 0,0 1-1 0 0,0 0 1 0 0,0-1-1 0 0,0 1 1 0 0,0-1-1 0 0,-1 0 1 0 0,1 0-1 0 0,-1 0 1 0 0,0 0-1 0 0,1 0 1 0 0,-5 1-1 0 0,1 2 397 0 0,5-4-434 0 0,0 0 1 0 0,0 0-1 0 0,0 0 0 0 0,-1-1 1 0 0,1 1-1 0 0,0 0 0 0 0,0-1 1 0 0,0 1-1 0 0,-1-1 0 0 0,1 1 0 0 0,0-1 1 0 0,-1 1-1 0 0,1-1 0 0 0,-1 0 1 0 0,1 0-1 0 0,0 1 0 0 0,-1-1 1 0 0,1 0-1 0 0,-3-1 0 0 0,-14-4 301 0 0,0 0 0 0 0,-23-11 0 0 0,41 16-379 0 0,0 0 0 0 0,0-1 0 0 0,0 1 0 0 0,-1 0 0 0 0,1 0 0 0 0,0 0 0 0 0,0 0 0 0 0,-1-1 0 0 0,1 1 0 0 0,0 0 0 0 0,0 0 0 0 0,-1 0 0 0 0,1 0 0 0 0,0 0 0 0 0,-1 0 0 0 0,1 0 0 0 0,0 0 0 0 0,0 0 0 0 0,-1 0 0 0 0,1 0 0 0 0,0 0 0 0 0,-1 0 0 0 0,1 0 0 0 0,0 0 0 0 0,0 0 0 0 0,-1 0 0 0 0,1 0 0 0 0,0 0 0 0 0,-1 0 0 0 0,1 0 0 0 0,0 0 0 0 0,0 0 0 0 0,-1 1 0 0 0,1-1 0 0 0,0 0 0 0 0,0 0 0 0 0,-1 0 0 0 0,1 1 0 0 0,0-1 0 0 0,0 0 0 0 0,0 0 0 0 0,0 0 0 0 0,-1 1 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6:19.964"/>
    </inkml:context>
    <inkml:brush xml:id="br0">
      <inkml:brushProperty name="width" value="0.05" units="cm"/>
      <inkml:brushProperty name="height" value="0.05" units="cm"/>
    </inkml:brush>
  </inkml:definitions>
  <inkml:trace contextRef="#ctx0" brushRef="#br0">75 25 1376 0 0,'20'-11'10366'0'0,"-15"4"-6506"0"0,-5 7-3773 0 0,0 0-1 0 0,0-1 0 0 0,0 1 1 0 0,0 0-1 0 0,0 0 1 0 0,0-1-1 0 0,-1 1 0 0 0,1 0 1 0 0,0 0-1 0 0,0 0 1 0 0,0-1-1 0 0,0 1 1 0 0,0 0-1 0 0,0 0 0 0 0,0-1 1 0 0,0 1-1 0 0,0 0 1 0 0,-1 0-1 0 0,1 0 0 0 0,0-1 1 0 0,0 1-1 0 0,0 0 1 0 0,0 0-1 0 0,-1 0 0 0 0,1 0 1 0 0,0 0-1 0 0,0-1 1 0 0,0 1-1 0 0,-1 0 1 0 0,1 0-1 0 0,0 0 0 0 0,0 0 1 0 0,0 0-1 0 0,-1 0 1 0 0,1 0-1 0 0,0 0 0 0 0,-1 0 1 0 0,-12 1 1979 0 0,-13 10-475 0 0,22-7-1540 0 0,-1 0 0 0 0,1 1 0 0 0,1 0 0 0 0,-1 0 1 0 0,0 0-1 0 0,1 0 0 0 0,0 0 0 0 0,0 1 0 0 0,1-1 0 0 0,0 1 0 0 0,-3 9 0 0 0,-3 6 24 0 0,7-18-93 0 0,0-1 0 0 0,0 1 0 0 0,1 0 0 0 0,-1 0 0 0 0,1-1 0 0 0,0 1 0 0 0,-1 0 0 0 0,1 0 0 0 0,1 0 0 0 0,-1-1 0 0 0,0 1 0 0 0,1 0 0 0 0,-1 0 0 0 0,1-1 0 0 0,0 1 0 0 0,0 0 0 0 0,0-1 0 0 0,0 1 0 0 0,0-1 0 0 0,3 4 0 0 0,-3-4 4 0 0,0-1 1 0 0,0 1 0 0 0,1 0 0 0 0,-1-1 0 0 0,0 0 0 0 0,1 1 0 0 0,-1-1-1 0 0,1 0 1 0 0,0 0 0 0 0,-1 0 0 0 0,1 0 0 0 0,0 0 0 0 0,0 0-1 0 0,0 0 1 0 0,-1 0 0 0 0,1-1 0 0 0,0 1 0 0 0,0-1 0 0 0,0 0 0 0 0,0 1-1 0 0,0-1 1 0 0,0 0 0 0 0,0 0 0 0 0,0 0 0 0 0,0 0 0 0 0,0-1-1 0 0,0 1 1 0 0,0-1 0 0 0,3 0 0 0 0,14-6-62 0 0,-17 7 75 0 0,0 0 0 0 0,-1-1 0 0 0,1 1 0 0 0,-1-1 0 0 0,1 0 0 0 0,-1 1 0 0 0,1-1 0 0 0,-1 0 0 0 0,0 0 0 0 0,1 0 0 0 0,-1 0 0 0 0,0 0 0 0 0,0 0 0 0 0,0 0 0 0 0,2-3 0 0 0,-3 4 0 0 0,3-17 0 0 0,-2 13 55 0 0,0 1 1 0 0,0-1-1 0 0,0 1 0 0 0,0-1 0 0 0,-1 1 0 0 0,0-1 0 0 0,0-6 1 0 0,2 3 477 0 0,-2 7-494 0 0,0-1 0 0 0,1 1-1 0 0,-1 0 1 0 0,0-1 0 0 0,0 1-1 0 0,0-1 1 0 0,1 1 0 0 0,-1-1-1 0 0,0 1 1 0 0,0-1-1 0 0,0 0 1 0 0,0 1 0 0 0,0-1-1 0 0,0 1 1 0 0,0-1 0 0 0,0 1-1 0 0,0-1 1 0 0,0 1 0 0 0,0-1-1 0 0,0 1 1 0 0,-1-1 0 0 0,-1-4 41 0 0,0 0 1 0 0,0 0-1 0 0,-1 0 1 0 0,0 0-1 0 0,0 1 1 0 0,0 0-1 0 0,-1-1 1 0 0,-3-3 0 0 0,5 7-506 0 0,1-1 0 0 0,-1 1 0 0 0,0-1 0 0 0,0 1 0 0 0,0 0 0 0 0,0 0 0 0 0,-2-1 0 0 0,1 1-758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8:26:21.146"/>
    </inkml:context>
    <inkml:brush xml:id="br0">
      <inkml:brushProperty name="width" value="0.05" units="cm"/>
      <inkml:brushProperty name="height" value="0.05" units="cm"/>
    </inkml:brush>
  </inkml:definitions>
  <inkml:trace contextRef="#ctx0" brushRef="#br0">50 5 3224 0 0,'6'-4'8066'0'0,"-20"4"-4402"0"0,13 3-3451 0 0,0-1 0 0 0,-1 1 0 0 0,1-1 0 0 0,-1 0 0 0 0,1 0 0 0 0,-1 0 0 0 0,0 0 0 0 0,0 0 0 0 0,-3 3 0 0 0,2-3-172 0 0,0 1 0 0 0,0 0 0 0 0,0 0 0 0 0,1 1 0 0 0,-3 3 0 0 0,4-6-40 0 0,1 0 0 0 0,-1 0 0 0 0,1 0 0 0 0,0 0 0 0 0,-1 0 0 0 0,1 0 0 0 0,0 0 0 0 0,0 0-1 0 0,-1 1 1 0 0,1-1 0 0 0,0 0 0 0 0,0 0 0 0 0,0 0 0 0 0,1 0 0 0 0,-1 0 0 0 0,0 1 0 0 0,0-1 0 0 0,1 0 0 0 0,-1 0 0 0 0,0 0 0 0 0,1 0 0 0 0,0 2-1 0 0,0-2-2 0 0,0 0-1 0 0,-1 0 0 0 0,1 0 0 0 0,0 0 1 0 0,0 0-1 0 0,-1 0 0 0 0,1 0 1 0 0,0 0-1 0 0,0 0 0 0 0,0-1 0 0 0,0 1 1 0 0,1 0-1 0 0,-1 0 0 0 0,0-1 0 0 0,0 1 1 0 0,0-1-1 0 0,0 1 0 0 0,1-1 0 0 0,0 0 1 0 0,1 1-3 0 0,-1-1 1 0 0,0 0 0 0 0,1 0 0 0 0,-1 0-1 0 0,1 0 1 0 0,-1-1 0 0 0,0 1 0 0 0,1-1-1 0 0,3 0 1 0 0,0-2 39 0 0,0 0-1 0 0,0 1 1 0 0,0-2 0 0 0,-1 1-1 0 0,1-1 1 0 0,7-6 0 0 0,-12 9 135 0 0,0 0 1 0 0,0 1-1 0 0,0-1 1 0 0,0 0-1 0 0,-1 0 1 0 0,1 0-1 0 0,0 0 1 0 0,0 0-1 0 0,-1-1 1 0 0,1 1-1 0 0,-1 0 1 0 0,1 0-1 0 0,-1 0 1 0 0,1 0-1 0 0,-1-3 1 0 0,0 4-89 0 0,0-1 1 0 0,0 0-1 0 0,0 0 0 0 0,0 0 1 0 0,-1 1-1 0 0,1-1 0 0 0,0 0 0 0 0,-1 0 1 0 0,1 1-1 0 0,-1-1 0 0 0,1 0 1 0 0,-1 1-1 0 0,1-1 0 0 0,-1 0 1 0 0,1 1-1 0 0,-1-1 0 0 0,1 1 1 0 0,-1-1-1 0 0,0 1 0 0 0,1-1 0 0 0,-1 1 1 0 0,0-1-1 0 0,0 1 0 0 0,1 0 1 0 0,-1-1-1 0 0,-1 1 0 0 0,-43-20-843 0 0,39 17 378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14:44:51.949"/>
    </inkml:context>
    <inkml:brush xml:id="br0">
      <inkml:brushProperty name="width" value="0.05" units="cm"/>
      <inkml:brushProperty name="height" value="0.05" units="cm"/>
    </inkml:brush>
  </inkml:definitions>
  <inkml:trace contextRef="#ctx0" brushRef="#br0">1 1502 24575,'0'0'0,"0"-1"0,3-20 0,0 1 0,8-26 0,18-38 0,-12 45 0,1 0 0,35-53 0,-34 65 0,0 2 0,1 0 0,28-25 0,78-58 0,-70 67 0,2 2 0,73-37 0,-51 36 0,79-41 0,-4-8 0,-37 13 0,-86 53 0,45-42 0,36-52 0,-88 88 0,-2-1 0,25-43 0,-32 45 0,14-37 0,-11 13-1365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14T14:45:47.462"/>
    </inkml:context>
    <inkml:brush xml:id="br0">
      <inkml:brushProperty name="width" value="0.05" units="cm"/>
      <inkml:brushProperty name="height" value="0.05" units="cm"/>
      <inkml:brushProperty name="ignorePressure" value="1"/>
    </inkml:brush>
  </inkml:definitions>
  <inkml:trace contextRef="#ctx0" brushRef="#br0">77 190,'0'0,"0"0,0 0,0 0,0 0,0 0,0 0,0 0,377-145,-382 147,9-3,112-44,-681 262,562-216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4T14:47:31.774"/>
    </inkml:context>
    <inkml:brush xml:id="br0">
      <inkml:brushProperty name="width" value="0.05" units="cm"/>
      <inkml:brushProperty name="height" value="0.05" units="cm"/>
    </inkml:brush>
  </inkml:definitions>
  <inkml:trace contextRef="#ctx0" brushRef="#br0">8 2 2760 0 0,'-3'1'80'0'0,"1"0"1030"0"0,3 0 231 0 0,2 1-783 0 0,-3-1 25 0 0,-2-2 120 0 0,0 1-727 0 0,0-1 126 0 0,3 2 631 0 0,-1 0 534 0 0,-2-3 832 0 0,2-2-997 0 0,1 2-419 0 0,0 4-526 0 0,-1-1 432 0 0,0 0-495 0 0,0-1 1 0 0,0 0 0 0 0,0 1-1 0 0,0-1 1 0 0,0 0-1 0 0,0 1 1 0 0,1-1-1 0 0,-1 0 1 0 0,0 0-1 0 0,0 1 1 0 0,0-1 0 0 0,0 0-1 0 0,0 1 1 0 0,1-1-1 0 0,-1 0 1 0 0,0 0-1 0 0,1 1 1 0 0,-1-1-1 0 0,0 0 1 0 0,1 1 35 0 0,2 4 361 0 0,0 4-35 0 0,-2-4-233 0 0,2 7 399 0 0,3 16 0 0 0,-5-18-437 0 0,2 17 355 0 0,5 41-240 0 0,-4-38-262 0 0,0 4 60 0 0,-2-19-80 0 0,0 0 0 0 0,-2 0 0 0 0,0 16 0 0 0,0-29-11 0 0,-1 17 60 0 0,0-9-97 0 0,1 15 0 0 0,2-5 19 0 0,0-4 34 0 0,-1 27 1 0 0,-1-39-55 0 0,0-1 0 0 0,1 8 0 0 0,0-8 32 0 0,-1 0 0 0 0,0 0 0 0 0,0 3-1 0 0,1 0 74 0 0,-1-6-60 0 0,0 0 1 0 0,1 0-1 0 0,-1 0 0 0 0,0 1 1 0 0,0-1-1 0 0,0 0 0 0 0,0 1 0 0 0,0-1 1 0 0,0 0-1 0 0,0 0 0 0 0,0 1 1 0 0,0-1-1 0 0,0 0 0 0 0,0 1 0 0 0,0-1-8 0 0,0 0-20 0 0,0 1-1 0 0,0-1 0 0 0,0 0 1 0 0,0 0-1 0 0,0 0 0 0 0,-1 1 1 0 0,1-1-1 0 0,0 0 1 0 0,0 0-1 0 0,0 1 0 0 0,0-1 1 0 0,0 0-1 0 0,0 0 0 0 0,0 1 1 0 0,0-1-1 0 0,-1 0 0 0 0,1 0 1 0 0,0 0-1 0 0,0 1 0 0 0,-1-1 1 0 0,1 0-1 0 0,0 0 0 0 0,0 0 1 0 0,0 0-1 0 0,-1 0 1 0 0,1 0-1 0 0,0 0 0 0 0,0 1 1 0 0,0-1-1 0 0,-1 0 0 0 0,1 0 1 0 0,0 0-1 0 0,-1 0 0 0 0,1 0 1 0 0,0 0-1 0 0,-1 0 0 0 0,1 0-113 0 0,-2 1-322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23.11.2022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Introduction and present </a:t>
            </a:r>
            <a:r>
              <a:rPr lang="de-CH" dirty="0" err="1"/>
              <a:t>myself</a:t>
            </a:r>
            <a:endParaRPr lang="de-CH" dirty="0"/>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257747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404393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319578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153332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380130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144541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5709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2252304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 would like to present the proposed user study now and to start I would like to tell you what we can and want to measure: We would measure the trajectories of the test subjects (given in </a:t>
            </a:r>
            <a:r>
              <a:rPr lang="en-GB" dirty="0" err="1"/>
              <a:t>x,y,z</a:t>
            </a:r>
            <a:r>
              <a:rPr lang="en-GB" dirty="0"/>
              <a:t> quaternions) with a frequency of 60???Hz. From this data we can then also read out the time and derive the looking speed, as well as the angular head rotation. One could then also make derive the head movement frequency. Last but not least, we would also like the users to fill out a questionnaire regarding their sense of presence in VR, their task load, cognitive absorption, VR sickness and their sense of presence in VR</a:t>
            </a:r>
          </a:p>
          <a:p>
            <a:endParaRPr lang="en-GB" dirty="0"/>
          </a:p>
          <a:p>
            <a:r>
              <a:rPr lang="en-GB" dirty="0"/>
              <a:t>We would like to compare using the following test parameters / test environments: The field of view, limited vs. not limited and Reality vs. Virtual Reality</a:t>
            </a:r>
          </a:p>
        </p:txBody>
      </p:sp>
      <p:sp>
        <p:nvSpPr>
          <p:cNvPr id="4" name="Foliennummernplatzhalter 3"/>
          <p:cNvSpPr>
            <a:spLocks noGrp="1"/>
          </p:cNvSpPr>
          <p:nvPr>
            <p:ph type="sldNum" sz="quarter" idx="5"/>
          </p:nvPr>
        </p:nvSpPr>
        <p:spPr/>
        <p:txBody>
          <a:bodyPr/>
          <a:lstStyle/>
          <a:p>
            <a:fld id="{F615DDFD-030C-4D5A-B33E-3A7E7538D2BE}" type="slidenum">
              <a:rPr lang="de-CH" smtClean="0"/>
              <a:t>25</a:t>
            </a:fld>
            <a:endParaRPr lang="de-CH"/>
          </a:p>
        </p:txBody>
      </p:sp>
    </p:spTree>
    <p:extLst>
      <p:ext uri="{BB962C8B-B14F-4D97-AF65-F5344CB8AC3E}">
        <p14:creationId xmlns:p14="http://schemas.microsoft.com/office/powerpoint/2010/main" val="288574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de-CH" dirty="0"/>
              <a:t>The </a:t>
            </a:r>
            <a:r>
              <a:rPr lang="de-CH" dirty="0" err="1"/>
              <a:t>tutorial</a:t>
            </a:r>
            <a:r>
              <a:rPr lang="de-CH" dirty="0"/>
              <a:t>/</a:t>
            </a:r>
            <a:r>
              <a:rPr lang="de-CH" dirty="0" err="1"/>
              <a:t>calibration</a:t>
            </a:r>
            <a:r>
              <a:rPr lang="de-CH" dirty="0"/>
              <a:t> </a:t>
            </a:r>
            <a:r>
              <a:rPr lang="de-CH" dirty="0" err="1"/>
              <a:t>task</a:t>
            </a:r>
            <a:r>
              <a:rPr lang="de-CH" dirty="0"/>
              <a:t> will </a:t>
            </a:r>
            <a:r>
              <a:rPr lang="de-CH" dirty="0" err="1"/>
              <a:t>be</a:t>
            </a:r>
            <a:r>
              <a:rPr lang="de-CH" dirty="0"/>
              <a:t> a </a:t>
            </a:r>
            <a:r>
              <a:rPr lang="de-CH" dirty="0" err="1"/>
              <a:t>short</a:t>
            </a:r>
            <a:r>
              <a:rPr lang="de-CH" dirty="0"/>
              <a:t> introduction, similar to a </a:t>
            </a:r>
            <a:r>
              <a:rPr lang="de-CH" dirty="0" err="1"/>
              <a:t>short</a:t>
            </a:r>
            <a:r>
              <a:rPr lang="de-CH" dirty="0"/>
              <a:t> game </a:t>
            </a:r>
            <a:r>
              <a:rPr lang="de-CH" dirty="0" err="1"/>
              <a:t>tutorial</a:t>
            </a:r>
            <a:r>
              <a:rPr lang="de-CH" dirty="0"/>
              <a:t> to get </a:t>
            </a:r>
            <a:r>
              <a:rPr lang="de-CH" dirty="0" err="1"/>
              <a:t>the</a:t>
            </a:r>
            <a:r>
              <a:rPr lang="de-CH" dirty="0"/>
              <a:t> </a:t>
            </a:r>
            <a:r>
              <a:rPr lang="de-CH" dirty="0" err="1"/>
              <a:t>user</a:t>
            </a:r>
            <a:r>
              <a:rPr lang="de-CH" dirty="0"/>
              <a:t> </a:t>
            </a:r>
            <a:r>
              <a:rPr lang="de-CH" dirty="0" err="1"/>
              <a:t>accustomed</a:t>
            </a:r>
            <a:r>
              <a:rPr lang="de-CH" dirty="0"/>
              <a:t> to their </a:t>
            </a:r>
            <a:r>
              <a:rPr lang="de-CH" dirty="0" err="1"/>
              <a:t>surroundings</a:t>
            </a:r>
            <a:r>
              <a:rPr lang="de-CH" dirty="0"/>
              <a:t>.</a:t>
            </a:r>
          </a:p>
          <a:p>
            <a:pPr>
              <a:buFontTx/>
              <a:buChar char="-"/>
            </a:pPr>
            <a:r>
              <a:rPr lang="de-CH" dirty="0" err="1"/>
              <a:t>It</a:t>
            </a:r>
            <a:r>
              <a:rPr lang="de-CH" dirty="0"/>
              <a:t> </a:t>
            </a:r>
            <a:r>
              <a:rPr lang="de-CH" dirty="0" err="1"/>
              <a:t>consists</a:t>
            </a:r>
            <a:r>
              <a:rPr lang="de-CH" dirty="0"/>
              <a:t> </a:t>
            </a:r>
            <a:r>
              <a:rPr lang="de-CH" dirty="0" err="1"/>
              <a:t>of</a:t>
            </a:r>
            <a:r>
              <a:rPr lang="de-CH" dirty="0"/>
              <a:t> asking </a:t>
            </a:r>
            <a:r>
              <a:rPr lang="de-CH" dirty="0" err="1"/>
              <a:t>the</a:t>
            </a:r>
            <a:r>
              <a:rPr lang="de-CH" dirty="0"/>
              <a:t> </a:t>
            </a:r>
            <a:r>
              <a:rPr lang="de-CH" dirty="0" err="1"/>
              <a:t>test</a:t>
            </a:r>
            <a:r>
              <a:rPr lang="de-CH" dirty="0"/>
              <a:t> subject to </a:t>
            </a:r>
            <a:r>
              <a:rPr lang="de-CH" dirty="0" err="1"/>
              <a:t>look</a:t>
            </a:r>
            <a:r>
              <a:rPr lang="de-CH" dirty="0"/>
              <a:t> at a </a:t>
            </a:r>
            <a:r>
              <a:rPr lang="de-CH" dirty="0" err="1"/>
              <a:t>calibration</a:t>
            </a:r>
            <a:r>
              <a:rPr lang="de-CH" dirty="0"/>
              <a:t> </a:t>
            </a:r>
            <a:r>
              <a:rPr lang="de-CH" dirty="0" err="1"/>
              <a:t>dot</a:t>
            </a:r>
            <a:r>
              <a:rPr lang="de-CH" dirty="0"/>
              <a:t> at </a:t>
            </a:r>
            <a:r>
              <a:rPr lang="de-CH" dirty="0" err="1"/>
              <a:t>the</a:t>
            </a:r>
            <a:r>
              <a:rPr lang="de-CH" dirty="0"/>
              <a:t> wall in front </a:t>
            </a:r>
            <a:r>
              <a:rPr lang="de-CH" dirty="0" err="1"/>
              <a:t>of</a:t>
            </a:r>
            <a:r>
              <a:rPr lang="de-CH" dirty="0"/>
              <a:t> them and then asking them to </a:t>
            </a:r>
            <a:r>
              <a:rPr lang="de-CH" dirty="0" err="1"/>
              <a:t>look</a:t>
            </a:r>
            <a:r>
              <a:rPr lang="de-CH" dirty="0"/>
              <a:t> </a:t>
            </a:r>
            <a:r>
              <a:rPr lang="de-CH" dirty="0" err="1"/>
              <a:t>left</a:t>
            </a:r>
            <a:r>
              <a:rPr lang="de-CH" dirty="0"/>
              <a:t>, </a:t>
            </a:r>
            <a:r>
              <a:rPr lang="de-CH" dirty="0" err="1"/>
              <a:t>look</a:t>
            </a:r>
            <a:r>
              <a:rPr lang="de-CH" dirty="0"/>
              <a:t> back at </a:t>
            </a:r>
            <a:r>
              <a:rPr lang="de-CH" dirty="0" err="1"/>
              <a:t>at</a:t>
            </a:r>
            <a:r>
              <a:rPr lang="de-CH" dirty="0"/>
              <a:t> </a:t>
            </a:r>
            <a:r>
              <a:rPr lang="de-CH" dirty="0" err="1"/>
              <a:t>the</a:t>
            </a:r>
            <a:r>
              <a:rPr lang="de-CH" dirty="0"/>
              <a:t> </a:t>
            </a:r>
            <a:r>
              <a:rPr lang="de-CH" dirty="0" err="1"/>
              <a:t>dot</a:t>
            </a:r>
            <a:r>
              <a:rPr lang="de-CH" dirty="0"/>
              <a:t>, then </a:t>
            </a:r>
            <a:r>
              <a:rPr lang="de-CH" dirty="0" err="1"/>
              <a:t>look</a:t>
            </a:r>
            <a:r>
              <a:rPr lang="de-CH" dirty="0"/>
              <a:t> </a:t>
            </a:r>
            <a:r>
              <a:rPr lang="de-CH" dirty="0" err="1"/>
              <a:t>right</a:t>
            </a:r>
            <a:r>
              <a:rPr lang="de-CH" dirty="0"/>
              <a:t>, </a:t>
            </a:r>
            <a:r>
              <a:rPr lang="de-CH" dirty="0" err="1"/>
              <a:t>look</a:t>
            </a:r>
            <a:r>
              <a:rPr lang="de-CH" dirty="0"/>
              <a:t> back at </a:t>
            </a:r>
            <a:r>
              <a:rPr lang="de-CH" dirty="0" err="1"/>
              <a:t>the</a:t>
            </a:r>
            <a:r>
              <a:rPr lang="de-CH" dirty="0"/>
              <a:t> </a:t>
            </a:r>
            <a:r>
              <a:rPr lang="de-CH" dirty="0" err="1"/>
              <a:t>dot</a:t>
            </a:r>
            <a:r>
              <a:rPr lang="de-CH" dirty="0"/>
              <a:t>, </a:t>
            </a:r>
            <a:r>
              <a:rPr lang="de-CH" dirty="0" err="1"/>
              <a:t>look</a:t>
            </a:r>
            <a:r>
              <a:rPr lang="de-CH" dirty="0"/>
              <a:t> </a:t>
            </a:r>
            <a:r>
              <a:rPr lang="de-CH" dirty="0" err="1"/>
              <a:t>up</a:t>
            </a:r>
            <a:r>
              <a:rPr lang="de-CH" dirty="0"/>
              <a:t>, </a:t>
            </a:r>
            <a:r>
              <a:rPr lang="de-CH" dirty="0" err="1"/>
              <a:t>look</a:t>
            </a:r>
            <a:r>
              <a:rPr lang="de-CH" dirty="0"/>
              <a:t> back at </a:t>
            </a:r>
            <a:r>
              <a:rPr lang="de-CH" dirty="0" err="1"/>
              <a:t>the</a:t>
            </a:r>
            <a:r>
              <a:rPr lang="de-CH" dirty="0"/>
              <a:t> </a:t>
            </a:r>
            <a:r>
              <a:rPr lang="de-CH" dirty="0" err="1"/>
              <a:t>dot</a:t>
            </a:r>
            <a:r>
              <a:rPr lang="de-CH" dirty="0"/>
              <a:t>, </a:t>
            </a:r>
            <a:r>
              <a:rPr lang="de-CH" dirty="0" err="1"/>
              <a:t>look</a:t>
            </a:r>
            <a:r>
              <a:rPr lang="de-CH" dirty="0"/>
              <a:t> down, </a:t>
            </a:r>
            <a:r>
              <a:rPr lang="de-CH" dirty="0" err="1"/>
              <a:t>look</a:t>
            </a:r>
            <a:r>
              <a:rPr lang="de-CH" dirty="0"/>
              <a:t> down at </a:t>
            </a:r>
            <a:r>
              <a:rPr lang="de-CH" dirty="0" err="1"/>
              <a:t>the</a:t>
            </a:r>
            <a:r>
              <a:rPr lang="de-CH" dirty="0"/>
              <a:t> </a:t>
            </a:r>
            <a:r>
              <a:rPr lang="de-CH" dirty="0" err="1"/>
              <a:t>dot</a:t>
            </a:r>
            <a:r>
              <a:rPr lang="de-CH" dirty="0"/>
              <a:t>.</a:t>
            </a:r>
          </a:p>
          <a:p>
            <a:pPr>
              <a:buFontTx/>
              <a:buChar char="-"/>
            </a:pPr>
            <a:r>
              <a:rPr lang="de-CH" dirty="0"/>
              <a:t>While not </a:t>
            </a:r>
            <a:r>
              <a:rPr lang="de-CH" dirty="0" err="1"/>
              <a:t>necesarily</a:t>
            </a:r>
            <a:r>
              <a:rPr lang="de-CH" dirty="0"/>
              <a:t> </a:t>
            </a:r>
            <a:r>
              <a:rPr lang="de-CH" dirty="0" err="1"/>
              <a:t>part</a:t>
            </a:r>
            <a:r>
              <a:rPr lang="de-CH" dirty="0"/>
              <a:t> </a:t>
            </a:r>
            <a:r>
              <a:rPr lang="de-CH" dirty="0" err="1"/>
              <a:t>of</a:t>
            </a:r>
            <a:r>
              <a:rPr lang="de-CH" dirty="0"/>
              <a:t> our </a:t>
            </a:r>
            <a:r>
              <a:rPr lang="de-CH" dirty="0" err="1"/>
              <a:t>test</a:t>
            </a:r>
            <a:r>
              <a:rPr lang="de-CH" dirty="0"/>
              <a:t> </a:t>
            </a:r>
            <a:r>
              <a:rPr lang="de-CH" dirty="0" err="1"/>
              <a:t>study</a:t>
            </a:r>
            <a:r>
              <a:rPr lang="de-CH" dirty="0"/>
              <a:t>, </a:t>
            </a:r>
            <a:r>
              <a:rPr lang="de-CH" dirty="0" err="1"/>
              <a:t>it</a:t>
            </a:r>
            <a:r>
              <a:rPr lang="de-CH" dirty="0"/>
              <a:t> will still </a:t>
            </a:r>
            <a:r>
              <a:rPr lang="de-CH" dirty="0" err="1"/>
              <a:t>be</a:t>
            </a:r>
            <a:r>
              <a:rPr lang="de-CH" dirty="0"/>
              <a:t> helpful to </a:t>
            </a:r>
            <a:r>
              <a:rPr lang="de-CH" dirty="0" err="1"/>
              <a:t>us</a:t>
            </a:r>
            <a:r>
              <a:rPr lang="de-CH" dirty="0"/>
              <a:t> </a:t>
            </a:r>
            <a:r>
              <a:rPr lang="de-CH" dirty="0" err="1"/>
              <a:t>as</a:t>
            </a:r>
            <a:r>
              <a:rPr lang="de-CH" dirty="0"/>
              <a:t> </a:t>
            </a:r>
            <a:r>
              <a:rPr lang="de-CH" dirty="0" err="1"/>
              <a:t>we</a:t>
            </a:r>
            <a:r>
              <a:rPr lang="de-CH" dirty="0"/>
              <a:t> </a:t>
            </a:r>
            <a:r>
              <a:rPr lang="de-CH" dirty="0" err="1"/>
              <a:t>might</a:t>
            </a:r>
            <a:r>
              <a:rPr lang="de-CH" dirty="0"/>
              <a:t> </a:t>
            </a:r>
            <a:r>
              <a:rPr lang="de-CH" dirty="0" err="1"/>
              <a:t>be</a:t>
            </a:r>
            <a:r>
              <a:rPr lang="de-CH" dirty="0"/>
              <a:t> able to </a:t>
            </a:r>
            <a:r>
              <a:rPr lang="de-CH" dirty="0" err="1"/>
              <a:t>compare</a:t>
            </a:r>
            <a:r>
              <a:rPr lang="de-CH" dirty="0"/>
              <a:t> </a:t>
            </a:r>
            <a:r>
              <a:rPr lang="de-CH" dirty="0" err="1"/>
              <a:t>the</a:t>
            </a:r>
            <a:r>
              <a:rPr lang="de-CH" dirty="0"/>
              <a:t> different </a:t>
            </a:r>
            <a:r>
              <a:rPr lang="de-CH" dirty="0" err="1"/>
              <a:t>performances</a:t>
            </a:r>
            <a:r>
              <a:rPr lang="de-CH" dirty="0"/>
              <a:t> </a:t>
            </a:r>
            <a:r>
              <a:rPr lang="de-CH" dirty="0" err="1"/>
              <a:t>of</a:t>
            </a:r>
            <a:r>
              <a:rPr lang="de-CH" dirty="0"/>
              <a:t> </a:t>
            </a:r>
            <a:r>
              <a:rPr lang="de-CH" dirty="0" err="1"/>
              <a:t>the</a:t>
            </a:r>
            <a:r>
              <a:rPr lang="de-CH" dirty="0"/>
              <a:t> same </a:t>
            </a:r>
            <a:r>
              <a:rPr lang="de-CH" dirty="0" err="1"/>
              <a:t>users</a:t>
            </a:r>
            <a:r>
              <a:rPr lang="de-CH" dirty="0"/>
              <a:t>, </a:t>
            </a:r>
            <a:r>
              <a:rPr lang="de-CH" dirty="0" err="1"/>
              <a:t>given</a:t>
            </a:r>
            <a:r>
              <a:rPr lang="de-CH" dirty="0"/>
              <a:t> </a:t>
            </a:r>
            <a:r>
              <a:rPr lang="de-CH" dirty="0" err="1"/>
              <a:t>the</a:t>
            </a:r>
            <a:r>
              <a:rPr lang="de-CH" dirty="0"/>
              <a:t> different </a:t>
            </a:r>
            <a:r>
              <a:rPr lang="de-CH" dirty="0" err="1"/>
              <a:t>test</a:t>
            </a:r>
            <a:r>
              <a:rPr lang="de-CH" dirty="0"/>
              <a:t> </a:t>
            </a:r>
            <a:r>
              <a:rPr lang="de-CH" dirty="0" err="1"/>
              <a:t>parameters</a:t>
            </a:r>
            <a:r>
              <a:rPr lang="de-CH" dirty="0"/>
              <a:t>.</a:t>
            </a:r>
          </a:p>
          <a:p>
            <a:pPr>
              <a:buFontTx/>
              <a:buChar char="-"/>
            </a:pPr>
            <a:r>
              <a:rPr lang="de-CH" dirty="0"/>
              <a:t>Furthermore, </a:t>
            </a:r>
            <a:r>
              <a:rPr lang="de-CH" dirty="0" err="1"/>
              <a:t>it</a:t>
            </a:r>
            <a:r>
              <a:rPr lang="de-CH" dirty="0"/>
              <a:t> will give </a:t>
            </a:r>
            <a:r>
              <a:rPr lang="de-CH" dirty="0" err="1"/>
              <a:t>the</a:t>
            </a:r>
            <a:r>
              <a:rPr lang="de-CH" dirty="0"/>
              <a:t> </a:t>
            </a:r>
            <a:r>
              <a:rPr lang="de-CH" dirty="0" err="1"/>
              <a:t>user</a:t>
            </a:r>
            <a:r>
              <a:rPr lang="de-CH" dirty="0"/>
              <a:t> some time to get </a:t>
            </a:r>
            <a:r>
              <a:rPr lang="de-CH" dirty="0" err="1"/>
              <a:t>accustomed</a:t>
            </a:r>
            <a:r>
              <a:rPr lang="de-CH" dirty="0"/>
              <a:t> to their </a:t>
            </a:r>
            <a:r>
              <a:rPr lang="de-CH" dirty="0" err="1"/>
              <a:t>surroundings</a:t>
            </a:r>
            <a:r>
              <a:rPr lang="de-CH" dirty="0"/>
              <a:t>, </a:t>
            </a:r>
            <a:r>
              <a:rPr lang="de-CH" dirty="0" err="1"/>
              <a:t>which</a:t>
            </a:r>
            <a:r>
              <a:rPr lang="de-CH" dirty="0"/>
              <a:t> I </a:t>
            </a:r>
            <a:r>
              <a:rPr lang="de-CH" dirty="0" err="1"/>
              <a:t>believe</a:t>
            </a:r>
            <a:r>
              <a:rPr lang="de-CH" dirty="0"/>
              <a:t> will </a:t>
            </a:r>
            <a:r>
              <a:rPr lang="de-CH" dirty="0" err="1"/>
              <a:t>be</a:t>
            </a:r>
            <a:r>
              <a:rPr lang="de-CH" dirty="0"/>
              <a:t> helpful </a:t>
            </a:r>
            <a:r>
              <a:rPr lang="de-CH" dirty="0" err="1"/>
              <a:t>especially</a:t>
            </a:r>
            <a:r>
              <a:rPr lang="de-CH" dirty="0"/>
              <a:t> in VR. </a:t>
            </a:r>
          </a:p>
          <a:p>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29</a:t>
            </a:fld>
            <a:endParaRPr lang="de-CH"/>
          </a:p>
        </p:txBody>
      </p:sp>
    </p:spTree>
    <p:extLst>
      <p:ext uri="{BB962C8B-B14F-4D97-AF65-F5344CB8AC3E}">
        <p14:creationId xmlns:p14="http://schemas.microsoft.com/office/powerpoint/2010/main" val="2884008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 would like to present the proposed user study now and to start I would like to tell you what we can and want to measure: We would measure the trajectories of the test subjects (given in </a:t>
            </a:r>
            <a:r>
              <a:rPr lang="en-GB" dirty="0" err="1"/>
              <a:t>x,y,z</a:t>
            </a:r>
            <a:r>
              <a:rPr lang="en-GB" dirty="0"/>
              <a:t> quaternions) with a frequency of 60???Hz. From this data we can then also read out the time and derive the looking speed, as well as the angular head rotation. One could then also make derive the head movement frequency. Last but not least, we would also like the users to fill out a questionnaire regarding their sense of presence in VR, their task load, cognitive absorption, VR sickness and their sense of presence in VR</a:t>
            </a:r>
          </a:p>
          <a:p>
            <a:endParaRPr lang="en-GB" dirty="0"/>
          </a:p>
          <a:p>
            <a:r>
              <a:rPr lang="en-GB" dirty="0"/>
              <a:t>We would like to compare using the following test parameters / test environments: The field of view, limited vs. not limited and Reality vs. Virtual Reality</a:t>
            </a:r>
          </a:p>
        </p:txBody>
      </p:sp>
      <p:sp>
        <p:nvSpPr>
          <p:cNvPr id="4" name="Foliennummernplatzhalter 3"/>
          <p:cNvSpPr>
            <a:spLocks noGrp="1"/>
          </p:cNvSpPr>
          <p:nvPr>
            <p:ph type="sldNum" sz="quarter" idx="5"/>
          </p:nvPr>
        </p:nvSpPr>
        <p:spPr/>
        <p:txBody>
          <a:bodyPr/>
          <a:lstStyle/>
          <a:p>
            <a:fld id="{F615DDFD-030C-4D5A-B33E-3A7E7538D2BE}" type="slidenum">
              <a:rPr lang="de-CH" smtClean="0"/>
              <a:t>30</a:t>
            </a:fld>
            <a:endParaRPr lang="de-CH"/>
          </a:p>
        </p:txBody>
      </p:sp>
    </p:spTree>
    <p:extLst>
      <p:ext uri="{BB962C8B-B14F-4D97-AF65-F5344CB8AC3E}">
        <p14:creationId xmlns:p14="http://schemas.microsoft.com/office/powerpoint/2010/main" val="327744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Don’t say state of the art technology</a:t>
            </a:r>
          </a:p>
        </p:txBody>
      </p:sp>
      <p:sp>
        <p:nvSpPr>
          <p:cNvPr id="4" name="Foliennummernplatzhalt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1066678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 </a:t>
            </a:r>
            <a:r>
              <a:rPr lang="de-CH" dirty="0" err="1"/>
              <a:t>idea</a:t>
            </a:r>
            <a:r>
              <a:rPr lang="de-CH" dirty="0"/>
              <a:t> </a:t>
            </a:r>
            <a:r>
              <a:rPr lang="de-CH" dirty="0" err="1"/>
              <a:t>behind</a:t>
            </a:r>
            <a:r>
              <a:rPr lang="de-CH" dirty="0"/>
              <a:t> </a:t>
            </a:r>
            <a:r>
              <a:rPr lang="de-CH" dirty="0" err="1"/>
              <a:t>this</a:t>
            </a:r>
            <a:r>
              <a:rPr lang="de-CH" dirty="0"/>
              <a:t> </a:t>
            </a:r>
            <a:r>
              <a:rPr lang="de-CH" dirty="0" err="1"/>
              <a:t>project</a:t>
            </a:r>
            <a:r>
              <a:rPr lang="de-CH" dirty="0"/>
              <a:t> is to </a:t>
            </a:r>
            <a:r>
              <a:rPr lang="de-CH" dirty="0" err="1"/>
              <a:t>research</a:t>
            </a:r>
            <a:r>
              <a:rPr lang="de-CH" dirty="0"/>
              <a:t> and </a:t>
            </a:r>
            <a:r>
              <a:rPr lang="de-CH" dirty="0" err="1"/>
              <a:t>test</a:t>
            </a:r>
            <a:r>
              <a:rPr lang="de-CH" dirty="0"/>
              <a:t> </a:t>
            </a:r>
            <a:r>
              <a:rPr lang="de-CH" dirty="0" err="1"/>
              <a:t>user</a:t>
            </a:r>
            <a:r>
              <a:rPr lang="de-CH" dirty="0"/>
              <a:t> </a:t>
            </a:r>
            <a:r>
              <a:rPr lang="de-CH" dirty="0" err="1"/>
              <a:t>behviour</a:t>
            </a:r>
            <a:r>
              <a:rPr lang="de-CH" dirty="0"/>
              <a:t> in </a:t>
            </a:r>
            <a:r>
              <a:rPr lang="de-CH" dirty="0" err="1"/>
              <a:t>the</a:t>
            </a:r>
            <a:r>
              <a:rPr lang="de-CH" dirty="0"/>
              <a:t> different </a:t>
            </a:r>
            <a:r>
              <a:rPr lang="de-CH" dirty="0" err="1"/>
              <a:t>environments</a:t>
            </a:r>
            <a:r>
              <a:rPr lang="de-CH" dirty="0"/>
              <a:t> </a:t>
            </a:r>
            <a:r>
              <a:rPr lang="de-CH" dirty="0" err="1"/>
              <a:t>given</a:t>
            </a:r>
            <a:r>
              <a:rPr lang="de-CH" dirty="0"/>
              <a:t> </a:t>
            </a:r>
            <a:r>
              <a:rPr lang="de-CH" dirty="0" err="1"/>
              <a:t>the</a:t>
            </a:r>
            <a:r>
              <a:rPr lang="de-CH" dirty="0"/>
              <a:t> </a:t>
            </a:r>
            <a:r>
              <a:rPr lang="de-CH" dirty="0" err="1"/>
              <a:t>current</a:t>
            </a:r>
            <a:r>
              <a:rPr lang="de-CH" dirty="0"/>
              <a:t> </a:t>
            </a:r>
            <a:r>
              <a:rPr lang="de-CH" dirty="0" err="1"/>
              <a:t>technological</a:t>
            </a:r>
            <a:r>
              <a:rPr lang="de-CH" dirty="0"/>
              <a:t> </a:t>
            </a:r>
            <a:r>
              <a:rPr lang="de-CH" dirty="0" err="1"/>
              <a:t>FoV</a:t>
            </a:r>
            <a:r>
              <a:rPr lang="de-CH" dirty="0"/>
              <a:t> </a:t>
            </a:r>
            <a:r>
              <a:rPr lang="de-CH" dirty="0" err="1"/>
              <a:t>limitations</a:t>
            </a:r>
            <a:r>
              <a:rPr lang="de-CH" dirty="0"/>
              <a:t>.</a:t>
            </a:r>
          </a:p>
          <a:p>
            <a:r>
              <a:rPr lang="de-CH" dirty="0"/>
              <a:t>Is there a </a:t>
            </a:r>
            <a:r>
              <a:rPr lang="de-CH" dirty="0" err="1"/>
              <a:t>difference</a:t>
            </a:r>
            <a:r>
              <a:rPr lang="de-CH" dirty="0"/>
              <a:t> in </a:t>
            </a:r>
            <a:r>
              <a:rPr lang="de-CH" dirty="0" err="1"/>
              <a:t>behaviour</a:t>
            </a:r>
            <a:r>
              <a:rPr lang="de-CH" dirty="0"/>
              <a:t> in RL vs. VR with </a:t>
            </a:r>
            <a:r>
              <a:rPr lang="de-CH" dirty="0" err="1"/>
              <a:t>similar</a:t>
            </a:r>
            <a:r>
              <a:rPr lang="de-CH" dirty="0"/>
              <a:t> </a:t>
            </a:r>
            <a:r>
              <a:rPr lang="de-CH" dirty="0" err="1"/>
              <a:t>limitations</a:t>
            </a:r>
            <a:r>
              <a:rPr lang="de-CH" dirty="0"/>
              <a:t>, </a:t>
            </a:r>
            <a:r>
              <a:rPr lang="de-CH" dirty="0" err="1"/>
              <a:t>specifically</a:t>
            </a:r>
            <a:r>
              <a:rPr lang="de-CH" dirty="0"/>
              <a:t> </a:t>
            </a:r>
            <a:r>
              <a:rPr lang="de-CH" dirty="0" err="1"/>
              <a:t>regarding</a:t>
            </a:r>
            <a:r>
              <a:rPr lang="de-CH" dirty="0"/>
              <a:t> </a:t>
            </a:r>
            <a:r>
              <a:rPr lang="de-CH" dirty="0" err="1"/>
              <a:t>trajectories</a:t>
            </a:r>
            <a:r>
              <a:rPr lang="de-CH" dirty="0"/>
              <a:t> of </a:t>
            </a:r>
            <a:r>
              <a:rPr lang="de-CH" dirty="0" err="1"/>
              <a:t>the</a:t>
            </a:r>
            <a:r>
              <a:rPr lang="de-CH" dirty="0"/>
              <a:t> </a:t>
            </a:r>
            <a:r>
              <a:rPr lang="de-CH" dirty="0" err="1"/>
              <a:t>head</a:t>
            </a:r>
            <a:r>
              <a:rPr lang="de-CH" dirty="0"/>
              <a:t> there a </a:t>
            </a:r>
            <a:r>
              <a:rPr lang="de-CH" dirty="0" err="1"/>
              <a:t>difference</a:t>
            </a:r>
            <a:r>
              <a:rPr lang="de-CH" dirty="0"/>
              <a:t> in </a:t>
            </a:r>
            <a:r>
              <a:rPr lang="de-CH" dirty="0" err="1"/>
              <a:t>head</a:t>
            </a:r>
            <a:r>
              <a:rPr lang="de-CH" dirty="0"/>
              <a:t> </a:t>
            </a:r>
            <a:r>
              <a:rPr lang="de-CH" dirty="0" err="1"/>
              <a:t>movements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31</a:t>
            </a:fld>
            <a:endParaRPr lang="de-CH"/>
          </a:p>
        </p:txBody>
      </p:sp>
    </p:spTree>
    <p:extLst>
      <p:ext uri="{BB962C8B-B14F-4D97-AF65-F5344CB8AC3E}">
        <p14:creationId xmlns:p14="http://schemas.microsoft.com/office/powerpoint/2010/main" val="1083119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33</a:t>
            </a:fld>
            <a:endParaRPr lang="de-CH"/>
          </a:p>
        </p:txBody>
      </p:sp>
    </p:spTree>
    <p:extLst>
      <p:ext uri="{BB962C8B-B14F-4D97-AF65-F5344CB8AC3E}">
        <p14:creationId xmlns:p14="http://schemas.microsoft.com/office/powerpoint/2010/main" val="3794396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b="1" dirty="0"/>
              <a:t>One </a:t>
            </a:r>
            <a:r>
              <a:rPr lang="de-CH" b="1" dirty="0" err="1"/>
              <a:t>test</a:t>
            </a:r>
            <a:r>
              <a:rPr lang="de-CH" b="1" dirty="0"/>
              <a:t> is </a:t>
            </a:r>
            <a:r>
              <a:rPr lang="de-CH" b="1" dirty="0" err="1"/>
              <a:t>divided</a:t>
            </a:r>
            <a:r>
              <a:rPr lang="de-CH" b="1" dirty="0"/>
              <a:t> in to </a:t>
            </a:r>
            <a:r>
              <a:rPr lang="de-CH" b="1" dirty="0" err="1"/>
              <a:t>three</a:t>
            </a:r>
            <a:r>
              <a:rPr lang="de-CH" b="1" dirty="0"/>
              <a:t> sub-tasks:</a:t>
            </a:r>
            <a:endParaRPr lang="de-CH" dirty="0"/>
          </a:p>
          <a:p>
            <a:pPr>
              <a:buFontTx/>
              <a:buChar char="-"/>
            </a:pPr>
            <a:r>
              <a:rPr lang="de-CH" dirty="0"/>
              <a:t>«Tutorial» </a:t>
            </a:r>
            <a:r>
              <a:rPr lang="de-CH" dirty="0" err="1"/>
              <a:t>task</a:t>
            </a:r>
            <a:r>
              <a:rPr lang="de-CH" dirty="0"/>
              <a:t> to get </a:t>
            </a:r>
            <a:r>
              <a:rPr lang="de-CH" dirty="0" err="1"/>
              <a:t>the</a:t>
            </a:r>
            <a:r>
              <a:rPr lang="de-CH" dirty="0"/>
              <a:t> </a:t>
            </a:r>
            <a:r>
              <a:rPr lang="de-CH" dirty="0" err="1"/>
              <a:t>users</a:t>
            </a:r>
            <a:r>
              <a:rPr lang="de-CH" dirty="0"/>
              <a:t> </a:t>
            </a:r>
            <a:r>
              <a:rPr lang="de-CH" dirty="0" err="1"/>
              <a:t>aquainted</a:t>
            </a:r>
            <a:r>
              <a:rPr lang="de-CH" dirty="0"/>
              <a:t> with </a:t>
            </a:r>
            <a:r>
              <a:rPr lang="de-CH" dirty="0" err="1"/>
              <a:t>their</a:t>
            </a:r>
            <a:r>
              <a:rPr lang="de-CH" dirty="0"/>
              <a:t> </a:t>
            </a:r>
            <a:r>
              <a:rPr lang="de-CH" dirty="0" err="1"/>
              <a:t>surroundings</a:t>
            </a:r>
            <a:r>
              <a:rPr lang="de-CH" dirty="0"/>
              <a:t> and </a:t>
            </a:r>
            <a:r>
              <a:rPr lang="de-CH" dirty="0" err="1"/>
              <a:t>the</a:t>
            </a:r>
            <a:r>
              <a:rPr lang="de-CH" dirty="0"/>
              <a:t> potential </a:t>
            </a:r>
            <a:r>
              <a:rPr lang="de-CH" dirty="0" err="1"/>
              <a:t>FoV</a:t>
            </a:r>
            <a:r>
              <a:rPr lang="de-CH" dirty="0"/>
              <a:t> </a:t>
            </a:r>
            <a:r>
              <a:rPr lang="de-CH" dirty="0" err="1"/>
              <a:t>restriction</a:t>
            </a:r>
            <a:endParaRPr lang="de-CH" dirty="0"/>
          </a:p>
          <a:p>
            <a:pPr>
              <a:buFontTx/>
              <a:buChar char="-"/>
            </a:pPr>
            <a:r>
              <a:rPr lang="de-CH" dirty="0"/>
              <a:t>Wide </a:t>
            </a:r>
            <a:r>
              <a:rPr lang="de-CH" dirty="0" err="1"/>
              <a:t>view</a:t>
            </a:r>
            <a:r>
              <a:rPr lang="de-CH" dirty="0"/>
              <a:t> </a:t>
            </a:r>
            <a:r>
              <a:rPr lang="de-CH" dirty="0" err="1"/>
              <a:t>task</a:t>
            </a:r>
            <a:r>
              <a:rPr lang="de-CH" dirty="0"/>
              <a:t> with one wall </a:t>
            </a:r>
            <a:r>
              <a:rPr lang="de-CH" dirty="0" err="1"/>
              <a:t>where</a:t>
            </a:r>
            <a:r>
              <a:rPr lang="de-CH" dirty="0"/>
              <a:t> they </a:t>
            </a:r>
            <a:r>
              <a:rPr lang="de-CH" dirty="0" err="1"/>
              <a:t>need</a:t>
            </a:r>
            <a:r>
              <a:rPr lang="de-CH" dirty="0"/>
              <a:t> to </a:t>
            </a:r>
            <a:r>
              <a:rPr lang="de-CH" dirty="0" err="1"/>
              <a:t>identify</a:t>
            </a:r>
            <a:r>
              <a:rPr lang="de-CH" dirty="0"/>
              <a:t> and </a:t>
            </a:r>
            <a:r>
              <a:rPr lang="de-CH" dirty="0" err="1"/>
              <a:t>look</a:t>
            </a:r>
            <a:r>
              <a:rPr lang="de-CH" dirty="0"/>
              <a:t> at </a:t>
            </a:r>
            <a:r>
              <a:rPr lang="de-CH" dirty="0" err="1"/>
              <a:t>memory</a:t>
            </a:r>
            <a:r>
              <a:rPr lang="de-CH" dirty="0"/>
              <a:t> </a:t>
            </a:r>
            <a:r>
              <a:rPr lang="de-CH" dirty="0" err="1"/>
              <a:t>cards</a:t>
            </a:r>
            <a:r>
              <a:rPr lang="de-CH" dirty="0"/>
              <a:t> with </a:t>
            </a:r>
            <a:r>
              <a:rPr lang="de-CH" dirty="0" err="1"/>
              <a:t>numbers</a:t>
            </a:r>
            <a:r>
              <a:rPr lang="de-CH" dirty="0"/>
              <a:t> </a:t>
            </a:r>
            <a:r>
              <a:rPr lang="de-CH" dirty="0" err="1"/>
              <a:t>called</a:t>
            </a:r>
            <a:r>
              <a:rPr lang="de-CH" dirty="0"/>
              <a:t> out </a:t>
            </a:r>
            <a:r>
              <a:rPr lang="de-CH" dirty="0" err="1"/>
              <a:t>by</a:t>
            </a:r>
            <a:r>
              <a:rPr lang="de-CH" dirty="0"/>
              <a:t> </a:t>
            </a:r>
            <a:r>
              <a:rPr lang="de-CH" dirty="0" err="1"/>
              <a:t>supervisor</a:t>
            </a:r>
            <a:endParaRPr lang="de-CH" dirty="0"/>
          </a:p>
          <a:p>
            <a:pPr>
              <a:buFontTx/>
              <a:buChar char="-"/>
            </a:pPr>
            <a:r>
              <a:rPr lang="de-CH" dirty="0"/>
              <a:t>Wide </a:t>
            </a:r>
            <a:r>
              <a:rPr lang="de-CH" dirty="0" err="1"/>
              <a:t>view</a:t>
            </a:r>
            <a:r>
              <a:rPr lang="de-CH" dirty="0"/>
              <a:t> </a:t>
            </a:r>
            <a:r>
              <a:rPr lang="de-CH" dirty="0" err="1"/>
              <a:t>tasks</a:t>
            </a:r>
            <a:r>
              <a:rPr lang="de-CH" dirty="0"/>
              <a:t> </a:t>
            </a:r>
            <a:r>
              <a:rPr lang="de-CH" dirty="0" err="1"/>
              <a:t>incorporating</a:t>
            </a:r>
            <a:r>
              <a:rPr lang="de-CH" dirty="0"/>
              <a:t> </a:t>
            </a:r>
            <a:r>
              <a:rPr lang="de-CH" dirty="0" err="1"/>
              <a:t>the</a:t>
            </a:r>
            <a:r>
              <a:rPr lang="de-CH" dirty="0"/>
              <a:t> </a:t>
            </a:r>
            <a:r>
              <a:rPr lang="de-CH" dirty="0" err="1"/>
              <a:t>three</a:t>
            </a:r>
            <a:r>
              <a:rPr lang="de-CH" dirty="0"/>
              <a:t> different </a:t>
            </a:r>
            <a:r>
              <a:rPr lang="de-CH" dirty="0" err="1"/>
              <a:t>walls</a:t>
            </a:r>
            <a:r>
              <a:rPr lang="de-CH" dirty="0"/>
              <a:t> same </a:t>
            </a:r>
            <a:r>
              <a:rPr lang="de-CH" dirty="0" err="1"/>
              <a:t>as</a:t>
            </a:r>
            <a:r>
              <a:rPr lang="de-CH" dirty="0"/>
              <a:t> </a:t>
            </a:r>
            <a:r>
              <a:rPr lang="de-CH" dirty="0" err="1"/>
              <a:t>above</a:t>
            </a:r>
            <a:r>
              <a:rPr lang="de-CH" dirty="0"/>
              <a:t> </a:t>
            </a:r>
            <a:r>
              <a:rPr lang="de-CH" dirty="0" err="1"/>
              <a:t>task</a:t>
            </a:r>
            <a:endParaRPr lang="de-CH" dirty="0"/>
          </a:p>
          <a:p>
            <a:pPr>
              <a:buFontTx/>
              <a:buChar char="-"/>
            </a:pPr>
            <a:r>
              <a:rPr lang="de-CH" dirty="0" err="1"/>
              <a:t>Idea</a:t>
            </a:r>
            <a:r>
              <a:rPr lang="de-CH" dirty="0"/>
              <a:t> to </a:t>
            </a:r>
            <a:r>
              <a:rPr lang="de-CH" dirty="0" err="1"/>
              <a:t>compare</a:t>
            </a:r>
            <a:r>
              <a:rPr lang="de-CH" dirty="0"/>
              <a:t> </a:t>
            </a:r>
            <a:r>
              <a:rPr lang="de-CH" dirty="0" err="1"/>
              <a:t>head</a:t>
            </a:r>
            <a:r>
              <a:rPr lang="de-CH" dirty="0"/>
              <a:t> </a:t>
            </a:r>
            <a:r>
              <a:rPr lang="de-CH" dirty="0" err="1"/>
              <a:t>trajectories</a:t>
            </a:r>
            <a:endParaRPr lang="de-CH" dirty="0"/>
          </a:p>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34</a:t>
            </a:fld>
            <a:endParaRPr lang="de-CH"/>
          </a:p>
        </p:txBody>
      </p:sp>
    </p:spTree>
    <p:extLst>
      <p:ext uri="{BB962C8B-B14F-4D97-AF65-F5344CB8AC3E}">
        <p14:creationId xmlns:p14="http://schemas.microsoft.com/office/powerpoint/2010/main" val="152674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35</a:t>
            </a:fld>
            <a:endParaRPr lang="de-CH"/>
          </a:p>
        </p:txBody>
      </p:sp>
    </p:spTree>
    <p:extLst>
      <p:ext uri="{BB962C8B-B14F-4D97-AF65-F5344CB8AC3E}">
        <p14:creationId xmlns:p14="http://schemas.microsoft.com/office/powerpoint/2010/main" val="74763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52099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121369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Introduction</a:t>
            </a:r>
            <a:r>
              <a:rPr lang="de-CH" dirty="0"/>
              <a:t>: </a:t>
            </a:r>
            <a:r>
              <a:rPr lang="de-CH" dirty="0" err="1"/>
              <a:t>Current</a:t>
            </a:r>
            <a:r>
              <a:rPr lang="de-CH" dirty="0"/>
              <a:t> </a:t>
            </a:r>
            <a:r>
              <a:rPr lang="de-CH" dirty="0" err="1"/>
              <a:t>state</a:t>
            </a:r>
            <a:r>
              <a:rPr lang="de-CH" dirty="0"/>
              <a:t> of </a:t>
            </a:r>
            <a:r>
              <a:rPr lang="de-CH" dirty="0" err="1"/>
              <a:t>technology</a:t>
            </a:r>
            <a:r>
              <a:rPr lang="de-CH" dirty="0"/>
              <a:t> in VR, </a:t>
            </a:r>
            <a:r>
              <a:rPr lang="de-CH" dirty="0" err="1"/>
              <a:t>maybe</a:t>
            </a:r>
            <a:r>
              <a:rPr lang="de-CH" dirty="0"/>
              <a:t> </a:t>
            </a:r>
            <a:r>
              <a:rPr lang="de-CH" dirty="0" err="1"/>
              <a:t>mention</a:t>
            </a:r>
            <a:r>
              <a:rPr lang="de-CH" dirty="0"/>
              <a:t> </a:t>
            </a:r>
            <a:r>
              <a:rPr lang="de-CH" dirty="0" err="1"/>
              <a:t>new</a:t>
            </a:r>
            <a:r>
              <a:rPr lang="de-CH" dirty="0"/>
              <a:t> </a:t>
            </a:r>
            <a:r>
              <a:rPr lang="de-CH" dirty="0" err="1"/>
              <a:t>horizont</a:t>
            </a:r>
            <a:r>
              <a:rPr lang="de-CH" dirty="0"/>
              <a:t> </a:t>
            </a:r>
            <a:r>
              <a:rPr lang="de-CH" dirty="0" err="1"/>
              <a:t>field</a:t>
            </a:r>
            <a:r>
              <a:rPr lang="de-CH" dirty="0"/>
              <a:t> of </a:t>
            </a:r>
            <a:r>
              <a:rPr lang="de-CH" dirty="0" err="1"/>
              <a:t>view</a:t>
            </a:r>
            <a:r>
              <a:rPr lang="de-CH" dirty="0"/>
              <a:t> of VIVE Pro 2</a:t>
            </a:r>
          </a:p>
          <a:p>
            <a:endParaRPr lang="de-CH" dirty="0"/>
          </a:p>
          <a:p>
            <a:r>
              <a:rPr lang="de-CH" dirty="0"/>
              <a:t>Mention Human </a:t>
            </a:r>
            <a:r>
              <a:rPr lang="de-CH" dirty="0" err="1"/>
              <a:t>field</a:t>
            </a:r>
            <a:r>
              <a:rPr lang="de-CH" dirty="0"/>
              <a:t> of </a:t>
            </a:r>
            <a:r>
              <a:rPr lang="de-CH" dirty="0" err="1"/>
              <a:t>view</a:t>
            </a:r>
            <a:endParaRPr lang="de-CH" dirty="0"/>
          </a:p>
          <a:p>
            <a:endParaRPr lang="de-CH" dirty="0"/>
          </a:p>
          <a:p>
            <a:r>
              <a:rPr lang="de-CH" dirty="0" err="1"/>
              <a:t>Reasearch</a:t>
            </a:r>
            <a:r>
              <a:rPr lang="de-CH" dirty="0"/>
              <a:t> </a:t>
            </a:r>
            <a:r>
              <a:rPr lang="de-CH" dirty="0" err="1"/>
              <a:t>regarding</a:t>
            </a:r>
            <a:r>
              <a:rPr lang="de-CH" dirty="0"/>
              <a:t> </a:t>
            </a:r>
            <a:r>
              <a:rPr lang="de-CH" dirty="0" err="1"/>
              <a:t>FoV</a:t>
            </a:r>
            <a:r>
              <a:rPr lang="de-CH" dirty="0"/>
              <a:t> and ist </a:t>
            </a:r>
            <a:r>
              <a:rPr lang="de-CH" dirty="0" err="1"/>
              <a:t>effects</a:t>
            </a:r>
            <a:r>
              <a:rPr lang="de-CH" dirty="0"/>
              <a:t> on </a:t>
            </a:r>
            <a:r>
              <a:rPr lang="de-CH" dirty="0" err="1"/>
              <a:t>user</a:t>
            </a:r>
            <a:r>
              <a:rPr lang="de-CH" dirty="0"/>
              <a:t> </a:t>
            </a:r>
            <a:r>
              <a:rPr lang="de-CH" dirty="0" err="1"/>
              <a:t>behaviour</a:t>
            </a:r>
            <a:r>
              <a:rPr lang="de-CH" dirty="0"/>
              <a:t> is </a:t>
            </a:r>
            <a:r>
              <a:rPr lang="de-CH" dirty="0" err="1"/>
              <a:t>quite</a:t>
            </a:r>
            <a:r>
              <a:rPr lang="de-CH" dirty="0"/>
              <a:t> extensive. There </a:t>
            </a:r>
            <a:r>
              <a:rPr lang="de-CH" dirty="0" err="1"/>
              <a:t>are</a:t>
            </a:r>
            <a:r>
              <a:rPr lang="de-CH" dirty="0"/>
              <a:t> </a:t>
            </a:r>
            <a:r>
              <a:rPr lang="de-CH" dirty="0" err="1"/>
              <a:t>many</a:t>
            </a:r>
            <a:r>
              <a:rPr lang="de-CH" dirty="0"/>
              <a:t> </a:t>
            </a:r>
            <a:r>
              <a:rPr lang="de-CH" dirty="0" err="1"/>
              <a:t>papers</a:t>
            </a:r>
            <a:r>
              <a:rPr lang="de-CH" dirty="0"/>
              <a:t> </a:t>
            </a:r>
            <a:r>
              <a:rPr lang="de-CH" dirty="0" err="1"/>
              <a:t>which</a:t>
            </a:r>
            <a:r>
              <a:rPr lang="de-CH" dirty="0"/>
              <a:t> </a:t>
            </a:r>
            <a:r>
              <a:rPr lang="de-CH" dirty="0" err="1"/>
              <a:t>test</a:t>
            </a:r>
            <a:r>
              <a:rPr lang="de-CH" dirty="0"/>
              <a:t> </a:t>
            </a:r>
            <a:r>
              <a:rPr lang="de-CH" dirty="0" err="1"/>
              <a:t>the</a:t>
            </a:r>
            <a:r>
              <a:rPr lang="de-CH" dirty="0"/>
              <a:t> </a:t>
            </a:r>
            <a:r>
              <a:rPr lang="de-CH" dirty="0" err="1"/>
              <a:t>effect</a:t>
            </a:r>
            <a:r>
              <a:rPr lang="de-CH" dirty="0"/>
              <a:t> of limited </a:t>
            </a:r>
            <a:r>
              <a:rPr lang="de-CH" dirty="0" err="1"/>
              <a:t>FoV</a:t>
            </a:r>
            <a:r>
              <a:rPr lang="de-CH" dirty="0"/>
              <a:t> in different </a:t>
            </a:r>
            <a:r>
              <a:rPr lang="de-CH" dirty="0" err="1"/>
              <a:t>situation</a:t>
            </a:r>
            <a:r>
              <a:rPr lang="de-CH" dirty="0"/>
              <a:t> and </a:t>
            </a:r>
            <a:r>
              <a:rPr lang="de-CH" dirty="0" err="1"/>
              <a:t>how</a:t>
            </a:r>
            <a:r>
              <a:rPr lang="de-CH" dirty="0"/>
              <a:t> </a:t>
            </a:r>
            <a:r>
              <a:rPr lang="de-CH" dirty="0" err="1"/>
              <a:t>it</a:t>
            </a:r>
            <a:r>
              <a:rPr lang="de-CH" dirty="0"/>
              <a:t> </a:t>
            </a:r>
            <a:r>
              <a:rPr lang="de-CH" dirty="0" err="1"/>
              <a:t>affects</a:t>
            </a:r>
            <a:r>
              <a:rPr lang="de-CH" dirty="0"/>
              <a:t> </a:t>
            </a:r>
            <a:r>
              <a:rPr lang="de-CH" dirty="0" err="1"/>
              <a:t>user</a:t>
            </a:r>
            <a:r>
              <a:rPr lang="de-CH" dirty="0"/>
              <a:t> </a:t>
            </a:r>
            <a:r>
              <a:rPr lang="de-CH" dirty="0" err="1"/>
              <a:t>performance</a:t>
            </a:r>
            <a:endParaRPr lang="de-CH" dirty="0"/>
          </a:p>
          <a:p>
            <a:endParaRPr lang="de-CH" dirty="0"/>
          </a:p>
          <a:p>
            <a:r>
              <a:rPr lang="de-CH" dirty="0" err="1"/>
              <a:t>However</a:t>
            </a:r>
            <a:r>
              <a:rPr lang="de-CH" dirty="0"/>
              <a:t>, there </a:t>
            </a:r>
            <a:r>
              <a:rPr lang="de-CH" dirty="0" err="1"/>
              <a:t>appears</a:t>
            </a:r>
            <a:r>
              <a:rPr lang="de-CH" dirty="0"/>
              <a:t> to </a:t>
            </a:r>
            <a:r>
              <a:rPr lang="de-CH" dirty="0" err="1"/>
              <a:t>be</a:t>
            </a:r>
            <a:r>
              <a:rPr lang="de-CH" dirty="0"/>
              <a:t> a </a:t>
            </a:r>
            <a:r>
              <a:rPr lang="de-CH" dirty="0" err="1"/>
              <a:t>severe</a:t>
            </a:r>
            <a:r>
              <a:rPr lang="de-CH" dirty="0"/>
              <a:t> </a:t>
            </a:r>
            <a:r>
              <a:rPr lang="de-CH" dirty="0" err="1"/>
              <a:t>research</a:t>
            </a:r>
            <a:r>
              <a:rPr lang="de-CH" dirty="0"/>
              <a:t> </a:t>
            </a:r>
            <a:r>
              <a:rPr lang="de-CH" dirty="0" err="1"/>
              <a:t>gap</a:t>
            </a:r>
            <a:r>
              <a:rPr lang="de-CH" dirty="0"/>
              <a:t> </a:t>
            </a:r>
            <a:r>
              <a:rPr lang="de-CH" dirty="0" err="1"/>
              <a:t>regarding</a:t>
            </a:r>
            <a:r>
              <a:rPr lang="de-CH" dirty="0"/>
              <a:t> </a:t>
            </a:r>
            <a:r>
              <a:rPr lang="de-CH" dirty="0" err="1"/>
              <a:t>comparing</a:t>
            </a:r>
            <a:r>
              <a:rPr lang="de-CH" dirty="0"/>
              <a:t> </a:t>
            </a:r>
            <a:r>
              <a:rPr lang="de-CH" dirty="0" err="1"/>
              <a:t>user</a:t>
            </a:r>
            <a:r>
              <a:rPr lang="de-CH" dirty="0"/>
              <a:t> </a:t>
            </a:r>
            <a:r>
              <a:rPr lang="de-CH" dirty="0" err="1"/>
              <a:t>behaviour</a:t>
            </a:r>
            <a:r>
              <a:rPr lang="de-CH" dirty="0"/>
              <a:t> in VR due to </a:t>
            </a:r>
            <a:r>
              <a:rPr lang="de-CH" dirty="0" err="1"/>
              <a:t>the</a:t>
            </a:r>
            <a:r>
              <a:rPr lang="de-CH" dirty="0"/>
              <a:t> </a:t>
            </a:r>
            <a:r>
              <a:rPr lang="de-CH" dirty="0" err="1"/>
              <a:t>current</a:t>
            </a:r>
            <a:r>
              <a:rPr lang="de-CH" dirty="0"/>
              <a:t> </a:t>
            </a:r>
            <a:r>
              <a:rPr lang="de-CH" dirty="0" err="1"/>
              <a:t>technology</a:t>
            </a:r>
            <a:r>
              <a:rPr lang="de-CH" dirty="0"/>
              <a:t> </a:t>
            </a:r>
            <a:r>
              <a:rPr lang="de-CH" dirty="0" err="1"/>
              <a:t>limits</a:t>
            </a:r>
            <a:r>
              <a:rPr lang="de-CH" dirty="0"/>
              <a:t> </a:t>
            </a:r>
            <a:r>
              <a:rPr lang="de-CH" dirty="0" err="1"/>
              <a:t>compared</a:t>
            </a:r>
            <a:r>
              <a:rPr lang="de-CH" dirty="0"/>
              <a:t> to </a:t>
            </a:r>
            <a:r>
              <a:rPr lang="de-CH" dirty="0" err="1"/>
              <a:t>behaviour</a:t>
            </a:r>
            <a:r>
              <a:rPr lang="de-CH" dirty="0"/>
              <a:t> in RL. </a:t>
            </a:r>
            <a:r>
              <a:rPr lang="de-CH" dirty="0" err="1"/>
              <a:t>Specifically</a:t>
            </a:r>
            <a:r>
              <a:rPr lang="de-CH" dirty="0"/>
              <a:t> with </a:t>
            </a:r>
            <a:r>
              <a:rPr lang="de-CH" dirty="0" err="1"/>
              <a:t>regards</a:t>
            </a:r>
            <a:r>
              <a:rPr lang="de-CH" dirty="0"/>
              <a:t> to </a:t>
            </a:r>
            <a:r>
              <a:rPr lang="de-CH" dirty="0" err="1"/>
              <a:t>the</a:t>
            </a:r>
            <a:r>
              <a:rPr lang="de-CH" dirty="0"/>
              <a:t> limited </a:t>
            </a:r>
            <a:r>
              <a:rPr lang="de-CH" dirty="0" err="1"/>
              <a:t>FoV</a:t>
            </a:r>
            <a:r>
              <a:rPr lang="de-CH" dirty="0"/>
              <a:t> I was not </a:t>
            </a:r>
            <a:r>
              <a:rPr lang="de-CH" dirty="0" err="1"/>
              <a:t>able</a:t>
            </a:r>
            <a:r>
              <a:rPr lang="de-CH" dirty="0"/>
              <a:t> to find </a:t>
            </a:r>
            <a:r>
              <a:rPr lang="de-CH" dirty="0" err="1"/>
              <a:t>much</a:t>
            </a:r>
            <a:r>
              <a:rPr lang="de-CH" dirty="0"/>
              <a:t> </a:t>
            </a:r>
            <a:r>
              <a:rPr lang="de-CH" dirty="0" err="1"/>
              <a:t>research</a:t>
            </a:r>
            <a:r>
              <a:rPr lang="de-CH" dirty="0"/>
              <a:t> </a:t>
            </a:r>
            <a:r>
              <a:rPr lang="de-CH" dirty="0" err="1"/>
              <a:t>done</a:t>
            </a:r>
            <a:r>
              <a:rPr lang="de-CH" dirty="0"/>
              <a:t>.</a:t>
            </a:r>
          </a:p>
          <a:p>
            <a:r>
              <a:rPr lang="de-CH" dirty="0" err="1"/>
              <a:t>However</a:t>
            </a:r>
            <a:r>
              <a:rPr lang="de-CH" dirty="0"/>
              <a:t>, with </a:t>
            </a:r>
            <a:r>
              <a:rPr lang="de-CH" dirty="0" err="1"/>
              <a:t>regards</a:t>
            </a:r>
            <a:r>
              <a:rPr lang="de-CH" dirty="0"/>
              <a:t> to VR and limited </a:t>
            </a:r>
            <a:r>
              <a:rPr lang="de-CH" dirty="0" err="1"/>
              <a:t>FoV</a:t>
            </a:r>
            <a:r>
              <a:rPr lang="de-CH" dirty="0"/>
              <a:t> there is a </a:t>
            </a:r>
            <a:r>
              <a:rPr lang="de-CH" dirty="0" err="1"/>
              <a:t>lot</a:t>
            </a:r>
            <a:r>
              <a:rPr lang="de-CH" dirty="0"/>
              <a:t> of </a:t>
            </a:r>
            <a:r>
              <a:rPr lang="de-CH" dirty="0" err="1"/>
              <a:t>reserach</a:t>
            </a:r>
            <a:r>
              <a:rPr lang="de-CH" dirty="0"/>
              <a:t> of </a:t>
            </a:r>
            <a:r>
              <a:rPr lang="de-CH" dirty="0" err="1"/>
              <a:t>the</a:t>
            </a:r>
            <a:r>
              <a:rPr lang="de-CH" dirty="0"/>
              <a:t> </a:t>
            </a:r>
            <a:r>
              <a:rPr lang="de-CH" dirty="0" err="1"/>
              <a:t>effects</a:t>
            </a:r>
            <a:r>
              <a:rPr lang="de-CH" dirty="0"/>
              <a:t> of </a:t>
            </a:r>
            <a:r>
              <a:rPr lang="de-CH" dirty="0" err="1"/>
              <a:t>limiting</a:t>
            </a:r>
            <a:r>
              <a:rPr lang="de-CH" dirty="0"/>
              <a:t> </a:t>
            </a:r>
            <a:r>
              <a:rPr lang="de-CH" dirty="0" err="1"/>
              <a:t>the</a:t>
            </a:r>
            <a:r>
              <a:rPr lang="de-CH" dirty="0"/>
              <a:t> </a:t>
            </a:r>
            <a:r>
              <a:rPr lang="de-CH" dirty="0" err="1"/>
              <a:t>FoV</a:t>
            </a:r>
            <a:r>
              <a:rPr lang="de-CH" dirty="0"/>
              <a:t> on VR </a:t>
            </a:r>
            <a:r>
              <a:rPr lang="de-CH" dirty="0" err="1"/>
              <a:t>sickness</a:t>
            </a:r>
            <a:r>
              <a:rPr lang="de-CH" dirty="0"/>
              <a:t>.</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26440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 would like to present the proposed user study now and to start I would like to tell you what we can and want to measure: We would measure the trajectories of the test subjects (given in </a:t>
            </a:r>
            <a:r>
              <a:rPr lang="en-GB" dirty="0" err="1"/>
              <a:t>x,y,z</a:t>
            </a:r>
            <a:r>
              <a:rPr lang="en-GB" dirty="0"/>
              <a:t> quaternions) with a frequency of 60???Hz. From this data we can then also read out the time and derive the looking speed, as well as the angular head rotation. One could then also make derive the head movement frequency. Last but not least, we would also like the users to fill out a questionnaire regarding their sense of presence in VR, their task load, cognitive absorption, VR sickness and their sense of presence in VR</a:t>
            </a:r>
          </a:p>
          <a:p>
            <a:endParaRPr lang="en-GB" dirty="0"/>
          </a:p>
          <a:p>
            <a:r>
              <a:rPr lang="en-GB" dirty="0"/>
              <a:t>We would like to compare using the following test parameters / test environments: The field of view, limited vs. not limited and Reality vs. Virtual Reality</a:t>
            </a:r>
          </a:p>
        </p:txBody>
      </p:sp>
      <p:sp>
        <p:nvSpPr>
          <p:cNvPr id="4" name="Foliennummernplatzhalt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282010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Which brings us to our test conditions / environments</a:t>
            </a:r>
          </a:p>
        </p:txBody>
      </p:sp>
      <p:sp>
        <p:nvSpPr>
          <p:cNvPr id="4" name="Foliennummernplatzhalt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73315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Which brings us to our test conditions / environments</a:t>
            </a:r>
          </a:p>
        </p:txBody>
      </p:sp>
      <p:sp>
        <p:nvSpPr>
          <p:cNvPr id="4" name="Foliennummernplatzhalt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227147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2902210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02C5C5A-25BB-4040-8D18-CDDCEF8F389A}"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25B3784-18C8-4FB1-9F75-C9120107B126}"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A216968-5424-4BF6-80B5-1D82D5743C00}"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6A92BBB-71F6-4630-BB5F-FC8CE7B30CA5}"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D9DE4C7-DD52-4827-87D9-CAC58F86C2BC}"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2360379-B9F6-416B-9977-F5D0940B35BB}"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0">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977" y="620714"/>
            <a:ext cx="11542458" cy="972000"/>
          </a:xfrm>
        </p:spPr>
        <p:txBody>
          <a:bodyPr/>
          <a:lstStyle>
            <a:lvl1pPr>
              <a:defRPr/>
            </a:lvl1pPr>
          </a:lstStyle>
          <a:p>
            <a:r>
              <a:rPr lang="en-GB" dirty="0"/>
              <a:t>Add title</a:t>
            </a:r>
          </a:p>
        </p:txBody>
      </p:sp>
    </p:spTree>
    <p:extLst>
      <p:ext uri="{BB962C8B-B14F-4D97-AF65-F5344CB8AC3E}">
        <p14:creationId xmlns:p14="http://schemas.microsoft.com/office/powerpoint/2010/main" val="410657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DBA820D-C4D2-41EC-8EEB-C1FE3D2D419E}"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59BC9EE-0F8D-407D-A98E-116B19D80331}"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E59E57A-1FB9-45B6-8D23-A1164C194DE8}"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F0EBBFA7-FC7D-4E31-91B4-2E6462D7CD21}"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en-GB"/>
              <a:t>Institute of Machine Tools and Manufacturing - Innovation Center Virtual Reality</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A54454B0-1EB0-49DD-BF65-8286529393D0}" type="datetime1">
              <a:rPr lang="de-CH" noProof="0" smtClean="0"/>
              <a:t>23.11.2022</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en-GB" noProof="0"/>
              <a:t>Institute of Machine Tools and Manufacturing - Innovation Center Virtual Reality</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1C_61AB2928.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E_99B2400E.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8_A92BA145.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D_E085FCEB.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30_32312F1D.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BC981F5D.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F_89F51056.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3E_472A96A6.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40_D76EA3D.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41_F52CC157.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42_B8ADCAAD.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4.png"/><Relationship Id="rId18" Type="http://schemas.openxmlformats.org/officeDocument/2006/relationships/image" Target="../media/image280.png"/><Relationship Id="rId3" Type="http://schemas.microsoft.com/office/2018/10/relationships/comments" Target="../comments/modernComment_13C_64654C7B.xml"/><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28.png"/><Relationship Id="rId2" Type="http://schemas.openxmlformats.org/officeDocument/2006/relationships/notesSlide" Target="../notesSlides/notesSlide17.xml"/><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110.png"/><Relationship Id="rId5" Type="http://schemas.openxmlformats.org/officeDocument/2006/relationships/image" Target="../media/image12.png"/><Relationship Id="rId15" Type="http://schemas.openxmlformats.org/officeDocument/2006/relationships/image" Target="../media/image14.emf"/><Relationship Id="rId10" Type="http://schemas.openxmlformats.org/officeDocument/2006/relationships/customXml" Target="../ink/ink5.xml"/><Relationship Id="rId4" Type="http://schemas.openxmlformats.org/officeDocument/2006/relationships/image" Target="../media/image11.png"/><Relationship Id="rId9" Type="http://schemas.openxmlformats.org/officeDocument/2006/relationships/image" Target="../media/image100.png"/><Relationship Id="rId14" Type="http://schemas.openxmlformats.org/officeDocument/2006/relationships/package" Target="../embeddings/Microsoft_Excel_Worksheet.xlsx"/></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3B_B0D8BC0B.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117_9F2BBC4F.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7_69EC9675.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5.png"/><Relationship Id="rId3" Type="http://schemas.openxmlformats.org/officeDocument/2006/relationships/image" Target="../media/image10.png"/><Relationship Id="rId7" Type="http://schemas.openxmlformats.org/officeDocument/2006/relationships/image" Target="../media/image110.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8.xml"/><Relationship Id="rId11" Type="http://schemas.openxmlformats.org/officeDocument/2006/relationships/image" Target="../media/image15.png"/><Relationship Id="rId5" Type="http://schemas.openxmlformats.org/officeDocument/2006/relationships/image" Target="../media/image100.png"/><Relationship Id="rId10" Type="http://schemas.openxmlformats.org/officeDocument/2006/relationships/image" Target="../media/image11.png"/><Relationship Id="rId4" Type="http://schemas.openxmlformats.org/officeDocument/2006/relationships/customXml" Target="../ink/ink7.xml"/><Relationship Id="rId9" Type="http://schemas.openxmlformats.org/officeDocument/2006/relationships/image" Target="../media/image34.png"/><Relationship Id="rId1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microsoft.com/office/2018/10/relationships/comments" Target="../comments/modernComment_123_8F3A847D.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17" Type="http://schemas.openxmlformats.org/officeDocument/2006/relationships/customXml" Target="../ink/ink52.xml"/><Relationship Id="rId42" Type="http://schemas.openxmlformats.org/officeDocument/2006/relationships/image" Target="../media/image38.png"/><Relationship Id="rId47" Type="http://schemas.openxmlformats.org/officeDocument/2006/relationships/customXml" Target="../ink/ink17.xml"/><Relationship Id="rId63" Type="http://schemas.openxmlformats.org/officeDocument/2006/relationships/customXml" Target="../ink/ink25.xml"/><Relationship Id="rId68" Type="http://schemas.openxmlformats.org/officeDocument/2006/relationships/image" Target="../media/image51.png"/><Relationship Id="rId84" Type="http://schemas.openxmlformats.org/officeDocument/2006/relationships/image" Target="../media/image59.png"/><Relationship Id="rId89" Type="http://schemas.openxmlformats.org/officeDocument/2006/relationships/customXml" Target="../ink/ink38.xml"/><Relationship Id="rId112" Type="http://schemas.openxmlformats.org/officeDocument/2006/relationships/image" Target="../media/image73.png"/><Relationship Id="rId133" Type="http://schemas.openxmlformats.org/officeDocument/2006/relationships/customXml" Target="../ink/ink60.xml"/><Relationship Id="rId138" Type="http://schemas.openxmlformats.org/officeDocument/2006/relationships/image" Target="../media/image86.png"/><Relationship Id="rId107" Type="http://schemas.openxmlformats.org/officeDocument/2006/relationships/customXml" Target="../ink/ink47.xml"/><Relationship Id="rId37" Type="http://schemas.openxmlformats.org/officeDocument/2006/relationships/customXml" Target="../ink/ink12.xml"/><Relationship Id="rId53" Type="http://schemas.openxmlformats.org/officeDocument/2006/relationships/customXml" Target="../ink/ink20.xml"/><Relationship Id="rId58" Type="http://schemas.openxmlformats.org/officeDocument/2006/relationships/image" Target="../media/image46.png"/><Relationship Id="rId74" Type="http://schemas.openxmlformats.org/officeDocument/2006/relationships/image" Target="../media/image54.png"/><Relationship Id="rId79" Type="http://schemas.openxmlformats.org/officeDocument/2006/relationships/customXml" Target="../ink/ink33.xml"/><Relationship Id="rId102" Type="http://schemas.openxmlformats.org/officeDocument/2006/relationships/image" Target="../media/image68.png"/><Relationship Id="rId123" Type="http://schemas.openxmlformats.org/officeDocument/2006/relationships/customXml" Target="../ink/ink55.xml"/><Relationship Id="rId128" Type="http://schemas.openxmlformats.org/officeDocument/2006/relationships/image" Target="../media/image81.png"/><Relationship Id="rId90" Type="http://schemas.openxmlformats.org/officeDocument/2006/relationships/image" Target="../media/image62.png"/><Relationship Id="rId95" Type="http://schemas.openxmlformats.org/officeDocument/2006/relationships/customXml" Target="../ink/ink41.xml"/><Relationship Id="rId43" Type="http://schemas.openxmlformats.org/officeDocument/2006/relationships/customXml" Target="../ink/ink15.xml"/><Relationship Id="rId48" Type="http://schemas.openxmlformats.org/officeDocument/2006/relationships/image" Target="../media/image41.png"/><Relationship Id="rId64" Type="http://schemas.openxmlformats.org/officeDocument/2006/relationships/image" Target="../media/image49.png"/><Relationship Id="rId69" Type="http://schemas.openxmlformats.org/officeDocument/2006/relationships/customXml" Target="../ink/ink28.xml"/><Relationship Id="rId113" Type="http://schemas.openxmlformats.org/officeDocument/2006/relationships/customXml" Target="../ink/ink50.xml"/><Relationship Id="rId118" Type="http://schemas.openxmlformats.org/officeDocument/2006/relationships/image" Target="../media/image76.png"/><Relationship Id="rId134" Type="http://schemas.openxmlformats.org/officeDocument/2006/relationships/image" Target="../media/image84.png"/><Relationship Id="rId139" Type="http://schemas.openxmlformats.org/officeDocument/2006/relationships/customXml" Target="../ink/ink63.xml"/><Relationship Id="rId80" Type="http://schemas.openxmlformats.org/officeDocument/2006/relationships/image" Target="../media/image57.png"/><Relationship Id="rId85" Type="http://schemas.openxmlformats.org/officeDocument/2006/relationships/customXml" Target="../ink/ink36.xml"/><Relationship Id="rId38" Type="http://schemas.openxmlformats.org/officeDocument/2006/relationships/image" Target="../media/image36.png"/><Relationship Id="rId59" Type="http://schemas.openxmlformats.org/officeDocument/2006/relationships/customXml" Target="../ink/ink23.xml"/><Relationship Id="rId103" Type="http://schemas.openxmlformats.org/officeDocument/2006/relationships/customXml" Target="../ink/ink45.xml"/><Relationship Id="rId108" Type="http://schemas.openxmlformats.org/officeDocument/2006/relationships/image" Target="../media/image71.png"/><Relationship Id="rId124" Type="http://schemas.openxmlformats.org/officeDocument/2006/relationships/image" Target="../media/image79.png"/><Relationship Id="rId129" Type="http://schemas.openxmlformats.org/officeDocument/2006/relationships/customXml" Target="../ink/ink58.xml"/><Relationship Id="rId54" Type="http://schemas.openxmlformats.org/officeDocument/2006/relationships/image" Target="../media/image44.png"/><Relationship Id="rId70" Type="http://schemas.openxmlformats.org/officeDocument/2006/relationships/image" Target="../media/image52.png"/><Relationship Id="rId75" Type="http://schemas.openxmlformats.org/officeDocument/2006/relationships/customXml" Target="../ink/ink31.xml"/><Relationship Id="rId91" Type="http://schemas.openxmlformats.org/officeDocument/2006/relationships/customXml" Target="../ink/ink39.xml"/><Relationship Id="rId96" Type="http://schemas.openxmlformats.org/officeDocument/2006/relationships/image" Target="../media/image65.png"/><Relationship Id="rId140" Type="http://schemas.openxmlformats.org/officeDocument/2006/relationships/image" Target="../media/image87.png"/><Relationship Id="rId1" Type="http://schemas.openxmlformats.org/officeDocument/2006/relationships/slideLayout" Target="../slideLayouts/slideLayout7.xml"/><Relationship Id="rId36" Type="http://schemas.openxmlformats.org/officeDocument/2006/relationships/image" Target="../media/image350.png"/><Relationship Id="rId49" Type="http://schemas.openxmlformats.org/officeDocument/2006/relationships/customXml" Target="../ink/ink18.xml"/><Relationship Id="rId57" Type="http://schemas.openxmlformats.org/officeDocument/2006/relationships/customXml" Target="../ink/ink22.xml"/><Relationship Id="rId106" Type="http://schemas.openxmlformats.org/officeDocument/2006/relationships/image" Target="../media/image70.png"/><Relationship Id="rId114" Type="http://schemas.openxmlformats.org/officeDocument/2006/relationships/image" Target="../media/image74.png"/><Relationship Id="rId119" Type="http://schemas.openxmlformats.org/officeDocument/2006/relationships/customXml" Target="../ink/ink53.xml"/><Relationship Id="rId127" Type="http://schemas.openxmlformats.org/officeDocument/2006/relationships/customXml" Target="../ink/ink57.xml"/><Relationship Id="rId44" Type="http://schemas.openxmlformats.org/officeDocument/2006/relationships/image" Target="../media/image39.png"/><Relationship Id="rId52" Type="http://schemas.openxmlformats.org/officeDocument/2006/relationships/image" Target="../media/image43.png"/><Relationship Id="rId60" Type="http://schemas.openxmlformats.org/officeDocument/2006/relationships/image" Target="../media/image47.png"/><Relationship Id="rId65" Type="http://schemas.openxmlformats.org/officeDocument/2006/relationships/customXml" Target="../ink/ink26.xml"/><Relationship Id="rId73" Type="http://schemas.openxmlformats.org/officeDocument/2006/relationships/customXml" Target="../ink/ink30.xml"/><Relationship Id="rId78" Type="http://schemas.openxmlformats.org/officeDocument/2006/relationships/image" Target="../media/image56.png"/><Relationship Id="rId81" Type="http://schemas.openxmlformats.org/officeDocument/2006/relationships/customXml" Target="../ink/ink34.xml"/><Relationship Id="rId86" Type="http://schemas.openxmlformats.org/officeDocument/2006/relationships/image" Target="../media/image60.png"/><Relationship Id="rId94" Type="http://schemas.openxmlformats.org/officeDocument/2006/relationships/image" Target="../media/image64.png"/><Relationship Id="rId99" Type="http://schemas.openxmlformats.org/officeDocument/2006/relationships/customXml" Target="../ink/ink43.xml"/><Relationship Id="rId101" Type="http://schemas.openxmlformats.org/officeDocument/2006/relationships/customXml" Target="../ink/ink44.xml"/><Relationship Id="rId122" Type="http://schemas.openxmlformats.org/officeDocument/2006/relationships/image" Target="../media/image78.png"/><Relationship Id="rId130" Type="http://schemas.openxmlformats.org/officeDocument/2006/relationships/image" Target="../media/image82.png"/><Relationship Id="rId135" Type="http://schemas.openxmlformats.org/officeDocument/2006/relationships/customXml" Target="../ink/ink61.xml"/><Relationship Id="rId39" Type="http://schemas.openxmlformats.org/officeDocument/2006/relationships/customXml" Target="../ink/ink13.xml"/><Relationship Id="rId109" Type="http://schemas.openxmlformats.org/officeDocument/2006/relationships/customXml" Target="../ink/ink48.xml"/><Relationship Id="rId50" Type="http://schemas.openxmlformats.org/officeDocument/2006/relationships/image" Target="../media/image42.png"/><Relationship Id="rId55" Type="http://schemas.openxmlformats.org/officeDocument/2006/relationships/customXml" Target="../ink/ink21.xml"/><Relationship Id="rId76" Type="http://schemas.openxmlformats.org/officeDocument/2006/relationships/image" Target="../media/image55.png"/><Relationship Id="rId97" Type="http://schemas.openxmlformats.org/officeDocument/2006/relationships/customXml" Target="../ink/ink42.xml"/><Relationship Id="rId104" Type="http://schemas.openxmlformats.org/officeDocument/2006/relationships/image" Target="../media/image69.png"/><Relationship Id="rId120" Type="http://schemas.openxmlformats.org/officeDocument/2006/relationships/image" Target="../media/image77.png"/><Relationship Id="rId125" Type="http://schemas.openxmlformats.org/officeDocument/2006/relationships/customXml" Target="../ink/ink56.xml"/><Relationship Id="rId141" Type="http://schemas.openxmlformats.org/officeDocument/2006/relationships/customXml" Target="../ink/ink64.xml"/><Relationship Id="rId71" Type="http://schemas.openxmlformats.org/officeDocument/2006/relationships/customXml" Target="../ink/ink29.xml"/><Relationship Id="rId92" Type="http://schemas.openxmlformats.org/officeDocument/2006/relationships/image" Target="../media/image63.png"/><Relationship Id="rId2" Type="http://schemas.openxmlformats.org/officeDocument/2006/relationships/notesSlide" Target="../notesSlides/notesSlide23.xml"/><Relationship Id="rId24" Type="http://schemas.openxmlformats.org/officeDocument/2006/relationships/image" Target="../media/image290.png"/><Relationship Id="rId40" Type="http://schemas.openxmlformats.org/officeDocument/2006/relationships/image" Target="../media/image37.png"/><Relationship Id="rId45" Type="http://schemas.openxmlformats.org/officeDocument/2006/relationships/customXml" Target="../ink/ink16.xml"/><Relationship Id="rId66" Type="http://schemas.openxmlformats.org/officeDocument/2006/relationships/image" Target="../media/image50.png"/><Relationship Id="rId87" Type="http://schemas.openxmlformats.org/officeDocument/2006/relationships/customXml" Target="../ink/ink37.xml"/><Relationship Id="rId110" Type="http://schemas.openxmlformats.org/officeDocument/2006/relationships/image" Target="../media/image72.png"/><Relationship Id="rId115" Type="http://schemas.openxmlformats.org/officeDocument/2006/relationships/customXml" Target="../ink/ink51.xml"/><Relationship Id="rId131" Type="http://schemas.openxmlformats.org/officeDocument/2006/relationships/customXml" Target="../ink/ink59.xml"/><Relationship Id="rId136" Type="http://schemas.openxmlformats.org/officeDocument/2006/relationships/image" Target="../media/image85.png"/><Relationship Id="rId61" Type="http://schemas.openxmlformats.org/officeDocument/2006/relationships/customXml" Target="../ink/ink24.xml"/><Relationship Id="rId82" Type="http://schemas.openxmlformats.org/officeDocument/2006/relationships/image" Target="../media/image58.png"/><Relationship Id="rId56" Type="http://schemas.openxmlformats.org/officeDocument/2006/relationships/image" Target="../media/image45.png"/><Relationship Id="rId77" Type="http://schemas.openxmlformats.org/officeDocument/2006/relationships/customXml" Target="../ink/ink32.xml"/><Relationship Id="rId100" Type="http://schemas.openxmlformats.org/officeDocument/2006/relationships/image" Target="../media/image67.png"/><Relationship Id="rId105" Type="http://schemas.openxmlformats.org/officeDocument/2006/relationships/customXml" Target="../ink/ink46.xml"/><Relationship Id="rId126" Type="http://schemas.openxmlformats.org/officeDocument/2006/relationships/image" Target="../media/image80.png"/><Relationship Id="rId51" Type="http://schemas.openxmlformats.org/officeDocument/2006/relationships/customXml" Target="../ink/ink19.xml"/><Relationship Id="rId72" Type="http://schemas.openxmlformats.org/officeDocument/2006/relationships/image" Target="../media/image53.png"/><Relationship Id="rId93" Type="http://schemas.openxmlformats.org/officeDocument/2006/relationships/customXml" Target="../ink/ink40.xml"/><Relationship Id="rId98" Type="http://schemas.openxmlformats.org/officeDocument/2006/relationships/image" Target="../media/image66.png"/><Relationship Id="rId121" Type="http://schemas.openxmlformats.org/officeDocument/2006/relationships/customXml" Target="../ink/ink54.xml"/><Relationship Id="rId142" Type="http://schemas.openxmlformats.org/officeDocument/2006/relationships/image" Target="../media/image88.png"/><Relationship Id="rId3" Type="http://schemas.openxmlformats.org/officeDocument/2006/relationships/customXml" Target="../ink/ink10.xml"/><Relationship Id="rId25" Type="http://schemas.openxmlformats.org/officeDocument/2006/relationships/customXml" Target="../ink/ink11.xml"/><Relationship Id="rId46" Type="http://schemas.openxmlformats.org/officeDocument/2006/relationships/image" Target="../media/image40.png"/><Relationship Id="rId67" Type="http://schemas.openxmlformats.org/officeDocument/2006/relationships/customXml" Target="../ink/ink27.xml"/><Relationship Id="rId116" Type="http://schemas.openxmlformats.org/officeDocument/2006/relationships/image" Target="../media/image75.png"/><Relationship Id="rId137" Type="http://schemas.openxmlformats.org/officeDocument/2006/relationships/customXml" Target="../ink/ink62.xml"/><Relationship Id="rId41" Type="http://schemas.openxmlformats.org/officeDocument/2006/relationships/customXml" Target="../ink/ink14.xml"/><Relationship Id="rId62" Type="http://schemas.openxmlformats.org/officeDocument/2006/relationships/image" Target="../media/image48.png"/><Relationship Id="rId83" Type="http://schemas.openxmlformats.org/officeDocument/2006/relationships/customXml" Target="../ink/ink35.xml"/><Relationship Id="rId88" Type="http://schemas.openxmlformats.org/officeDocument/2006/relationships/image" Target="../media/image61.png"/><Relationship Id="rId111" Type="http://schemas.openxmlformats.org/officeDocument/2006/relationships/customXml" Target="../ink/ink49.xml"/><Relationship Id="rId132"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7_306F3E6D.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39_272565E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17.png"/><Relationship Id="rId3" Type="http://schemas.microsoft.com/office/2018/10/relationships/comments" Target="../comments/modernComment_116_E618FE03.xml"/><Relationship Id="rId21" Type="http://schemas.openxmlformats.org/officeDocument/2006/relationships/chart" Target="../charts/chart3.xml"/><Relationship Id="rId7" Type="http://schemas.openxmlformats.org/officeDocument/2006/relationships/customXml" Target="../ink/ink1.xml"/><Relationship Id="rId12" Type="http://schemas.openxmlformats.org/officeDocument/2006/relationships/customXml" Target="../ink/ink3.xml"/><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5.png"/><Relationship Id="rId20"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10.png"/><Relationship Id="rId5" Type="http://schemas.openxmlformats.org/officeDocument/2006/relationships/image" Target="../media/image12.png"/><Relationship Id="rId15" Type="http://schemas.openxmlformats.org/officeDocument/2006/relationships/image" Target="../media/image14.emf"/><Relationship Id="rId23" Type="http://schemas.openxmlformats.org/officeDocument/2006/relationships/image" Target="../media/image18.png"/><Relationship Id="rId10" Type="http://schemas.openxmlformats.org/officeDocument/2006/relationships/customXml" Target="../ink/ink2.xml"/><Relationship Id="rId19" Type="http://schemas.openxmlformats.org/officeDocument/2006/relationships/chart" Target="../charts/chart1.xml"/><Relationship Id="rId4" Type="http://schemas.openxmlformats.org/officeDocument/2006/relationships/image" Target="../media/image11.png"/><Relationship Id="rId9" Type="http://schemas.openxmlformats.org/officeDocument/2006/relationships/image" Target="../media/image100.png"/><Relationship Id="rId14" Type="http://schemas.openxmlformats.org/officeDocument/2006/relationships/package" Target="../embeddings/Microsoft_Excel_Worksheet.xlsx"/><Relationship Id="rId22"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338052" y="2233538"/>
            <a:ext cx="6677891" cy="2772000"/>
          </a:xfrm>
          <a:solidFill>
            <a:srgbClr val="1F407A"/>
          </a:solidFill>
        </p:spPr>
        <p:txBody>
          <a:bodyPr/>
          <a:lstStyle/>
          <a:p>
            <a:r>
              <a:rPr lang="en-GB" sz="2500" dirty="0">
                <a:effectLst/>
                <a:latin typeface="Arial" panose="020B0604020202020204" pitchFamily="34" charset="0"/>
              </a:rPr>
              <a:t>Impact of Limited Field of View </a:t>
            </a:r>
            <a:br>
              <a:rPr lang="en-GB" sz="2500" dirty="0">
                <a:effectLst/>
                <a:latin typeface="Arial" panose="020B0604020202020204" pitchFamily="34" charset="0"/>
              </a:rPr>
            </a:br>
            <a:r>
              <a:rPr lang="en-GB" sz="2500" dirty="0">
                <a:effectLst/>
                <a:latin typeface="Arial" panose="020B0604020202020204" pitchFamily="34" charset="0"/>
              </a:rPr>
              <a:t>on </a:t>
            </a:r>
            <a:r>
              <a:rPr lang="en-GB" sz="2500">
                <a:effectLst/>
                <a:latin typeface="Arial" panose="020B0604020202020204" pitchFamily="34" charset="0"/>
              </a:rPr>
              <a:t>Human Behaviour </a:t>
            </a:r>
            <a:r>
              <a:rPr lang="en-GB" sz="2500" dirty="0">
                <a:effectLst/>
                <a:latin typeface="Arial" panose="020B0604020202020204" pitchFamily="34" charset="0"/>
              </a:rPr>
              <a:t>in Virtual Reality</a:t>
            </a:r>
            <a:endParaRPr lang="de-CH" sz="2500"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731836" y="3838328"/>
            <a:ext cx="5608003" cy="1008000"/>
          </a:xfrm>
        </p:spPr>
        <p:txBody>
          <a:bodyPr/>
          <a:lstStyle/>
          <a:p>
            <a:r>
              <a:rPr lang="de-DE" sz="1700" b="1" dirty="0"/>
              <a:t>Nicolas Triebold</a:t>
            </a:r>
          </a:p>
          <a:p>
            <a:r>
              <a:rPr lang="de-DE" sz="1700" dirty="0"/>
              <a:t>Semester Project</a:t>
            </a:r>
          </a:p>
          <a:p>
            <a:r>
              <a:rPr lang="de-DE" sz="1700" dirty="0"/>
              <a:t>Supervision: Valentina Gorobets, Prof. Dr. Andreas Kunz</a:t>
            </a:r>
            <a:endParaRPr lang="de-CH" sz="17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2573" y="455427"/>
            <a:ext cx="1654071" cy="46631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8557" y="441142"/>
            <a:ext cx="1341605" cy="466313"/>
          </a:xfrm>
          <a:prstGeom prst="rect">
            <a:avLst/>
          </a:prstGeom>
        </p:spPr>
      </p:pic>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pieren 7">
            <a:extLst>
              <a:ext uri="{FF2B5EF4-FFF2-40B4-BE49-F238E27FC236}">
                <a16:creationId xmlns:a16="http://schemas.microsoft.com/office/drawing/2014/main" id="{353A7E2B-B48B-4542-A29F-1EDF19A283FD}"/>
              </a:ext>
            </a:extLst>
          </p:cNvPr>
          <p:cNvGrpSpPr/>
          <p:nvPr/>
        </p:nvGrpSpPr>
        <p:grpSpPr>
          <a:xfrm rot="16200000">
            <a:off x="5899633" y="-360992"/>
            <a:ext cx="6296927" cy="5318595"/>
            <a:chOff x="5113610" y="-1326736"/>
            <a:chExt cx="7240805" cy="6115826"/>
          </a:xfrm>
        </p:grpSpPr>
        <p:grpSp>
          <p:nvGrpSpPr>
            <p:cNvPr id="63" name="Gruppieren 23">
              <a:extLst>
                <a:ext uri="{FF2B5EF4-FFF2-40B4-BE49-F238E27FC236}">
                  <a16:creationId xmlns:a16="http://schemas.microsoft.com/office/drawing/2014/main" id="{65B8D3C6-08B3-41FC-98C0-E82BF4C8206D}"/>
                </a:ext>
              </a:extLst>
            </p:cNvPr>
            <p:cNvGrpSpPr>
              <a:grpSpLocks noChangeAspect="1"/>
            </p:cNvGrpSpPr>
            <p:nvPr/>
          </p:nvGrpSpPr>
          <p:grpSpPr>
            <a:xfrm>
              <a:off x="5113610" y="-1326736"/>
              <a:ext cx="7240805" cy="6115826"/>
              <a:chOff x="5328901" y="983984"/>
              <a:chExt cx="4890914" cy="4131030"/>
            </a:xfrm>
          </p:grpSpPr>
          <p:pic>
            <p:nvPicPr>
              <p:cNvPr id="65" name="Grafik 15">
                <a:extLst>
                  <a:ext uri="{FF2B5EF4-FFF2-40B4-BE49-F238E27FC236}">
                    <a16:creationId xmlns:a16="http://schemas.microsoft.com/office/drawing/2014/main" id="{337FE471-B3D5-4376-B7FD-9041716CE765}"/>
                  </a:ext>
                </a:extLst>
              </p:cNvPr>
              <p:cNvPicPr>
                <a:picLocks noChangeAspect="1"/>
              </p:cNvPicPr>
              <p:nvPr/>
            </p:nvPicPr>
            <p:blipFill>
              <a:blip r:embed="rId2"/>
              <a:stretch>
                <a:fillRect/>
              </a:stretch>
            </p:blipFill>
            <p:spPr>
              <a:xfrm>
                <a:off x="5758119" y="1098620"/>
                <a:ext cx="3922249" cy="4013200"/>
              </a:xfrm>
              <a:prstGeom prst="rect">
                <a:avLst/>
              </a:prstGeom>
            </p:spPr>
          </p:pic>
          <p:grpSp>
            <p:nvGrpSpPr>
              <p:cNvPr id="66" name="Gruppieren 22">
                <a:extLst>
                  <a:ext uri="{FF2B5EF4-FFF2-40B4-BE49-F238E27FC236}">
                    <a16:creationId xmlns:a16="http://schemas.microsoft.com/office/drawing/2014/main" id="{F4894E1E-1D06-4D1C-A89B-F692F609A631}"/>
                  </a:ext>
                </a:extLst>
              </p:cNvPr>
              <p:cNvGrpSpPr/>
              <p:nvPr/>
            </p:nvGrpSpPr>
            <p:grpSpPr>
              <a:xfrm>
                <a:off x="5328901" y="983984"/>
                <a:ext cx="4890914" cy="4131030"/>
                <a:chOff x="5328901" y="983984"/>
                <a:chExt cx="4890914" cy="4131030"/>
              </a:xfrm>
            </p:grpSpPr>
            <p:sp>
              <p:nvSpPr>
                <p:cNvPr id="67" name="Rechteck 8">
                  <a:extLst>
                    <a:ext uri="{FF2B5EF4-FFF2-40B4-BE49-F238E27FC236}">
                      <a16:creationId xmlns:a16="http://schemas.microsoft.com/office/drawing/2014/main" id="{4D7F874F-4417-41ED-ACC2-9DE569F6F3CC}"/>
                    </a:ext>
                  </a:extLst>
                </p:cNvPr>
                <p:cNvSpPr/>
                <p:nvPr/>
              </p:nvSpPr>
              <p:spPr>
                <a:xfrm>
                  <a:off x="8678415" y="1607789"/>
                  <a:ext cx="1541400" cy="343041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68" name="Rechteck 9">
                  <a:extLst>
                    <a:ext uri="{FF2B5EF4-FFF2-40B4-BE49-F238E27FC236}">
                      <a16:creationId xmlns:a16="http://schemas.microsoft.com/office/drawing/2014/main" id="{698D65F5-B4D7-46EF-BBE4-2EDA1A2BE62A}"/>
                    </a:ext>
                  </a:extLst>
                </p:cNvPr>
                <p:cNvSpPr/>
                <p:nvPr/>
              </p:nvSpPr>
              <p:spPr>
                <a:xfrm>
                  <a:off x="5625446" y="2663926"/>
                  <a:ext cx="1305910" cy="237427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69" name="Rechteck 10">
                  <a:extLst>
                    <a:ext uri="{FF2B5EF4-FFF2-40B4-BE49-F238E27FC236}">
                      <a16:creationId xmlns:a16="http://schemas.microsoft.com/office/drawing/2014/main" id="{D24AB77B-5C1C-46DD-8D35-8EDA99404576}"/>
                    </a:ext>
                  </a:extLst>
                </p:cNvPr>
                <p:cNvSpPr/>
                <p:nvPr/>
              </p:nvSpPr>
              <p:spPr>
                <a:xfrm rot="5400000">
                  <a:off x="7924954" y="2832158"/>
                  <a:ext cx="93779" cy="447193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0" name="Rechteck 11">
                  <a:extLst>
                    <a:ext uri="{FF2B5EF4-FFF2-40B4-BE49-F238E27FC236}">
                      <a16:creationId xmlns:a16="http://schemas.microsoft.com/office/drawing/2014/main" id="{9D9B5DDA-84D3-4068-A13E-80C1924DBB07}"/>
                    </a:ext>
                  </a:extLst>
                </p:cNvPr>
                <p:cNvSpPr/>
                <p:nvPr/>
              </p:nvSpPr>
              <p:spPr>
                <a:xfrm rot="5400000">
                  <a:off x="7474105" y="3267008"/>
                  <a:ext cx="468283" cy="52231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1" name="Rechteck 12">
                  <a:extLst>
                    <a:ext uri="{FF2B5EF4-FFF2-40B4-BE49-F238E27FC236}">
                      <a16:creationId xmlns:a16="http://schemas.microsoft.com/office/drawing/2014/main" id="{A4C3F23F-51C4-48AF-A517-7519E558F93F}"/>
                    </a:ext>
                  </a:extLst>
                </p:cNvPr>
                <p:cNvSpPr/>
                <p:nvPr/>
              </p:nvSpPr>
              <p:spPr>
                <a:xfrm rot="5400000">
                  <a:off x="7245416" y="2145602"/>
                  <a:ext cx="468283" cy="21438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2" name="Rechteck 18">
                  <a:extLst>
                    <a:ext uri="{FF2B5EF4-FFF2-40B4-BE49-F238E27FC236}">
                      <a16:creationId xmlns:a16="http://schemas.microsoft.com/office/drawing/2014/main" id="{F86D17D2-BC1B-4D58-9BD3-9CD822F6437F}"/>
                    </a:ext>
                  </a:extLst>
                </p:cNvPr>
                <p:cNvSpPr/>
                <p:nvPr/>
              </p:nvSpPr>
              <p:spPr>
                <a:xfrm rot="5400000">
                  <a:off x="8330480" y="2664860"/>
                  <a:ext cx="468283" cy="39036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3" name="Rechteck 19">
                  <a:extLst>
                    <a:ext uri="{FF2B5EF4-FFF2-40B4-BE49-F238E27FC236}">
                      <a16:creationId xmlns:a16="http://schemas.microsoft.com/office/drawing/2014/main" id="{3DEBFC11-2F78-4410-AE08-2045AD54E0B7}"/>
                    </a:ext>
                  </a:extLst>
                </p:cNvPr>
                <p:cNvSpPr/>
                <p:nvPr/>
              </p:nvSpPr>
              <p:spPr>
                <a:xfrm>
                  <a:off x="5328901" y="1084746"/>
                  <a:ext cx="2356556" cy="159719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4" name="Rechteck 20">
                  <a:extLst>
                    <a:ext uri="{FF2B5EF4-FFF2-40B4-BE49-F238E27FC236}">
                      <a16:creationId xmlns:a16="http://schemas.microsoft.com/office/drawing/2014/main" id="{E6E003BF-6FD1-4E42-AA58-19B68B872053}"/>
                    </a:ext>
                  </a:extLst>
                </p:cNvPr>
                <p:cNvSpPr/>
                <p:nvPr/>
              </p:nvSpPr>
              <p:spPr>
                <a:xfrm>
                  <a:off x="5363788" y="1356630"/>
                  <a:ext cx="1694520" cy="164761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75" name="Rechteck 21">
                  <a:extLst>
                    <a:ext uri="{FF2B5EF4-FFF2-40B4-BE49-F238E27FC236}">
                      <a16:creationId xmlns:a16="http://schemas.microsoft.com/office/drawing/2014/main" id="{75EDA3EC-BB59-4377-A322-F9946F74513F}"/>
                    </a:ext>
                  </a:extLst>
                </p:cNvPr>
                <p:cNvSpPr/>
                <p:nvPr/>
              </p:nvSpPr>
              <p:spPr>
                <a:xfrm>
                  <a:off x="6499052" y="983984"/>
                  <a:ext cx="2248028" cy="1609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grpSp>
        </p:grpSp>
        <p:sp>
          <p:nvSpPr>
            <p:cNvPr id="64" name="Rechteck 6">
              <a:extLst>
                <a:ext uri="{FF2B5EF4-FFF2-40B4-BE49-F238E27FC236}">
                  <a16:creationId xmlns:a16="http://schemas.microsoft.com/office/drawing/2014/main" id="{9C09B496-4770-4E0D-BFC9-758AB188375E}"/>
                </a:ext>
              </a:extLst>
            </p:cNvPr>
            <p:cNvSpPr/>
            <p:nvPr/>
          </p:nvSpPr>
          <p:spPr>
            <a:xfrm>
              <a:off x="7176806" y="-1142418"/>
              <a:ext cx="4597853" cy="234404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ysClr val="windowText" lastClr="000000"/>
                </a:solidFill>
              </a:endParaRPr>
            </a:p>
          </p:txBody>
        </p:sp>
      </p:grpSp>
      <p:cxnSp>
        <p:nvCxnSpPr>
          <p:cNvPr id="76" name="Gerader Verbinder 16">
            <a:extLst>
              <a:ext uri="{FF2B5EF4-FFF2-40B4-BE49-F238E27FC236}">
                <a16:creationId xmlns:a16="http://schemas.microsoft.com/office/drawing/2014/main" id="{2C63377E-1DC7-44A7-B5BF-E7701D650CF0}"/>
              </a:ext>
            </a:extLst>
          </p:cNvPr>
          <p:cNvCxnSpPr>
            <a:cxnSpLocks/>
          </p:cNvCxnSpPr>
          <p:nvPr/>
        </p:nvCxnSpPr>
        <p:spPr>
          <a:xfrm flipV="1">
            <a:off x="9777779" y="2221619"/>
            <a:ext cx="0" cy="935714"/>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Gerader Verbinder 17">
            <a:extLst>
              <a:ext uri="{FF2B5EF4-FFF2-40B4-BE49-F238E27FC236}">
                <a16:creationId xmlns:a16="http://schemas.microsoft.com/office/drawing/2014/main" id="{40B5E42A-10D9-4CD2-88D6-4F1618C9D0FD}"/>
              </a:ext>
            </a:extLst>
          </p:cNvPr>
          <p:cNvCxnSpPr>
            <a:cxnSpLocks/>
          </p:cNvCxnSpPr>
          <p:nvPr/>
        </p:nvCxnSpPr>
        <p:spPr>
          <a:xfrm flipV="1">
            <a:off x="10794329" y="2209874"/>
            <a:ext cx="0" cy="947460"/>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233343EC-78DD-4FCA-9EE6-773C654A7E00}"/>
              </a:ext>
            </a:extLst>
          </p:cNvPr>
          <p:cNvCxnSpPr>
            <a:cxnSpLocks/>
          </p:cNvCxnSpPr>
          <p:nvPr/>
        </p:nvCxnSpPr>
        <p:spPr>
          <a:xfrm>
            <a:off x="8437942" y="2797734"/>
            <a:ext cx="2356387" cy="173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EC824557-95DE-4A82-8943-1B3C0C9FB412}"/>
              </a:ext>
            </a:extLst>
          </p:cNvPr>
          <p:cNvCxnSpPr>
            <a:cxnSpLocks/>
          </p:cNvCxnSpPr>
          <p:nvPr/>
        </p:nvCxnSpPr>
        <p:spPr>
          <a:xfrm flipV="1">
            <a:off x="8437942" y="2644290"/>
            <a:ext cx="1339837" cy="151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68D44819-335B-4829-9F55-5A7B4DDF636D}"/>
              </a:ext>
            </a:extLst>
          </p:cNvPr>
          <p:cNvSpPr/>
          <p:nvPr/>
        </p:nvSpPr>
        <p:spPr>
          <a:xfrm>
            <a:off x="10264215" y="2661287"/>
            <a:ext cx="39759" cy="397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4" name="Straight Arrow Connector 83">
            <a:extLst>
              <a:ext uri="{FF2B5EF4-FFF2-40B4-BE49-F238E27FC236}">
                <a16:creationId xmlns:a16="http://schemas.microsoft.com/office/drawing/2014/main" id="{6C4A8127-FAB2-43D7-8E31-2A96B3A9E5BC}"/>
              </a:ext>
            </a:extLst>
          </p:cNvPr>
          <p:cNvCxnSpPr>
            <a:cxnSpLocks/>
            <a:stCxn id="86" idx="2"/>
            <a:endCxn id="82" idx="0"/>
          </p:cNvCxnSpPr>
          <p:nvPr/>
        </p:nvCxnSpPr>
        <p:spPr>
          <a:xfrm>
            <a:off x="9817601" y="2075320"/>
            <a:ext cx="466494" cy="585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TextBox 85">
            <a:extLst>
              <a:ext uri="{FF2B5EF4-FFF2-40B4-BE49-F238E27FC236}">
                <a16:creationId xmlns:a16="http://schemas.microsoft.com/office/drawing/2014/main" id="{562D52EA-8140-457A-A93B-B5C5FAA6D6C9}"/>
              </a:ext>
            </a:extLst>
          </p:cNvPr>
          <p:cNvSpPr txBox="1"/>
          <p:nvPr/>
        </p:nvSpPr>
        <p:spPr>
          <a:xfrm>
            <a:off x="9515428" y="1752155"/>
            <a:ext cx="604345" cy="323165"/>
          </a:xfrm>
          <a:prstGeom prst="rect">
            <a:avLst/>
          </a:prstGeom>
          <a:noFill/>
        </p:spPr>
        <p:txBody>
          <a:bodyPr wrap="square" rtlCol="0">
            <a:spAutoFit/>
          </a:bodyPr>
          <a:lstStyle/>
          <a:p>
            <a:pPr algn="ctr"/>
            <a:r>
              <a:rPr lang="de-CH" sz="1500" dirty="0"/>
              <a:t>User</a:t>
            </a:r>
            <a:endParaRPr lang="en-CH" sz="1500" dirty="0"/>
          </a:p>
        </p:txBody>
      </p:sp>
      <p:sp>
        <p:nvSpPr>
          <p:cNvPr id="80" name="TextBox 79">
            <a:extLst>
              <a:ext uri="{FF2B5EF4-FFF2-40B4-BE49-F238E27FC236}">
                <a16:creationId xmlns:a16="http://schemas.microsoft.com/office/drawing/2014/main" id="{69F96568-5E26-4265-8C0C-FB875EB02583}"/>
              </a:ext>
            </a:extLst>
          </p:cNvPr>
          <p:cNvSpPr txBox="1"/>
          <p:nvPr/>
        </p:nvSpPr>
        <p:spPr>
          <a:xfrm>
            <a:off x="7489196" y="3285849"/>
            <a:ext cx="3671290" cy="246221"/>
          </a:xfrm>
          <a:prstGeom prst="rect">
            <a:avLst/>
          </a:prstGeom>
          <a:noFill/>
        </p:spPr>
        <p:txBody>
          <a:bodyPr wrap="square" rtlCol="0">
            <a:spAutoFit/>
          </a:bodyPr>
          <a:lstStyle/>
          <a:p>
            <a:r>
              <a:rPr lang="de-CH" sz="1000" dirty="0"/>
              <a:t>CLA A </a:t>
            </a:r>
            <a:r>
              <a:rPr lang="de-CH" sz="1000" dirty="0" err="1"/>
              <a:t>floor</a:t>
            </a:r>
            <a:r>
              <a:rPr lang="de-CH" sz="1000" dirty="0"/>
              <a:t>: VR </a:t>
            </a:r>
            <a:r>
              <a:rPr lang="de-CH" sz="1000" dirty="0" err="1"/>
              <a:t>test</a:t>
            </a:r>
            <a:r>
              <a:rPr lang="de-CH" sz="1000" dirty="0"/>
              <a:t> </a:t>
            </a:r>
            <a:r>
              <a:rPr lang="de-CH" sz="1000" dirty="0" err="1"/>
              <a:t>chamber</a:t>
            </a:r>
            <a:r>
              <a:rPr lang="de-CH" sz="1000" dirty="0"/>
              <a:t> </a:t>
            </a:r>
            <a:r>
              <a:rPr lang="de-CH" sz="1000" dirty="0" err="1"/>
              <a:t>layout</a:t>
            </a:r>
            <a:endParaRPr lang="en-CH" sz="1000" dirty="0"/>
          </a:p>
        </p:txBody>
      </p:sp>
      <p:grpSp>
        <p:nvGrpSpPr>
          <p:cNvPr id="27" name="Group 26">
            <a:extLst>
              <a:ext uri="{FF2B5EF4-FFF2-40B4-BE49-F238E27FC236}">
                <a16:creationId xmlns:a16="http://schemas.microsoft.com/office/drawing/2014/main" id="{D60EEAF1-C1B6-41DA-B725-229F94A5D52F}"/>
              </a:ext>
            </a:extLst>
          </p:cNvPr>
          <p:cNvGrpSpPr/>
          <p:nvPr/>
        </p:nvGrpSpPr>
        <p:grpSpPr>
          <a:xfrm>
            <a:off x="7483118" y="1415916"/>
            <a:ext cx="1020965" cy="1836269"/>
            <a:chOff x="6488767" y="4443665"/>
            <a:chExt cx="1020965" cy="1836269"/>
          </a:xfrm>
        </p:grpSpPr>
        <p:sp>
          <p:nvSpPr>
            <p:cNvPr id="81" name="TextBox 80">
              <a:extLst>
                <a:ext uri="{FF2B5EF4-FFF2-40B4-BE49-F238E27FC236}">
                  <a16:creationId xmlns:a16="http://schemas.microsoft.com/office/drawing/2014/main" id="{FE55525E-2B4D-44EB-86F0-85D5061ED027}"/>
                </a:ext>
              </a:extLst>
            </p:cNvPr>
            <p:cNvSpPr txBox="1"/>
            <p:nvPr/>
          </p:nvSpPr>
          <p:spPr>
            <a:xfrm>
              <a:off x="6488767" y="5725936"/>
              <a:ext cx="1020965" cy="553998"/>
            </a:xfrm>
            <a:prstGeom prst="rect">
              <a:avLst/>
            </a:prstGeom>
            <a:noFill/>
          </p:spPr>
          <p:txBody>
            <a:bodyPr wrap="square" rtlCol="0">
              <a:spAutoFit/>
            </a:bodyPr>
            <a:lstStyle/>
            <a:p>
              <a:pPr algn="ctr"/>
              <a:r>
                <a:rPr lang="de-CH" sz="1500" dirty="0"/>
                <a:t>Partition-walls</a:t>
              </a:r>
              <a:endParaRPr lang="en-CH" sz="1500" dirty="0"/>
            </a:p>
          </p:txBody>
        </p:sp>
        <p:pic>
          <p:nvPicPr>
            <p:cNvPr id="140" name="Grafik 26">
              <a:extLst>
                <a:ext uri="{FF2B5EF4-FFF2-40B4-BE49-F238E27FC236}">
                  <a16:creationId xmlns:a16="http://schemas.microsoft.com/office/drawing/2014/main" id="{748FDC37-AFCC-4619-AE7E-D4FF990C40D7}"/>
                </a:ext>
              </a:extLst>
            </p:cNvPr>
            <p:cNvPicPr>
              <a:picLocks noChangeAspect="1"/>
            </p:cNvPicPr>
            <p:nvPr/>
          </p:nvPicPr>
          <p:blipFill>
            <a:blip r:embed="rId3"/>
            <a:stretch>
              <a:fillRect/>
            </a:stretch>
          </p:blipFill>
          <p:spPr>
            <a:xfrm>
              <a:off x="6556555" y="4443665"/>
              <a:ext cx="887036" cy="1287025"/>
            </a:xfrm>
            <a:prstGeom prst="rect">
              <a:avLst/>
            </a:prstGeom>
          </p:spPr>
        </p:pic>
        <p:sp>
          <p:nvSpPr>
            <p:cNvPr id="22" name="Rectangle 21">
              <a:extLst>
                <a:ext uri="{FF2B5EF4-FFF2-40B4-BE49-F238E27FC236}">
                  <a16:creationId xmlns:a16="http://schemas.microsoft.com/office/drawing/2014/main" id="{B10023FF-DB05-4D8A-816F-5B696D768352}"/>
                </a:ext>
              </a:extLst>
            </p:cNvPr>
            <p:cNvSpPr/>
            <p:nvPr/>
          </p:nvSpPr>
          <p:spPr>
            <a:xfrm>
              <a:off x="6574542" y="4443665"/>
              <a:ext cx="869050" cy="1799205"/>
            </a:xfrm>
            <a:prstGeom prst="rect">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4"/>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4"/>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1" name="Inhaltsplatzhalter 2">
            <a:extLst>
              <a:ext uri="{FF2B5EF4-FFF2-40B4-BE49-F238E27FC236}">
                <a16:creationId xmlns:a16="http://schemas.microsoft.com/office/drawing/2014/main" id="{30FF3B59-EFC6-4020-9346-54D8F41CDE14}"/>
              </a:ext>
            </a:extLst>
          </p:cNvPr>
          <p:cNvSpPr txBox="1">
            <a:spLocks/>
          </p:cNvSpPr>
          <p:nvPr/>
        </p:nvSpPr>
        <p:spPr>
          <a:xfrm>
            <a:off x="731838" y="1412875"/>
            <a:ext cx="776129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b="1" dirty="0" err="1"/>
              <a:t>Considerations</a:t>
            </a:r>
            <a:r>
              <a:rPr lang="de-CH" b="1" dirty="0"/>
              <a:t>: </a:t>
            </a:r>
          </a:p>
          <a:p>
            <a:pPr lvl="1"/>
            <a:endParaRPr lang="de-CH" sz="1500" dirty="0"/>
          </a:p>
          <a:p>
            <a:r>
              <a:rPr lang="de-CH" dirty="0"/>
              <a:t>Trigger Head-</a:t>
            </a:r>
            <a:r>
              <a:rPr lang="de-CH" dirty="0" err="1"/>
              <a:t>Movements</a:t>
            </a:r>
            <a:r>
              <a:rPr lang="de-CH" dirty="0"/>
              <a:t> in </a:t>
            </a:r>
            <a:r>
              <a:rPr lang="de-CH" dirty="0" err="1"/>
              <a:t>the</a:t>
            </a:r>
            <a:r>
              <a:rPr lang="de-CH" dirty="0"/>
              <a:t> </a:t>
            </a:r>
            <a:r>
              <a:rPr lang="de-CH" dirty="0" err="1"/>
              <a:t>user</a:t>
            </a:r>
            <a:endParaRPr lang="de-CH" dirty="0"/>
          </a:p>
          <a:p>
            <a:pPr lvl="1"/>
            <a:endParaRPr lang="de-CH" dirty="0"/>
          </a:p>
          <a:p>
            <a:r>
              <a:rPr lang="de-CH" dirty="0"/>
              <a:t>Layout:</a:t>
            </a:r>
          </a:p>
          <a:p>
            <a:pPr lvl="1"/>
            <a:endParaRPr lang="de-CH" sz="1000" dirty="0"/>
          </a:p>
          <a:p>
            <a:pPr lvl="1"/>
            <a:r>
              <a:rPr lang="de-CH" dirty="0"/>
              <a:t>5 x 5 </a:t>
            </a:r>
            <a:r>
              <a:rPr lang="de-CH" dirty="0" err="1"/>
              <a:t>meters</a:t>
            </a:r>
            <a:r>
              <a:rPr lang="de-CH" dirty="0"/>
              <a:t> </a:t>
            </a:r>
            <a:r>
              <a:rPr lang="de-CH" dirty="0" err="1"/>
              <a:t>square</a:t>
            </a:r>
            <a:r>
              <a:rPr lang="de-CH" dirty="0"/>
              <a:t> </a:t>
            </a:r>
            <a:r>
              <a:rPr lang="de-CH" dirty="0" err="1"/>
              <a:t>room</a:t>
            </a:r>
            <a:endParaRPr lang="de-CH" dirty="0"/>
          </a:p>
          <a:p>
            <a:pPr lvl="2"/>
            <a:r>
              <a:rPr lang="de-CH" sz="1300" dirty="0"/>
              <a:t>User located in </a:t>
            </a:r>
            <a:r>
              <a:rPr lang="de-CH" sz="1300" dirty="0" err="1"/>
              <a:t>the</a:t>
            </a:r>
            <a:r>
              <a:rPr lang="de-CH" sz="1300" dirty="0"/>
              <a:t> </a:t>
            </a:r>
            <a:r>
              <a:rPr lang="de-CH" sz="1300" dirty="0" err="1"/>
              <a:t>middle</a:t>
            </a:r>
            <a:endParaRPr lang="de-CH" sz="1300" dirty="0"/>
          </a:p>
          <a:p>
            <a:pPr lvl="1"/>
            <a:endParaRPr lang="de-CH" sz="1000" dirty="0"/>
          </a:p>
          <a:p>
            <a:pPr lvl="1"/>
            <a:r>
              <a:rPr lang="de-CH" dirty="0"/>
              <a:t>2.5 </a:t>
            </a:r>
            <a:r>
              <a:rPr lang="de-CH" dirty="0" err="1"/>
              <a:t>meters</a:t>
            </a:r>
            <a:r>
              <a:rPr lang="de-CH" dirty="0"/>
              <a:t> between </a:t>
            </a:r>
            <a:r>
              <a:rPr lang="de-CH" dirty="0" err="1"/>
              <a:t>user</a:t>
            </a:r>
            <a:r>
              <a:rPr lang="de-CH" dirty="0"/>
              <a:t> and wall</a:t>
            </a:r>
          </a:p>
          <a:p>
            <a:pPr lvl="2"/>
            <a:r>
              <a:rPr lang="de-CH" sz="1600" dirty="0"/>
              <a:t>Uniform distance from all </a:t>
            </a:r>
            <a:r>
              <a:rPr lang="de-CH" sz="1600" dirty="0" err="1"/>
              <a:t>three</a:t>
            </a:r>
            <a:r>
              <a:rPr lang="de-CH" sz="1600" dirty="0"/>
              <a:t> </a:t>
            </a:r>
            <a:r>
              <a:rPr lang="de-CH" sz="1600" dirty="0" err="1"/>
              <a:t>walls</a:t>
            </a:r>
            <a:endParaRPr lang="de-CH" sz="1600" dirty="0"/>
          </a:p>
          <a:p>
            <a:pPr lvl="2"/>
            <a:r>
              <a:rPr lang="de-CH" sz="1500" dirty="0"/>
              <a:t>User </a:t>
            </a:r>
            <a:r>
              <a:rPr lang="de-CH" sz="1500" dirty="0" err="1"/>
              <a:t>is</a:t>
            </a:r>
            <a:r>
              <a:rPr lang="de-CH" sz="1500" dirty="0"/>
              <a:t> not allowed to </a:t>
            </a:r>
            <a:r>
              <a:rPr lang="de-CH" sz="1500" dirty="0" err="1"/>
              <a:t>walk</a:t>
            </a:r>
            <a:r>
              <a:rPr lang="de-CH" sz="1500" dirty="0"/>
              <a:t>, only </a:t>
            </a:r>
            <a:r>
              <a:rPr lang="de-CH" sz="1500" dirty="0" err="1"/>
              <a:t>rotate</a:t>
            </a:r>
            <a:r>
              <a:rPr lang="de-CH" sz="1500" dirty="0"/>
              <a:t> their </a:t>
            </a:r>
            <a:r>
              <a:rPr lang="de-CH" sz="1500" dirty="0" err="1"/>
              <a:t>head</a:t>
            </a:r>
            <a:r>
              <a:rPr lang="de-CH" sz="1500" dirty="0"/>
              <a:t> and </a:t>
            </a:r>
            <a:r>
              <a:rPr lang="de-CH" sz="1500" dirty="0" err="1"/>
              <a:t>body</a:t>
            </a:r>
            <a:endParaRPr lang="de-CH" sz="1500" dirty="0"/>
          </a:p>
          <a:p>
            <a:pPr lvl="1"/>
            <a:endParaRPr lang="de-CH" dirty="0"/>
          </a:p>
          <a:p>
            <a:r>
              <a:rPr lang="de-CH" dirty="0"/>
              <a:t>VR and real </a:t>
            </a:r>
            <a:r>
              <a:rPr lang="de-CH" dirty="0" err="1"/>
              <a:t>environment</a:t>
            </a:r>
            <a:r>
              <a:rPr lang="de-CH" dirty="0"/>
              <a:t> </a:t>
            </a:r>
            <a:r>
              <a:rPr lang="de-CH" dirty="0" err="1"/>
              <a:t>as</a:t>
            </a:r>
            <a:r>
              <a:rPr lang="de-CH" dirty="0"/>
              <a:t> </a:t>
            </a:r>
            <a:r>
              <a:rPr lang="de-CH" dirty="0" err="1"/>
              <a:t>identical</a:t>
            </a:r>
            <a:r>
              <a:rPr lang="de-CH" dirty="0"/>
              <a:t> </a:t>
            </a:r>
            <a:r>
              <a:rPr lang="de-CH" dirty="0" err="1"/>
              <a:t>as</a:t>
            </a:r>
            <a:r>
              <a:rPr lang="de-CH" dirty="0"/>
              <a:t> possible</a:t>
            </a:r>
          </a:p>
          <a:p>
            <a:pPr lvl="1"/>
            <a:endParaRPr lang="de-CH" dirty="0"/>
          </a:p>
          <a:p>
            <a:pPr lvl="1"/>
            <a:endParaRPr lang="de-CH" dirty="0"/>
          </a:p>
          <a:p>
            <a:pPr lvl="1"/>
            <a:endParaRPr lang="de-CH" dirty="0"/>
          </a:p>
          <a:p>
            <a:pPr lvl="1"/>
            <a:endParaRPr lang="de-CH" dirty="0"/>
          </a:p>
          <a:p>
            <a:endParaRPr lang="de-CH" dirty="0"/>
          </a:p>
        </p:txBody>
      </p:sp>
      <p:pic>
        <p:nvPicPr>
          <p:cNvPr id="60" name="Picture 59">
            <a:extLst>
              <a:ext uri="{FF2B5EF4-FFF2-40B4-BE49-F238E27FC236}">
                <a16:creationId xmlns:a16="http://schemas.microsoft.com/office/drawing/2014/main" id="{F1F6AB60-32C3-4A72-B95D-4D1CE030EF69}"/>
              </a:ext>
            </a:extLst>
          </p:cNvPr>
          <p:cNvPicPr>
            <a:picLocks noChangeAspect="1"/>
          </p:cNvPicPr>
          <p:nvPr/>
        </p:nvPicPr>
        <p:blipFill>
          <a:blip r:embed="rId5"/>
          <a:stretch>
            <a:fillRect/>
          </a:stretch>
        </p:blipFill>
        <p:spPr>
          <a:xfrm>
            <a:off x="7553271" y="3747404"/>
            <a:ext cx="4062806" cy="2138896"/>
          </a:xfrm>
          <a:prstGeom prst="rect">
            <a:avLst/>
          </a:prstGeom>
        </p:spPr>
      </p:pic>
      <p:sp>
        <p:nvSpPr>
          <p:cNvPr id="61" name="Inhaltsplatzhalter 2">
            <a:extLst>
              <a:ext uri="{FF2B5EF4-FFF2-40B4-BE49-F238E27FC236}">
                <a16:creationId xmlns:a16="http://schemas.microsoft.com/office/drawing/2014/main" id="{7DCBCAC2-1367-4AD1-B75C-149E1369FB8C}"/>
              </a:ext>
            </a:extLst>
          </p:cNvPr>
          <p:cNvSpPr>
            <a:spLocks noGrp="1"/>
          </p:cNvSpPr>
          <p:nvPr>
            <p:ph idx="1"/>
          </p:nvPr>
        </p:nvSpPr>
        <p:spPr>
          <a:xfrm>
            <a:off x="7552709" y="5968195"/>
            <a:ext cx="5072673" cy="418203"/>
          </a:xfrm>
        </p:spPr>
        <p:txBody>
          <a:bodyPr/>
          <a:lstStyle/>
          <a:p>
            <a:pPr marL="0" indent="0">
              <a:buNone/>
            </a:pPr>
            <a:r>
              <a:rPr lang="de-CH" sz="1000" dirty="0"/>
              <a:t>Rendering </a:t>
            </a:r>
            <a:r>
              <a:rPr lang="de-CH" sz="1000" dirty="0" err="1"/>
              <a:t>of</a:t>
            </a:r>
            <a:r>
              <a:rPr lang="de-CH" sz="1000" dirty="0"/>
              <a:t> virtual CLA A </a:t>
            </a:r>
            <a:r>
              <a:rPr lang="de-CH" sz="1000" dirty="0" err="1"/>
              <a:t>floor</a:t>
            </a:r>
            <a:r>
              <a:rPr lang="de-CH" sz="1000" dirty="0"/>
              <a:t> </a:t>
            </a:r>
            <a:r>
              <a:rPr lang="de-CH" sz="1000" dirty="0" err="1"/>
              <a:t>test</a:t>
            </a:r>
            <a:r>
              <a:rPr lang="de-CH" sz="1000" dirty="0"/>
              <a:t> </a:t>
            </a:r>
            <a:r>
              <a:rPr lang="de-CH" sz="1000" dirty="0" err="1"/>
              <a:t>chamber</a:t>
            </a:r>
            <a:endParaRPr lang="de-CH" sz="1000" dirty="0"/>
          </a:p>
        </p:txBody>
      </p:sp>
      <p:cxnSp>
        <p:nvCxnSpPr>
          <p:cNvPr id="7" name="Straight Arrow Connector 6">
            <a:extLst>
              <a:ext uri="{FF2B5EF4-FFF2-40B4-BE49-F238E27FC236}">
                <a16:creationId xmlns:a16="http://schemas.microsoft.com/office/drawing/2014/main" id="{6D067011-1128-440C-A740-6E7374DEFE31}"/>
              </a:ext>
            </a:extLst>
          </p:cNvPr>
          <p:cNvCxnSpPr>
            <a:cxnSpLocks/>
          </p:cNvCxnSpPr>
          <p:nvPr/>
        </p:nvCxnSpPr>
        <p:spPr>
          <a:xfrm>
            <a:off x="10916156" y="2209874"/>
            <a:ext cx="0" cy="9474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B74B5BA7-40D3-4208-85A4-489666296DCD}"/>
              </a:ext>
            </a:extLst>
          </p:cNvPr>
          <p:cNvCxnSpPr>
            <a:cxnSpLocks/>
          </p:cNvCxnSpPr>
          <p:nvPr/>
        </p:nvCxnSpPr>
        <p:spPr>
          <a:xfrm>
            <a:off x="9789559" y="2221619"/>
            <a:ext cx="100303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97B88EF2-19AE-47CD-8121-A6BFB6C7B6E7}"/>
              </a:ext>
            </a:extLst>
          </p:cNvPr>
          <p:cNvSpPr txBox="1"/>
          <p:nvPr/>
        </p:nvSpPr>
        <p:spPr>
          <a:xfrm>
            <a:off x="9967556" y="2024864"/>
            <a:ext cx="604345" cy="246221"/>
          </a:xfrm>
          <a:prstGeom prst="rect">
            <a:avLst/>
          </a:prstGeom>
          <a:noFill/>
        </p:spPr>
        <p:txBody>
          <a:bodyPr wrap="square" rtlCol="0">
            <a:spAutoFit/>
          </a:bodyPr>
          <a:lstStyle/>
          <a:p>
            <a:pPr algn="ctr"/>
            <a:r>
              <a:rPr lang="de-CH" sz="1000" dirty="0"/>
              <a:t>5m</a:t>
            </a:r>
            <a:endParaRPr lang="en-CH" sz="1000" dirty="0"/>
          </a:p>
        </p:txBody>
      </p:sp>
      <p:sp>
        <p:nvSpPr>
          <p:cNvPr id="87" name="TextBox 86">
            <a:extLst>
              <a:ext uri="{FF2B5EF4-FFF2-40B4-BE49-F238E27FC236}">
                <a16:creationId xmlns:a16="http://schemas.microsoft.com/office/drawing/2014/main" id="{B259FEB8-57AC-49BA-9753-C7C916F4178D}"/>
              </a:ext>
            </a:extLst>
          </p:cNvPr>
          <p:cNvSpPr txBox="1"/>
          <p:nvPr/>
        </p:nvSpPr>
        <p:spPr>
          <a:xfrm rot="5400000">
            <a:off x="10707201" y="2509494"/>
            <a:ext cx="604345" cy="246221"/>
          </a:xfrm>
          <a:prstGeom prst="rect">
            <a:avLst/>
          </a:prstGeom>
          <a:noFill/>
        </p:spPr>
        <p:txBody>
          <a:bodyPr wrap="square" rtlCol="0">
            <a:spAutoFit/>
          </a:bodyPr>
          <a:lstStyle/>
          <a:p>
            <a:pPr algn="ctr"/>
            <a:r>
              <a:rPr lang="de-CH" sz="1000" dirty="0"/>
              <a:t>5m</a:t>
            </a:r>
            <a:endParaRPr lang="en-CH" sz="1000" dirty="0"/>
          </a:p>
        </p:txBody>
      </p:sp>
    </p:spTree>
    <p:extLst>
      <p:ext uri="{BB962C8B-B14F-4D97-AF65-F5344CB8AC3E}">
        <p14:creationId xmlns:p14="http://schemas.microsoft.com/office/powerpoint/2010/main" val="25153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1">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1">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1">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1">
                                            <p:txEl>
                                              <p:pRg st="13" end="13"/>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p:bldP spid="80" grpId="0"/>
      <p:bldP spid="61" grpId="0" build="p"/>
      <p:bldP spid="85" grpId="0"/>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DE" dirty="0"/>
              <a:t>User Study </a:t>
            </a:r>
            <a:r>
              <a:rPr lang="de-CH" dirty="0"/>
              <a:t>Design Tasks </a:t>
            </a:r>
            <a:r>
              <a:rPr lang="de-CH" dirty="0" err="1"/>
              <a:t>Overview</a:t>
            </a:r>
            <a:endParaRPr lang="en-GB" dirty="0"/>
          </a:p>
        </p:txBody>
      </p:sp>
      <p:sp>
        <p:nvSpPr>
          <p:cNvPr id="86" name="Inhaltsplatzhalter 2">
            <a:extLst>
              <a:ext uri="{FF2B5EF4-FFF2-40B4-BE49-F238E27FC236}">
                <a16:creationId xmlns:a16="http://schemas.microsoft.com/office/drawing/2014/main" id="{391259AF-419E-4734-BD2A-EC4EBD3FDF70}"/>
              </a:ext>
            </a:extLst>
          </p:cNvPr>
          <p:cNvSpPr txBox="1">
            <a:spLocks/>
          </p:cNvSpPr>
          <p:nvPr/>
        </p:nvSpPr>
        <p:spPr>
          <a:xfrm>
            <a:off x="731838" y="1412875"/>
            <a:ext cx="10728323"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de-CH" b="1" dirty="0"/>
              <a:t>For each </a:t>
            </a:r>
            <a:r>
              <a:rPr lang="de-CH" b="1" dirty="0" err="1"/>
              <a:t>test</a:t>
            </a:r>
            <a:r>
              <a:rPr lang="de-CH" b="1" dirty="0"/>
              <a:t> </a:t>
            </a:r>
            <a:r>
              <a:rPr lang="de-CH" b="1" dirty="0" err="1"/>
              <a:t>condition</a:t>
            </a:r>
            <a:r>
              <a:rPr lang="de-CH" b="1" dirty="0"/>
              <a:t> </a:t>
            </a:r>
            <a:r>
              <a:rPr lang="de-CH" b="1" dirty="0" err="1"/>
              <a:t>the</a:t>
            </a:r>
            <a:r>
              <a:rPr lang="de-CH" b="1" dirty="0"/>
              <a:t> </a:t>
            </a:r>
            <a:r>
              <a:rPr lang="de-CH" b="1" dirty="0" err="1"/>
              <a:t>user</a:t>
            </a:r>
            <a:r>
              <a:rPr lang="de-CH" b="1" dirty="0"/>
              <a:t> will complete </a:t>
            </a:r>
            <a:r>
              <a:rPr lang="de-CH" b="1" dirty="0" err="1"/>
              <a:t>the</a:t>
            </a:r>
            <a:r>
              <a:rPr lang="de-CH" b="1" dirty="0"/>
              <a:t> following </a:t>
            </a:r>
            <a:r>
              <a:rPr lang="de-CH" b="1" dirty="0" err="1"/>
              <a:t>three</a:t>
            </a:r>
            <a:r>
              <a:rPr lang="de-CH" b="1" dirty="0"/>
              <a:t> sub-tasks:</a:t>
            </a:r>
          </a:p>
          <a:p>
            <a:pPr marL="0" indent="0">
              <a:lnSpc>
                <a:spcPct val="150000"/>
              </a:lnSpc>
              <a:buNone/>
            </a:pPr>
            <a:endParaRPr lang="de-CH" b="1" dirty="0"/>
          </a:p>
          <a:p>
            <a:pPr marL="0" indent="0">
              <a:buFont typeface="Arial" panose="020B0604020202020204" pitchFamily="34" charset="0"/>
              <a:buNone/>
            </a:pPr>
            <a:endParaRPr lang="de-CH" dirty="0"/>
          </a:p>
        </p:txBody>
      </p:sp>
      <p:grpSp>
        <p:nvGrpSpPr>
          <p:cNvPr id="2" name="Group 30">
            <a:extLst>
              <a:ext uri="{FF2B5EF4-FFF2-40B4-BE49-F238E27FC236}">
                <a16:creationId xmlns:a16="http://schemas.microsoft.com/office/drawing/2014/main" id="{6038F64A-35DC-AB57-D07D-54B52184214C}"/>
              </a:ext>
            </a:extLst>
          </p:cNvPr>
          <p:cNvGrpSpPr/>
          <p:nvPr/>
        </p:nvGrpSpPr>
        <p:grpSpPr>
          <a:xfrm>
            <a:off x="10983912" y="394704"/>
            <a:ext cx="476250" cy="476250"/>
            <a:chOff x="10494165" y="4705696"/>
            <a:chExt cx="476250" cy="476250"/>
          </a:xfrm>
        </p:grpSpPr>
        <p:pic>
          <p:nvPicPr>
            <p:cNvPr id="3" name="Grafik 9">
              <a:extLst>
                <a:ext uri="{FF2B5EF4-FFF2-40B4-BE49-F238E27FC236}">
                  <a16:creationId xmlns:a16="http://schemas.microsoft.com/office/drawing/2014/main" id="{88C513E7-9979-1838-9EE8-DB6E1D893EF1}"/>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7" name="Freeform: Shape 32">
              <a:extLst>
                <a:ext uri="{FF2B5EF4-FFF2-40B4-BE49-F238E27FC236}">
                  <a16:creationId xmlns:a16="http://schemas.microsoft.com/office/drawing/2014/main" id="{C5EA9143-417E-3A52-FC12-934E6D0A0BC6}"/>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8" name="Straight Connector 33">
              <a:extLst>
                <a:ext uri="{FF2B5EF4-FFF2-40B4-BE49-F238E27FC236}">
                  <a16:creationId xmlns:a16="http://schemas.microsoft.com/office/drawing/2014/main" id="{4156A283-D037-A077-859D-D9718A8665E2}"/>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34">
              <a:extLst>
                <a:ext uri="{FF2B5EF4-FFF2-40B4-BE49-F238E27FC236}">
                  <a16:creationId xmlns:a16="http://schemas.microsoft.com/office/drawing/2014/main" id="{02D2F2B9-D9E4-C7C8-8E6C-EEC0C415C0F3}"/>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Oval 35">
              <a:extLst>
                <a:ext uri="{FF2B5EF4-FFF2-40B4-BE49-F238E27FC236}">
                  <a16:creationId xmlns:a16="http://schemas.microsoft.com/office/drawing/2014/main" id="{F2E38625-65E1-D2A1-E786-8FFE57CB0EFE}"/>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36">
              <a:extLst>
                <a:ext uri="{FF2B5EF4-FFF2-40B4-BE49-F238E27FC236}">
                  <a16:creationId xmlns:a16="http://schemas.microsoft.com/office/drawing/2014/main" id="{74588BE4-9A6C-43DD-3858-04EDE16EDD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 name="Gruppieren 93">
            <a:extLst>
              <a:ext uri="{FF2B5EF4-FFF2-40B4-BE49-F238E27FC236}">
                <a16:creationId xmlns:a16="http://schemas.microsoft.com/office/drawing/2014/main" id="{B2A4CDDA-796B-0282-BEB9-AA63A997A145}"/>
              </a:ext>
            </a:extLst>
          </p:cNvPr>
          <p:cNvGrpSpPr/>
          <p:nvPr/>
        </p:nvGrpSpPr>
        <p:grpSpPr>
          <a:xfrm>
            <a:off x="9195947" y="293354"/>
            <a:ext cx="476250" cy="578795"/>
            <a:chOff x="10384631" y="2577393"/>
            <a:chExt cx="476250" cy="578795"/>
          </a:xfrm>
        </p:grpSpPr>
        <p:pic>
          <p:nvPicPr>
            <p:cNvPr id="14" name="Grafik 31">
              <a:extLst>
                <a:ext uri="{FF2B5EF4-FFF2-40B4-BE49-F238E27FC236}">
                  <a16:creationId xmlns:a16="http://schemas.microsoft.com/office/drawing/2014/main" id="{B788FB22-2677-0FCB-02C1-9FF96CF88395}"/>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15" name="Freihandform: Form 53">
              <a:extLst>
                <a:ext uri="{FF2B5EF4-FFF2-40B4-BE49-F238E27FC236}">
                  <a16:creationId xmlns:a16="http://schemas.microsoft.com/office/drawing/2014/main" id="{44ABC5ED-EC5E-C517-1452-77C7734DD05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6" name="Gerader Verbinder 56">
              <a:extLst>
                <a:ext uri="{FF2B5EF4-FFF2-40B4-BE49-F238E27FC236}">
                  <a16:creationId xmlns:a16="http://schemas.microsoft.com/office/drawing/2014/main" id="{C031185E-DD2C-ED05-5F74-2161AA32905A}"/>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Gerader Verbinder 58">
              <a:extLst>
                <a:ext uri="{FF2B5EF4-FFF2-40B4-BE49-F238E27FC236}">
                  <a16:creationId xmlns:a16="http://schemas.microsoft.com/office/drawing/2014/main" id="{C95EEA62-1988-627D-5841-D8C2C2AA9173}"/>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Gerader Verbinder 61">
              <a:extLst>
                <a:ext uri="{FF2B5EF4-FFF2-40B4-BE49-F238E27FC236}">
                  <a16:creationId xmlns:a16="http://schemas.microsoft.com/office/drawing/2014/main" id="{8120DFF5-3A0F-F82F-B5F9-4B398949A27D}"/>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Gerader Verbinder 66">
              <a:extLst>
                <a:ext uri="{FF2B5EF4-FFF2-40B4-BE49-F238E27FC236}">
                  <a16:creationId xmlns:a16="http://schemas.microsoft.com/office/drawing/2014/main" id="{64F37C1B-1B29-C4FC-63BA-AAFA47BCDDFF}"/>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67">
              <a:extLst>
                <a:ext uri="{FF2B5EF4-FFF2-40B4-BE49-F238E27FC236}">
                  <a16:creationId xmlns:a16="http://schemas.microsoft.com/office/drawing/2014/main" id="{EBCFE238-35DD-C716-1CAF-3E3D5BE47D1E}"/>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1" name="Gruppieren 95">
            <a:extLst>
              <a:ext uri="{FF2B5EF4-FFF2-40B4-BE49-F238E27FC236}">
                <a16:creationId xmlns:a16="http://schemas.microsoft.com/office/drawing/2014/main" id="{8BF3463A-7288-950C-F6D5-1D407ED872DC}"/>
              </a:ext>
            </a:extLst>
          </p:cNvPr>
          <p:cNvGrpSpPr/>
          <p:nvPr/>
        </p:nvGrpSpPr>
        <p:grpSpPr>
          <a:xfrm>
            <a:off x="10065523" y="299760"/>
            <a:ext cx="526363" cy="571194"/>
            <a:chOff x="10384631" y="3941056"/>
            <a:chExt cx="526363" cy="571194"/>
          </a:xfrm>
        </p:grpSpPr>
        <p:pic>
          <p:nvPicPr>
            <p:cNvPr id="22" name="Grafik 43">
              <a:extLst>
                <a:ext uri="{FF2B5EF4-FFF2-40B4-BE49-F238E27FC236}">
                  <a16:creationId xmlns:a16="http://schemas.microsoft.com/office/drawing/2014/main" id="{BF190E91-9B46-822D-ADA8-BBEB00557977}"/>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23" name="Gruppieren 94">
              <a:extLst>
                <a:ext uri="{FF2B5EF4-FFF2-40B4-BE49-F238E27FC236}">
                  <a16:creationId xmlns:a16="http://schemas.microsoft.com/office/drawing/2014/main" id="{278AB872-9C88-CF20-8241-E3FE8C3AFF00}"/>
                </a:ext>
              </a:extLst>
            </p:cNvPr>
            <p:cNvGrpSpPr/>
            <p:nvPr/>
          </p:nvGrpSpPr>
          <p:grpSpPr>
            <a:xfrm>
              <a:off x="10421226" y="3941056"/>
              <a:ext cx="489768" cy="262557"/>
              <a:chOff x="10421226" y="3941056"/>
              <a:chExt cx="489768" cy="262557"/>
            </a:xfrm>
          </p:grpSpPr>
          <p:sp>
            <p:nvSpPr>
              <p:cNvPr id="24" name="Freihandform: Form 52">
                <a:extLst>
                  <a:ext uri="{FF2B5EF4-FFF2-40B4-BE49-F238E27FC236}">
                    <a16:creationId xmlns:a16="http://schemas.microsoft.com/office/drawing/2014/main" id="{62C4637E-FFB9-3263-A1AA-E0E4DFF91EF0}"/>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5" name="Gerader Verbinder 71">
                <a:extLst>
                  <a:ext uri="{FF2B5EF4-FFF2-40B4-BE49-F238E27FC236}">
                    <a16:creationId xmlns:a16="http://schemas.microsoft.com/office/drawing/2014/main" id="{915D01BF-4B7E-185C-2D53-D01350F4574A}"/>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Gerader Verbinder 72">
                <a:extLst>
                  <a:ext uri="{FF2B5EF4-FFF2-40B4-BE49-F238E27FC236}">
                    <a16:creationId xmlns:a16="http://schemas.microsoft.com/office/drawing/2014/main" id="{D4083E79-BB27-C35B-CA85-9F3E0FCDE8B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Gerader Verbinder 73">
                <a:extLst>
                  <a:ext uri="{FF2B5EF4-FFF2-40B4-BE49-F238E27FC236}">
                    <a16:creationId xmlns:a16="http://schemas.microsoft.com/office/drawing/2014/main" id="{E7E084AF-8134-AE6E-C2B7-FC0CF718EC9B}"/>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Gerader Verbinder 74">
                <a:extLst>
                  <a:ext uri="{FF2B5EF4-FFF2-40B4-BE49-F238E27FC236}">
                    <a16:creationId xmlns:a16="http://schemas.microsoft.com/office/drawing/2014/main" id="{BAB7C7F1-836B-D8A0-364F-B6B8171D5F3E}"/>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75">
                <a:extLst>
                  <a:ext uri="{FF2B5EF4-FFF2-40B4-BE49-F238E27FC236}">
                    <a16:creationId xmlns:a16="http://schemas.microsoft.com/office/drawing/2014/main" id="{C3B64165-99A9-50C9-FF4A-099EAB87651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0" name="Freihandform: Form 91">
                <a:extLst>
                  <a:ext uri="{FF2B5EF4-FFF2-40B4-BE49-F238E27FC236}">
                    <a16:creationId xmlns:a16="http://schemas.microsoft.com/office/drawing/2014/main" id="{7DED26E6-0432-8139-7936-2568E1EC1380}"/>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Ellipse 92">
                <a:extLst>
                  <a:ext uri="{FF2B5EF4-FFF2-40B4-BE49-F238E27FC236}">
                    <a16:creationId xmlns:a16="http://schemas.microsoft.com/office/drawing/2014/main" id="{0112A237-D17C-95F6-B0E5-B806FF474B08}"/>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66" name="Rechteck 65">
            <a:extLst>
              <a:ext uri="{FF2B5EF4-FFF2-40B4-BE49-F238E27FC236}">
                <a16:creationId xmlns:a16="http://schemas.microsoft.com/office/drawing/2014/main" id="{CF85F1E0-320D-B769-EADB-692367BDBA44}"/>
              </a:ext>
            </a:extLst>
          </p:cNvPr>
          <p:cNvSpPr/>
          <p:nvPr/>
        </p:nvSpPr>
        <p:spPr>
          <a:xfrm>
            <a:off x="3975544" y="5123101"/>
            <a:ext cx="3596156" cy="7184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1"/>
                </a:solidFill>
              </a:rPr>
              <a:t>Guided</a:t>
            </a:r>
            <a:r>
              <a:rPr lang="de-CH" dirty="0">
                <a:solidFill>
                  <a:schemeClr val="tx1"/>
                </a:solidFill>
              </a:rPr>
              <a:t> Task 2 </a:t>
            </a:r>
          </a:p>
        </p:txBody>
      </p:sp>
      <p:sp>
        <p:nvSpPr>
          <p:cNvPr id="58" name="Rechteck 57">
            <a:extLst>
              <a:ext uri="{FF2B5EF4-FFF2-40B4-BE49-F238E27FC236}">
                <a16:creationId xmlns:a16="http://schemas.microsoft.com/office/drawing/2014/main" id="{8A32FC30-8557-CCC8-18EC-AC090CCA4840}"/>
              </a:ext>
            </a:extLst>
          </p:cNvPr>
          <p:cNvSpPr/>
          <p:nvPr/>
        </p:nvSpPr>
        <p:spPr>
          <a:xfrm>
            <a:off x="3975544" y="2343705"/>
            <a:ext cx="3596156" cy="7184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Environment </a:t>
            </a:r>
            <a:r>
              <a:rPr lang="de-CH" dirty="0" err="1">
                <a:solidFill>
                  <a:schemeClr val="tx1"/>
                </a:solidFill>
              </a:rPr>
              <a:t>Familiarisation</a:t>
            </a:r>
            <a:endParaRPr lang="de-CH" dirty="0">
              <a:solidFill>
                <a:schemeClr val="tx1"/>
              </a:solidFill>
            </a:endParaRPr>
          </a:p>
        </p:txBody>
      </p:sp>
      <p:cxnSp>
        <p:nvCxnSpPr>
          <p:cNvPr id="59" name="Gerade Verbindung mit Pfeil 58">
            <a:extLst>
              <a:ext uri="{FF2B5EF4-FFF2-40B4-BE49-F238E27FC236}">
                <a16:creationId xmlns:a16="http://schemas.microsoft.com/office/drawing/2014/main" id="{76C29874-18C0-4B9C-EA79-1986A7FE7BD7}"/>
              </a:ext>
            </a:extLst>
          </p:cNvPr>
          <p:cNvCxnSpPr>
            <a:cxnSpLocks/>
            <a:stCxn id="58" idx="2"/>
          </p:cNvCxnSpPr>
          <p:nvPr/>
        </p:nvCxnSpPr>
        <p:spPr>
          <a:xfrm>
            <a:off x="5773623" y="3062110"/>
            <a:ext cx="0" cy="671293"/>
          </a:xfrm>
          <a:prstGeom prst="straightConnector1">
            <a:avLst/>
          </a:prstGeom>
          <a:solidFill>
            <a:schemeClr val="bg1"/>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hteck 64">
            <a:extLst>
              <a:ext uri="{FF2B5EF4-FFF2-40B4-BE49-F238E27FC236}">
                <a16:creationId xmlns:a16="http://schemas.microsoft.com/office/drawing/2014/main" id="{7EF01131-1B06-EB09-3543-9AB75EEF28EF}"/>
              </a:ext>
            </a:extLst>
          </p:cNvPr>
          <p:cNvSpPr/>
          <p:nvPr/>
        </p:nvSpPr>
        <p:spPr>
          <a:xfrm>
            <a:off x="3975545" y="3733403"/>
            <a:ext cx="3596156" cy="7184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1"/>
                </a:solidFill>
              </a:rPr>
              <a:t>Guided</a:t>
            </a:r>
            <a:r>
              <a:rPr lang="de-CH" dirty="0">
                <a:solidFill>
                  <a:schemeClr val="tx1"/>
                </a:solidFill>
              </a:rPr>
              <a:t> Task 1 </a:t>
            </a:r>
          </a:p>
        </p:txBody>
      </p:sp>
      <p:cxnSp>
        <p:nvCxnSpPr>
          <p:cNvPr id="68" name="Gerade Verbindung mit Pfeil 67">
            <a:extLst>
              <a:ext uri="{FF2B5EF4-FFF2-40B4-BE49-F238E27FC236}">
                <a16:creationId xmlns:a16="http://schemas.microsoft.com/office/drawing/2014/main" id="{2D3B4FB2-FF00-4B49-C183-F0B0D04E5383}"/>
              </a:ext>
            </a:extLst>
          </p:cNvPr>
          <p:cNvCxnSpPr>
            <a:cxnSpLocks/>
            <a:stCxn id="65" idx="2"/>
          </p:cNvCxnSpPr>
          <p:nvPr/>
        </p:nvCxnSpPr>
        <p:spPr>
          <a:xfrm flipH="1">
            <a:off x="5773623" y="4451808"/>
            <a:ext cx="1" cy="671293"/>
          </a:xfrm>
          <a:prstGeom prst="straightConnector1">
            <a:avLst/>
          </a:prstGeom>
          <a:solidFill>
            <a:schemeClr val="bg1"/>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98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8"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hteck 33">
            <a:extLst>
              <a:ext uri="{FF2B5EF4-FFF2-40B4-BE49-F238E27FC236}">
                <a16:creationId xmlns:a16="http://schemas.microsoft.com/office/drawing/2014/main" id="{6A87C71A-CD61-4F90-8D15-C19C9FABDBB4}"/>
              </a:ext>
            </a:extLst>
          </p:cNvPr>
          <p:cNvSpPr/>
          <p:nvPr/>
        </p:nvSpPr>
        <p:spPr>
          <a:xfrm>
            <a:off x="7242542" y="4119080"/>
            <a:ext cx="2252957" cy="1873568"/>
          </a:xfrm>
          <a:prstGeom prst="rect">
            <a:avLst/>
          </a:prstGeom>
          <a:solidFill>
            <a:schemeClr val="bg2">
              <a:lumMod val="9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700"/>
          </a:p>
        </p:txBody>
      </p:sp>
      <p:grpSp>
        <p:nvGrpSpPr>
          <p:cNvPr id="81" name="Group 80">
            <a:extLst>
              <a:ext uri="{FF2B5EF4-FFF2-40B4-BE49-F238E27FC236}">
                <a16:creationId xmlns:a16="http://schemas.microsoft.com/office/drawing/2014/main" id="{6B2332D3-7073-4322-A6E3-FBD066CE46D4}"/>
              </a:ext>
            </a:extLst>
          </p:cNvPr>
          <p:cNvGrpSpPr>
            <a:grpSpLocks noChangeAspect="1"/>
          </p:cNvGrpSpPr>
          <p:nvPr/>
        </p:nvGrpSpPr>
        <p:grpSpPr>
          <a:xfrm>
            <a:off x="7508416" y="4337019"/>
            <a:ext cx="1729760" cy="1490722"/>
            <a:chOff x="7201784" y="3241902"/>
            <a:chExt cx="1121660" cy="966656"/>
          </a:xfrm>
          <a:solidFill>
            <a:schemeClr val="bg1"/>
          </a:solidFill>
        </p:grpSpPr>
        <p:sp>
          <p:nvSpPr>
            <p:cNvPr id="82" name="Rectangle 81">
              <a:extLst>
                <a:ext uri="{FF2B5EF4-FFF2-40B4-BE49-F238E27FC236}">
                  <a16:creationId xmlns:a16="http://schemas.microsoft.com/office/drawing/2014/main" id="{8C308C7D-ED91-4442-B812-3F72F521C779}"/>
                </a:ext>
              </a:extLst>
            </p:cNvPr>
            <p:cNvSpPr/>
            <p:nvPr/>
          </p:nvSpPr>
          <p:spPr>
            <a:xfrm>
              <a:off x="7201789"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83" name="Rectangle 82">
              <a:extLst>
                <a:ext uri="{FF2B5EF4-FFF2-40B4-BE49-F238E27FC236}">
                  <a16:creationId xmlns:a16="http://schemas.microsoft.com/office/drawing/2014/main" id="{43000D1B-D05F-4CC7-9DD6-53E2750D0B13}"/>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84" name="Rectangle 83">
              <a:extLst>
                <a:ext uri="{FF2B5EF4-FFF2-40B4-BE49-F238E27FC236}">
                  <a16:creationId xmlns:a16="http://schemas.microsoft.com/office/drawing/2014/main" id="{1EF93F60-47AB-4B3D-B816-4064CA34DF44}"/>
                </a:ext>
              </a:extLst>
            </p:cNvPr>
            <p:cNvSpPr/>
            <p:nvPr/>
          </p:nvSpPr>
          <p:spPr>
            <a:xfrm>
              <a:off x="8091639"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85" name="Rectangle 84">
              <a:extLst>
                <a:ext uri="{FF2B5EF4-FFF2-40B4-BE49-F238E27FC236}">
                  <a16:creationId xmlns:a16="http://schemas.microsoft.com/office/drawing/2014/main" id="{0E0B1C15-4236-474D-B785-E6C96D3EE489}"/>
                </a:ext>
              </a:extLst>
            </p:cNvPr>
            <p:cNvSpPr/>
            <p:nvPr/>
          </p:nvSpPr>
          <p:spPr>
            <a:xfrm>
              <a:off x="7201784"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86" name="Rectangle 85">
              <a:extLst>
                <a:ext uri="{FF2B5EF4-FFF2-40B4-BE49-F238E27FC236}">
                  <a16:creationId xmlns:a16="http://schemas.microsoft.com/office/drawing/2014/main" id="{65680F10-73C3-4511-B30E-C70F01DFF64F}"/>
                </a:ext>
              </a:extLst>
            </p:cNvPr>
            <p:cNvSpPr/>
            <p:nvPr/>
          </p:nvSpPr>
          <p:spPr>
            <a:xfrm>
              <a:off x="7646716" y="3608097"/>
              <a:ext cx="231805" cy="238259"/>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87" name="Rectangle 86">
              <a:extLst>
                <a:ext uri="{FF2B5EF4-FFF2-40B4-BE49-F238E27FC236}">
                  <a16:creationId xmlns:a16="http://schemas.microsoft.com/office/drawing/2014/main" id="{CCDA1244-CACF-4F1B-A172-D31342353C82}"/>
                </a:ext>
              </a:extLst>
            </p:cNvPr>
            <p:cNvSpPr/>
            <p:nvPr/>
          </p:nvSpPr>
          <p:spPr>
            <a:xfrm>
              <a:off x="8091631"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88" name="Rectangle 87">
              <a:extLst>
                <a:ext uri="{FF2B5EF4-FFF2-40B4-BE49-F238E27FC236}">
                  <a16:creationId xmlns:a16="http://schemas.microsoft.com/office/drawing/2014/main" id="{EC3BE170-F24B-41FB-A5EC-E18FE29F3C8C}"/>
                </a:ext>
              </a:extLst>
            </p:cNvPr>
            <p:cNvSpPr/>
            <p:nvPr/>
          </p:nvSpPr>
          <p:spPr>
            <a:xfrm>
              <a:off x="7201789"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89" name="Rectangle 88">
              <a:extLst>
                <a:ext uri="{FF2B5EF4-FFF2-40B4-BE49-F238E27FC236}">
                  <a16:creationId xmlns:a16="http://schemas.microsoft.com/office/drawing/2014/main" id="{3F19482F-7CAC-429C-99AE-2F3EA7466E60}"/>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90" name="Rectangle 89">
              <a:extLst>
                <a:ext uri="{FF2B5EF4-FFF2-40B4-BE49-F238E27FC236}">
                  <a16:creationId xmlns:a16="http://schemas.microsoft.com/office/drawing/2014/main" id="{6082AE4B-93D1-420C-9F88-DF41642390A8}"/>
                </a:ext>
              </a:extLst>
            </p:cNvPr>
            <p:cNvSpPr/>
            <p:nvPr/>
          </p:nvSpPr>
          <p:spPr>
            <a:xfrm>
              <a:off x="8091631"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grpSp>
      <p:sp>
        <p:nvSpPr>
          <p:cNvPr id="42" name="Inhaltsplatzhalter 2">
            <a:extLst>
              <a:ext uri="{FF2B5EF4-FFF2-40B4-BE49-F238E27FC236}">
                <a16:creationId xmlns:a16="http://schemas.microsoft.com/office/drawing/2014/main" id="{09394C7F-951E-4586-AB2C-27261BE35B43}"/>
              </a:ext>
            </a:extLst>
          </p:cNvPr>
          <p:cNvSpPr txBox="1">
            <a:spLocks/>
          </p:cNvSpPr>
          <p:nvPr/>
        </p:nvSpPr>
        <p:spPr>
          <a:xfrm>
            <a:off x="731838" y="1412875"/>
            <a:ext cx="10728323"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b="1" dirty="0"/>
              <a:t>Initial </a:t>
            </a:r>
            <a:r>
              <a:rPr lang="de-CH" b="1" dirty="0" err="1"/>
              <a:t>position</a:t>
            </a:r>
            <a:r>
              <a:rPr lang="de-CH" b="1" dirty="0"/>
              <a:t>: 	</a:t>
            </a:r>
            <a:r>
              <a:rPr lang="de-CH" dirty="0"/>
              <a:t>User </a:t>
            </a:r>
            <a:r>
              <a:rPr lang="de-CH" dirty="0" err="1"/>
              <a:t>is</a:t>
            </a:r>
            <a:r>
              <a:rPr lang="de-CH" dirty="0"/>
              <a:t> </a:t>
            </a:r>
            <a:r>
              <a:rPr lang="de-CH" dirty="0" err="1"/>
              <a:t>standing</a:t>
            </a:r>
            <a:r>
              <a:rPr lang="de-CH" dirty="0"/>
              <a:t> on a </a:t>
            </a:r>
            <a:r>
              <a:rPr lang="de-CH" dirty="0" err="1"/>
              <a:t>marked</a:t>
            </a:r>
            <a:r>
              <a:rPr lang="de-CH" dirty="0"/>
              <a:t> </a:t>
            </a:r>
            <a:r>
              <a:rPr lang="de-CH" dirty="0" err="1"/>
              <a:t>spot</a:t>
            </a:r>
            <a:r>
              <a:rPr lang="de-CH" dirty="0"/>
              <a:t> in front </a:t>
            </a:r>
            <a:r>
              <a:rPr lang="de-CH" dirty="0" err="1"/>
              <a:t>of</a:t>
            </a:r>
            <a:r>
              <a:rPr lang="de-CH" dirty="0"/>
              <a:t> a wall with </a:t>
            </a:r>
            <a:r>
              <a:rPr lang="de-CH" dirty="0" err="1"/>
              <a:t>nine</a:t>
            </a:r>
            <a:r>
              <a:rPr lang="de-CH" dirty="0"/>
              <a:t> </a:t>
            </a:r>
            <a:r>
              <a:rPr lang="de-CH" dirty="0" err="1"/>
              <a:t>focus</a:t>
            </a:r>
            <a:r>
              <a:rPr lang="de-CH" dirty="0"/>
              <a:t> </a:t>
            </a:r>
            <a:r>
              <a:rPr lang="de-CH" dirty="0" err="1"/>
              <a:t>tartgets</a:t>
            </a:r>
            <a:endParaRPr lang="de-CH" dirty="0"/>
          </a:p>
          <a:p>
            <a:pPr marL="0" indent="0">
              <a:buNone/>
            </a:pPr>
            <a:r>
              <a:rPr lang="de-CH" b="1" dirty="0"/>
              <a:t>Focus Target Design: </a:t>
            </a:r>
            <a:r>
              <a:rPr lang="de-CH" dirty="0"/>
              <a:t>Square Cards (from A4 </a:t>
            </a:r>
            <a:r>
              <a:rPr lang="de-CH" dirty="0" err="1"/>
              <a:t>papers</a:t>
            </a:r>
            <a:r>
              <a:rPr lang="de-CH" dirty="0"/>
              <a:t>) </a:t>
            </a:r>
            <a:r>
              <a:rPr lang="de-CH" dirty="0" err="1"/>
              <a:t>designated</a:t>
            </a:r>
            <a:r>
              <a:rPr lang="de-CH" dirty="0"/>
              <a:t> with a </a:t>
            </a:r>
            <a:r>
              <a:rPr lang="de-CH" dirty="0" err="1"/>
              <a:t>letter</a:t>
            </a:r>
            <a:r>
              <a:rPr lang="de-CH" dirty="0"/>
              <a:t>-number </a:t>
            </a:r>
            <a:r>
              <a:rPr lang="de-CH" dirty="0" err="1"/>
              <a:t>combination</a:t>
            </a:r>
            <a:r>
              <a:rPr lang="de-CH" dirty="0"/>
              <a:t>, 		         </a:t>
            </a:r>
            <a:r>
              <a:rPr lang="de-CH" dirty="0" err="1"/>
              <a:t>logically</a:t>
            </a:r>
            <a:r>
              <a:rPr lang="de-CH" dirty="0"/>
              <a:t> ordered and </a:t>
            </a:r>
            <a:r>
              <a:rPr lang="de-CH" dirty="0" err="1"/>
              <a:t>numbered</a:t>
            </a:r>
            <a:r>
              <a:rPr lang="de-CH" dirty="0"/>
              <a:t> in 3x3 </a:t>
            </a:r>
            <a:r>
              <a:rPr lang="de-CH" dirty="0" err="1"/>
              <a:t>pattern</a:t>
            </a:r>
            <a:r>
              <a:rPr lang="de-CH" dirty="0"/>
              <a:t>.</a:t>
            </a:r>
            <a:endParaRPr lang="de-CH" b="1" dirty="0"/>
          </a:p>
          <a:p>
            <a:pPr marL="0" indent="0">
              <a:lnSpc>
                <a:spcPct val="200000"/>
              </a:lnSpc>
              <a:buNone/>
            </a:pPr>
            <a:r>
              <a:rPr lang="de-CH" b="1" dirty="0"/>
              <a:t>Task: 	</a:t>
            </a:r>
            <a:r>
              <a:rPr lang="de-CH" dirty="0"/>
              <a:t>User </a:t>
            </a:r>
            <a:r>
              <a:rPr lang="de-CH" dirty="0" err="1"/>
              <a:t>is</a:t>
            </a:r>
            <a:r>
              <a:rPr lang="de-CH" dirty="0"/>
              <a:t> </a:t>
            </a:r>
            <a:r>
              <a:rPr lang="de-CH" dirty="0" err="1"/>
              <a:t>tasked</a:t>
            </a:r>
            <a:r>
              <a:rPr lang="de-CH" dirty="0"/>
              <a:t> to </a:t>
            </a:r>
            <a:r>
              <a:rPr lang="de-CH" dirty="0" err="1"/>
              <a:t>look</a:t>
            </a:r>
            <a:r>
              <a:rPr lang="de-CH" dirty="0"/>
              <a:t> at </a:t>
            </a:r>
            <a:r>
              <a:rPr lang="de-CH" dirty="0" err="1"/>
              <a:t>the</a:t>
            </a:r>
            <a:r>
              <a:rPr lang="de-CH" dirty="0"/>
              <a:t> </a:t>
            </a:r>
            <a:r>
              <a:rPr lang="de-CH" dirty="0" err="1"/>
              <a:t>card</a:t>
            </a:r>
            <a:r>
              <a:rPr lang="de-CH" dirty="0"/>
              <a:t> with </a:t>
            </a:r>
            <a:r>
              <a:rPr lang="de-CH" dirty="0" err="1"/>
              <a:t>the</a:t>
            </a:r>
            <a:r>
              <a:rPr lang="de-CH" dirty="0"/>
              <a:t> </a:t>
            </a:r>
            <a:r>
              <a:rPr lang="de-CH" dirty="0" err="1"/>
              <a:t>letter</a:t>
            </a:r>
            <a:r>
              <a:rPr lang="de-CH" dirty="0"/>
              <a:t>-number </a:t>
            </a:r>
            <a:r>
              <a:rPr lang="de-CH" dirty="0" err="1"/>
              <a:t>combination</a:t>
            </a:r>
            <a:r>
              <a:rPr lang="de-CH" dirty="0"/>
              <a:t> </a:t>
            </a:r>
            <a:r>
              <a:rPr lang="de-CH" dirty="0" err="1"/>
              <a:t>given</a:t>
            </a:r>
            <a:r>
              <a:rPr lang="de-CH" dirty="0"/>
              <a:t> </a:t>
            </a:r>
            <a:r>
              <a:rPr lang="de-CH" dirty="0" err="1"/>
              <a:t>by</a:t>
            </a:r>
            <a:r>
              <a:rPr lang="de-CH" dirty="0"/>
              <a:t> </a:t>
            </a:r>
            <a:r>
              <a:rPr lang="de-CH" dirty="0" err="1"/>
              <a:t>the</a:t>
            </a:r>
            <a:r>
              <a:rPr lang="de-CH" dirty="0"/>
              <a:t> </a:t>
            </a:r>
            <a:r>
              <a:rPr lang="de-CH" dirty="0" err="1"/>
              <a:t>test</a:t>
            </a:r>
            <a:r>
              <a:rPr lang="de-CH" dirty="0"/>
              <a:t> </a:t>
            </a:r>
            <a:r>
              <a:rPr lang="de-CH" dirty="0" err="1"/>
              <a:t>conductor</a:t>
            </a:r>
            <a:endParaRPr lang="de-CH" dirty="0"/>
          </a:p>
          <a:p>
            <a:pPr marL="0" indent="0">
              <a:lnSpc>
                <a:spcPct val="200000"/>
              </a:lnSpc>
              <a:buNone/>
            </a:pPr>
            <a:r>
              <a:rPr lang="de-CH" b="1" dirty="0"/>
              <a:t>Goal:</a:t>
            </a:r>
            <a:r>
              <a:rPr lang="de-CH" dirty="0"/>
              <a:t> 	Trigger and track </a:t>
            </a:r>
            <a:r>
              <a:rPr lang="de-CH" dirty="0" err="1"/>
              <a:t>comparable</a:t>
            </a:r>
            <a:r>
              <a:rPr lang="de-CH" dirty="0"/>
              <a:t> </a:t>
            </a:r>
            <a:r>
              <a:rPr lang="de-CH" dirty="0" err="1"/>
              <a:t>head</a:t>
            </a:r>
            <a:r>
              <a:rPr lang="de-CH" dirty="0"/>
              <a:t> </a:t>
            </a:r>
            <a:r>
              <a:rPr lang="de-CH" dirty="0" err="1"/>
              <a:t>trajectories</a:t>
            </a:r>
            <a:r>
              <a:rPr lang="de-CH" dirty="0"/>
              <a:t> and </a:t>
            </a:r>
            <a:r>
              <a:rPr lang="de-CH" dirty="0" err="1"/>
              <a:t>movement</a:t>
            </a:r>
            <a:r>
              <a:rPr lang="de-CH" dirty="0"/>
              <a:t> </a:t>
            </a:r>
            <a:r>
              <a:rPr lang="de-CH" dirty="0" err="1"/>
              <a:t>speed</a:t>
            </a:r>
            <a:endParaRPr lang="de-CH" dirty="0"/>
          </a:p>
          <a:p>
            <a:pPr marL="0" indent="0">
              <a:buFont typeface="Arial" panose="020B0604020202020204" pitchFamily="34" charset="0"/>
              <a:buNone/>
            </a:pPr>
            <a:endParaRPr lang="de-CH" dirty="0"/>
          </a:p>
        </p:txBody>
      </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 </a:t>
            </a:r>
            <a:r>
              <a:rPr lang="de-DE" dirty="0" err="1"/>
              <a:t>Guided</a:t>
            </a:r>
            <a:r>
              <a:rPr lang="de-DE" dirty="0"/>
              <a:t> Task 1</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grpSp>
        <p:nvGrpSpPr>
          <p:cNvPr id="133" name="Gruppieren 47">
            <a:extLst>
              <a:ext uri="{FF2B5EF4-FFF2-40B4-BE49-F238E27FC236}">
                <a16:creationId xmlns:a16="http://schemas.microsoft.com/office/drawing/2014/main" id="{A46C876E-683B-46B4-9CEC-D7C44ACBCE3F}"/>
              </a:ext>
            </a:extLst>
          </p:cNvPr>
          <p:cNvGrpSpPr/>
          <p:nvPr/>
        </p:nvGrpSpPr>
        <p:grpSpPr>
          <a:xfrm>
            <a:off x="3502048" y="3810125"/>
            <a:ext cx="1124391" cy="2663713"/>
            <a:chOff x="1834037" y="4647948"/>
            <a:chExt cx="743201" cy="1700795"/>
          </a:xfrm>
        </p:grpSpPr>
        <p:cxnSp>
          <p:nvCxnSpPr>
            <p:cNvPr id="136" name="Gerader Verbinder 52">
              <a:extLst>
                <a:ext uri="{FF2B5EF4-FFF2-40B4-BE49-F238E27FC236}">
                  <a16:creationId xmlns:a16="http://schemas.microsoft.com/office/drawing/2014/main" id="{55C2F4ED-D1D6-4782-9DF7-6D9F7CE8F099}"/>
                </a:ext>
              </a:extLst>
            </p:cNvPr>
            <p:cNvCxnSpPr/>
            <p:nvPr/>
          </p:nvCxnSpPr>
          <p:spPr>
            <a:xfrm>
              <a:off x="1834037" y="464794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Gerader Verbinder 53">
              <a:extLst>
                <a:ext uri="{FF2B5EF4-FFF2-40B4-BE49-F238E27FC236}">
                  <a16:creationId xmlns:a16="http://schemas.microsoft.com/office/drawing/2014/main" id="{9B353CC2-06E3-49DA-894D-E1FA543A963C}"/>
                </a:ext>
              </a:extLst>
            </p:cNvPr>
            <p:cNvCxnSpPr/>
            <p:nvPr/>
          </p:nvCxnSpPr>
          <p:spPr>
            <a:xfrm>
              <a:off x="1834037" y="583666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Gerader Verbinder 54">
              <a:extLst>
                <a:ext uri="{FF2B5EF4-FFF2-40B4-BE49-F238E27FC236}">
                  <a16:creationId xmlns:a16="http://schemas.microsoft.com/office/drawing/2014/main" id="{8F6792D8-718A-4074-A0D2-313B3D5FBF43}"/>
                </a:ext>
              </a:extLst>
            </p:cNvPr>
            <p:cNvCxnSpPr/>
            <p:nvPr/>
          </p:nvCxnSpPr>
          <p:spPr>
            <a:xfrm>
              <a:off x="2577238" y="5160023"/>
              <a:ext cx="0" cy="1188720"/>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4" name="Grafik 48">
            <a:extLst>
              <a:ext uri="{FF2B5EF4-FFF2-40B4-BE49-F238E27FC236}">
                <a16:creationId xmlns:a16="http://schemas.microsoft.com/office/drawing/2014/main" id="{76B0DC0F-8AA9-4EE8-9129-A51BCF10567D}"/>
              </a:ext>
            </a:extLst>
          </p:cNvPr>
          <p:cNvPicPr>
            <a:picLocks noChangeAspect="1"/>
          </p:cNvPicPr>
          <p:nvPr/>
        </p:nvPicPr>
        <p:blipFill>
          <a:blip r:embed="rId4"/>
          <a:stretch>
            <a:fillRect/>
          </a:stretch>
        </p:blipFill>
        <p:spPr>
          <a:xfrm>
            <a:off x="2393944" y="4844255"/>
            <a:ext cx="476250" cy="476250"/>
          </a:xfrm>
          <a:prstGeom prst="rect">
            <a:avLst/>
          </a:prstGeom>
        </p:spPr>
      </p:pic>
      <p:cxnSp>
        <p:nvCxnSpPr>
          <p:cNvPr id="132" name="Gerader Verbinder 55">
            <a:extLst>
              <a:ext uri="{FF2B5EF4-FFF2-40B4-BE49-F238E27FC236}">
                <a16:creationId xmlns:a16="http://schemas.microsoft.com/office/drawing/2014/main" id="{A64524F6-468C-47ED-8429-69B94CDFDACA}"/>
              </a:ext>
            </a:extLst>
          </p:cNvPr>
          <p:cNvCxnSpPr>
            <a:cxnSpLocks/>
          </p:cNvCxnSpPr>
          <p:nvPr/>
        </p:nvCxnSpPr>
        <p:spPr>
          <a:xfrm>
            <a:off x="3506324" y="3810120"/>
            <a:ext cx="0" cy="1861721"/>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4D0F8110-9F70-4072-A769-3B9CD1C4CD7D}"/>
              </a:ext>
            </a:extLst>
          </p:cNvPr>
          <p:cNvCxnSpPr>
            <a:cxnSpLocks/>
          </p:cNvCxnSpPr>
          <p:nvPr/>
        </p:nvCxnSpPr>
        <p:spPr>
          <a:xfrm>
            <a:off x="2828496" y="5003403"/>
            <a:ext cx="1130300" cy="0"/>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33" name="Bogen 32">
            <a:extLst>
              <a:ext uri="{FF2B5EF4-FFF2-40B4-BE49-F238E27FC236}">
                <a16:creationId xmlns:a16="http://schemas.microsoft.com/office/drawing/2014/main" id="{808324E1-80D7-DB55-1F77-5846479E73D4}"/>
              </a:ext>
            </a:extLst>
          </p:cNvPr>
          <p:cNvSpPr/>
          <p:nvPr/>
        </p:nvSpPr>
        <p:spPr>
          <a:xfrm>
            <a:off x="2422900" y="4463329"/>
            <a:ext cx="1001046"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Bogen 33">
            <a:extLst>
              <a:ext uri="{FF2B5EF4-FFF2-40B4-BE49-F238E27FC236}">
                <a16:creationId xmlns:a16="http://schemas.microsoft.com/office/drawing/2014/main" id="{25BA2F04-7161-0185-C2DF-401F4A2771DF}"/>
              </a:ext>
            </a:extLst>
          </p:cNvPr>
          <p:cNvSpPr/>
          <p:nvPr/>
        </p:nvSpPr>
        <p:spPr>
          <a:xfrm>
            <a:off x="2422900" y="4795724"/>
            <a:ext cx="1001046" cy="476250"/>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8" name="Gerade Verbindung mit Pfeil 7">
            <a:extLst>
              <a:ext uri="{FF2B5EF4-FFF2-40B4-BE49-F238E27FC236}">
                <a16:creationId xmlns:a16="http://schemas.microsoft.com/office/drawing/2014/main" id="{7DDC53DD-0C17-1AB4-E481-2747F166F11C}"/>
              </a:ext>
            </a:extLst>
          </p:cNvPr>
          <p:cNvCxnSpPr>
            <a:cxnSpLocks/>
          </p:cNvCxnSpPr>
          <p:nvPr/>
        </p:nvCxnSpPr>
        <p:spPr>
          <a:xfrm flipH="1" flipV="1">
            <a:off x="7743909" y="4574714"/>
            <a:ext cx="553524" cy="4573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5BB8BEB2-7BF7-BA35-62C7-9185FC749F41}"/>
              </a:ext>
            </a:extLst>
          </p:cNvPr>
          <p:cNvCxnSpPr>
            <a:cxnSpLocks/>
          </p:cNvCxnSpPr>
          <p:nvPr/>
        </p:nvCxnSpPr>
        <p:spPr>
          <a:xfrm>
            <a:off x="7684331" y="4577427"/>
            <a:ext cx="0" cy="1011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011BCB9A-5B6F-A929-56FE-D6C7274AB343}"/>
              </a:ext>
            </a:extLst>
          </p:cNvPr>
          <p:cNvCxnSpPr>
            <a:cxnSpLocks/>
          </p:cNvCxnSpPr>
          <p:nvPr/>
        </p:nvCxnSpPr>
        <p:spPr>
          <a:xfrm flipV="1">
            <a:off x="7741196" y="5090250"/>
            <a:ext cx="1256283" cy="5562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AFE0F59-B1EB-4A2F-998A-E0EAE9A3A024}"/>
              </a:ext>
            </a:extLst>
          </p:cNvPr>
          <p:cNvCxnSpPr>
            <a:cxnSpLocks/>
          </p:cNvCxnSpPr>
          <p:nvPr/>
        </p:nvCxnSpPr>
        <p:spPr>
          <a:xfrm flipV="1">
            <a:off x="2825582" y="4540710"/>
            <a:ext cx="846485" cy="462693"/>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06A4C5D-3E44-4BDF-90EF-3CE9E97485EA}"/>
              </a:ext>
            </a:extLst>
          </p:cNvPr>
          <p:cNvCxnSpPr>
            <a:cxnSpLocks/>
          </p:cNvCxnSpPr>
          <p:nvPr/>
        </p:nvCxnSpPr>
        <p:spPr>
          <a:xfrm>
            <a:off x="2824429" y="5001026"/>
            <a:ext cx="816572" cy="479686"/>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3752FB-9A02-4C35-94C6-45B69A445C6E}"/>
              </a:ext>
            </a:extLst>
          </p:cNvPr>
          <p:cNvCxnSpPr>
            <a:cxnSpLocks/>
          </p:cNvCxnSpPr>
          <p:nvPr/>
        </p:nvCxnSpPr>
        <p:spPr>
          <a:xfrm>
            <a:off x="2833982" y="4998215"/>
            <a:ext cx="1539190" cy="516731"/>
          </a:xfrm>
          <a:prstGeom prst="line">
            <a:avLst/>
          </a:prstGeom>
          <a:ln w="6350">
            <a:prstDash val="lgDash"/>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B1388952-B95F-4C76-A968-FE02810689FC}"/>
              </a:ext>
            </a:extLst>
          </p:cNvPr>
          <p:cNvGrpSpPr>
            <a:grpSpLocks noChangeAspect="1"/>
          </p:cNvGrpSpPr>
          <p:nvPr/>
        </p:nvGrpSpPr>
        <p:grpSpPr>
          <a:xfrm>
            <a:off x="8110023" y="6439729"/>
            <a:ext cx="518482" cy="155543"/>
            <a:chOff x="9593718" y="6366441"/>
            <a:chExt cx="107764" cy="32329"/>
          </a:xfrm>
        </p:grpSpPr>
        <p:cxnSp>
          <p:nvCxnSpPr>
            <p:cNvPr id="7" name="Straight Connector 6">
              <a:extLst>
                <a:ext uri="{FF2B5EF4-FFF2-40B4-BE49-F238E27FC236}">
                  <a16:creationId xmlns:a16="http://schemas.microsoft.com/office/drawing/2014/main" id="{70029912-C543-4C34-A43D-7ED037720F6C}"/>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31A872C-B596-453B-B31E-CF6F9E3A17D5}"/>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8AA0092-6251-4EC5-9424-9139D93DE42F}"/>
              </a:ext>
            </a:extLst>
          </p:cNvPr>
          <p:cNvGrpSpPr>
            <a:grpSpLocks noChangeAspect="1"/>
          </p:cNvGrpSpPr>
          <p:nvPr/>
        </p:nvGrpSpPr>
        <p:grpSpPr>
          <a:xfrm>
            <a:off x="2347410" y="5944515"/>
            <a:ext cx="456687" cy="137005"/>
            <a:chOff x="9593718" y="6366441"/>
            <a:chExt cx="107764" cy="32329"/>
          </a:xfrm>
        </p:grpSpPr>
        <p:cxnSp>
          <p:nvCxnSpPr>
            <p:cNvPr id="56" name="Straight Connector 55">
              <a:extLst>
                <a:ext uri="{FF2B5EF4-FFF2-40B4-BE49-F238E27FC236}">
                  <a16:creationId xmlns:a16="http://schemas.microsoft.com/office/drawing/2014/main" id="{CCF9AA4C-619D-4590-B081-346F515A9F0D}"/>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2F9645-B5DC-43C3-BD06-CF71429CAB14}"/>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30">
            <a:extLst>
              <a:ext uri="{FF2B5EF4-FFF2-40B4-BE49-F238E27FC236}">
                <a16:creationId xmlns:a16="http://schemas.microsoft.com/office/drawing/2014/main" id="{44D3F5C7-BE62-42F4-A048-9D7BBA3906D9}"/>
              </a:ext>
            </a:extLst>
          </p:cNvPr>
          <p:cNvGrpSpPr/>
          <p:nvPr/>
        </p:nvGrpSpPr>
        <p:grpSpPr>
          <a:xfrm>
            <a:off x="10983912" y="394704"/>
            <a:ext cx="476250" cy="476250"/>
            <a:chOff x="10494165" y="4705696"/>
            <a:chExt cx="476250" cy="476250"/>
          </a:xfrm>
        </p:grpSpPr>
        <p:pic>
          <p:nvPicPr>
            <p:cNvPr id="50" name="Grafik 9">
              <a:extLst>
                <a:ext uri="{FF2B5EF4-FFF2-40B4-BE49-F238E27FC236}">
                  <a16:creationId xmlns:a16="http://schemas.microsoft.com/office/drawing/2014/main" id="{87DF1365-BC0F-46A6-8767-9161B21496B9}"/>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51" name="Freeform: Shape 32">
              <a:extLst>
                <a:ext uri="{FF2B5EF4-FFF2-40B4-BE49-F238E27FC236}">
                  <a16:creationId xmlns:a16="http://schemas.microsoft.com/office/drawing/2014/main" id="{8A37FA53-883D-4A44-8C70-229BB1528CCB}"/>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58" name="Straight Connector 33">
              <a:extLst>
                <a:ext uri="{FF2B5EF4-FFF2-40B4-BE49-F238E27FC236}">
                  <a16:creationId xmlns:a16="http://schemas.microsoft.com/office/drawing/2014/main" id="{FE362E7E-EAAD-437C-87B0-40662520CEB3}"/>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34">
              <a:extLst>
                <a:ext uri="{FF2B5EF4-FFF2-40B4-BE49-F238E27FC236}">
                  <a16:creationId xmlns:a16="http://schemas.microsoft.com/office/drawing/2014/main" id="{B4028961-1646-48FA-99D3-CCD219B67F7B}"/>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35">
              <a:extLst>
                <a:ext uri="{FF2B5EF4-FFF2-40B4-BE49-F238E27FC236}">
                  <a16:creationId xmlns:a16="http://schemas.microsoft.com/office/drawing/2014/main" id="{AD70F238-FFEF-4C1A-BF72-E00B960F9751}"/>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1" name="Oval 36">
              <a:extLst>
                <a:ext uri="{FF2B5EF4-FFF2-40B4-BE49-F238E27FC236}">
                  <a16:creationId xmlns:a16="http://schemas.microsoft.com/office/drawing/2014/main" id="{6193911B-8CD8-432C-89C7-AAD88FF6F9E6}"/>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62" name="Gruppieren 93">
            <a:extLst>
              <a:ext uri="{FF2B5EF4-FFF2-40B4-BE49-F238E27FC236}">
                <a16:creationId xmlns:a16="http://schemas.microsoft.com/office/drawing/2014/main" id="{178487A9-47B8-421E-914C-B79B48D1E6BC}"/>
              </a:ext>
            </a:extLst>
          </p:cNvPr>
          <p:cNvGrpSpPr/>
          <p:nvPr/>
        </p:nvGrpSpPr>
        <p:grpSpPr>
          <a:xfrm>
            <a:off x="9195947" y="293354"/>
            <a:ext cx="476250" cy="578795"/>
            <a:chOff x="10384631" y="2577393"/>
            <a:chExt cx="476250" cy="578795"/>
          </a:xfrm>
        </p:grpSpPr>
        <p:pic>
          <p:nvPicPr>
            <p:cNvPr id="63" name="Grafik 31">
              <a:extLst>
                <a:ext uri="{FF2B5EF4-FFF2-40B4-BE49-F238E27FC236}">
                  <a16:creationId xmlns:a16="http://schemas.microsoft.com/office/drawing/2014/main" id="{52CB5A3C-5DD4-42C9-9B9F-6DB81372A560}"/>
                </a:ext>
              </a:extLst>
            </p:cNvPr>
            <p:cNvPicPr>
              <a:picLocks noChangeAspect="1"/>
            </p:cNvPicPr>
            <p:nvPr/>
          </p:nvPicPr>
          <p:blipFill>
            <a:blip r:embed="rId4"/>
            <a:stretch>
              <a:fillRect/>
            </a:stretch>
          </p:blipFill>
          <p:spPr>
            <a:xfrm>
              <a:off x="10384631" y="2679938"/>
              <a:ext cx="476250" cy="476250"/>
            </a:xfrm>
            <a:prstGeom prst="rect">
              <a:avLst/>
            </a:prstGeom>
          </p:spPr>
        </p:pic>
        <p:sp>
          <p:nvSpPr>
            <p:cNvPr id="64" name="Freihandform: Form 53">
              <a:extLst>
                <a:ext uri="{FF2B5EF4-FFF2-40B4-BE49-F238E27FC236}">
                  <a16:creationId xmlns:a16="http://schemas.microsoft.com/office/drawing/2014/main" id="{C4AEF418-1070-412F-B8D3-5368E5B41C32}"/>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5" name="Gerader Verbinder 56">
              <a:extLst>
                <a:ext uri="{FF2B5EF4-FFF2-40B4-BE49-F238E27FC236}">
                  <a16:creationId xmlns:a16="http://schemas.microsoft.com/office/drawing/2014/main" id="{9C0D236C-813A-489B-82C1-C18D58CA824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Gerader Verbinder 58">
              <a:extLst>
                <a:ext uri="{FF2B5EF4-FFF2-40B4-BE49-F238E27FC236}">
                  <a16:creationId xmlns:a16="http://schemas.microsoft.com/office/drawing/2014/main" id="{247FF19E-E105-4E89-ADDC-798F1B273E2C}"/>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1">
              <a:extLst>
                <a:ext uri="{FF2B5EF4-FFF2-40B4-BE49-F238E27FC236}">
                  <a16:creationId xmlns:a16="http://schemas.microsoft.com/office/drawing/2014/main" id="{E711B927-1434-405E-9BB7-4A447A004043}"/>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6">
              <a:extLst>
                <a:ext uri="{FF2B5EF4-FFF2-40B4-BE49-F238E27FC236}">
                  <a16:creationId xmlns:a16="http://schemas.microsoft.com/office/drawing/2014/main" id="{A30BE2EA-36FA-4C5B-9E1B-AFB569247087}"/>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9" name="Gerader Verbinder 67">
              <a:extLst>
                <a:ext uri="{FF2B5EF4-FFF2-40B4-BE49-F238E27FC236}">
                  <a16:creationId xmlns:a16="http://schemas.microsoft.com/office/drawing/2014/main" id="{53CB1B1D-F132-45C6-B115-EFA7D0773CB6}"/>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0" name="Gruppieren 95">
            <a:extLst>
              <a:ext uri="{FF2B5EF4-FFF2-40B4-BE49-F238E27FC236}">
                <a16:creationId xmlns:a16="http://schemas.microsoft.com/office/drawing/2014/main" id="{5D3504FE-2B51-4FE1-AD92-EF51AFB86D9B}"/>
              </a:ext>
            </a:extLst>
          </p:cNvPr>
          <p:cNvGrpSpPr/>
          <p:nvPr/>
        </p:nvGrpSpPr>
        <p:grpSpPr>
          <a:xfrm>
            <a:off x="10065523" y="299760"/>
            <a:ext cx="526363" cy="571194"/>
            <a:chOff x="10384631" y="3941056"/>
            <a:chExt cx="526363" cy="571194"/>
          </a:xfrm>
        </p:grpSpPr>
        <p:pic>
          <p:nvPicPr>
            <p:cNvPr id="71" name="Grafik 43">
              <a:extLst>
                <a:ext uri="{FF2B5EF4-FFF2-40B4-BE49-F238E27FC236}">
                  <a16:creationId xmlns:a16="http://schemas.microsoft.com/office/drawing/2014/main" id="{C5B16171-89DA-47DB-A7A2-2495FF9CEAF7}"/>
                </a:ext>
              </a:extLst>
            </p:cNvPr>
            <p:cNvPicPr>
              <a:picLocks noChangeAspect="1"/>
            </p:cNvPicPr>
            <p:nvPr/>
          </p:nvPicPr>
          <p:blipFill>
            <a:blip r:embed="rId4"/>
            <a:stretch>
              <a:fillRect/>
            </a:stretch>
          </p:blipFill>
          <p:spPr>
            <a:xfrm>
              <a:off x="10384631" y="4036000"/>
              <a:ext cx="476250" cy="476250"/>
            </a:xfrm>
            <a:prstGeom prst="rect">
              <a:avLst/>
            </a:prstGeom>
          </p:spPr>
        </p:pic>
        <p:grpSp>
          <p:nvGrpSpPr>
            <p:cNvPr id="72" name="Gruppieren 94">
              <a:extLst>
                <a:ext uri="{FF2B5EF4-FFF2-40B4-BE49-F238E27FC236}">
                  <a16:creationId xmlns:a16="http://schemas.microsoft.com/office/drawing/2014/main" id="{464E30D3-D85A-49D6-8A2C-09EDEC24F7CE}"/>
                </a:ext>
              </a:extLst>
            </p:cNvPr>
            <p:cNvGrpSpPr/>
            <p:nvPr/>
          </p:nvGrpSpPr>
          <p:grpSpPr>
            <a:xfrm>
              <a:off x="10421226" y="3941056"/>
              <a:ext cx="489768" cy="262557"/>
              <a:chOff x="10421226" y="3941056"/>
              <a:chExt cx="489768" cy="262557"/>
            </a:xfrm>
          </p:grpSpPr>
          <p:sp>
            <p:nvSpPr>
              <p:cNvPr id="73" name="Freihandform: Form 52">
                <a:extLst>
                  <a:ext uri="{FF2B5EF4-FFF2-40B4-BE49-F238E27FC236}">
                    <a16:creationId xmlns:a16="http://schemas.microsoft.com/office/drawing/2014/main" id="{ADDA82D5-BFE1-415F-AD23-FFF53DEF0D0C}"/>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4" name="Gerader Verbinder 71">
                <a:extLst>
                  <a:ext uri="{FF2B5EF4-FFF2-40B4-BE49-F238E27FC236}">
                    <a16:creationId xmlns:a16="http://schemas.microsoft.com/office/drawing/2014/main" id="{932259BB-1C77-46F4-A34C-97968477D246}"/>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2">
                <a:extLst>
                  <a:ext uri="{FF2B5EF4-FFF2-40B4-BE49-F238E27FC236}">
                    <a16:creationId xmlns:a16="http://schemas.microsoft.com/office/drawing/2014/main" id="{17E60C73-8BED-481A-B533-4C5887BFD44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3">
                <a:extLst>
                  <a:ext uri="{FF2B5EF4-FFF2-40B4-BE49-F238E27FC236}">
                    <a16:creationId xmlns:a16="http://schemas.microsoft.com/office/drawing/2014/main" id="{D6A42EFA-E050-44D1-B006-33B09D665B5A}"/>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Gerader Verbinder 74">
                <a:extLst>
                  <a:ext uri="{FF2B5EF4-FFF2-40B4-BE49-F238E27FC236}">
                    <a16:creationId xmlns:a16="http://schemas.microsoft.com/office/drawing/2014/main" id="{23AFB30F-6B44-4E92-913E-DF8A5B6B3D3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8" name="Gerader Verbinder 75">
                <a:extLst>
                  <a:ext uri="{FF2B5EF4-FFF2-40B4-BE49-F238E27FC236}">
                    <a16:creationId xmlns:a16="http://schemas.microsoft.com/office/drawing/2014/main" id="{5A922C39-F5BB-4C1C-A471-291022F8D3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79" name="Freihandform: Form 91">
                <a:extLst>
                  <a:ext uri="{FF2B5EF4-FFF2-40B4-BE49-F238E27FC236}">
                    <a16:creationId xmlns:a16="http://schemas.microsoft.com/office/drawing/2014/main" id="{80331D14-40DB-4A07-AC66-38440D8319E6}"/>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Ellipse 92">
                <a:extLst>
                  <a:ext uri="{FF2B5EF4-FFF2-40B4-BE49-F238E27FC236}">
                    <a16:creationId xmlns:a16="http://schemas.microsoft.com/office/drawing/2014/main" id="{56259855-7C6E-4AFE-A852-B761AB87B64F}"/>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Ellipse 40">
            <a:extLst>
              <a:ext uri="{FF2B5EF4-FFF2-40B4-BE49-F238E27FC236}">
                <a16:creationId xmlns:a16="http://schemas.microsoft.com/office/drawing/2014/main" id="{56DFCA3D-B62B-0F7E-2E0B-C3BED3E69826}"/>
              </a:ext>
            </a:extLst>
          </p:cNvPr>
          <p:cNvSpPr/>
          <p:nvPr/>
        </p:nvSpPr>
        <p:spPr>
          <a:xfrm>
            <a:off x="3999261" y="4989092"/>
            <a:ext cx="83614"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16386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3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4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xEl>
                                              <p:pRg st="3" end="3"/>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33" grpId="0" animBg="1"/>
      <p:bldP spid="34" grpId="0" animBg="1"/>
      <p:bldP spid="3"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2CE690BC-AEF8-434B-AFD9-94C22A3FCE18}"/>
              </a:ext>
            </a:extLst>
          </p:cNvPr>
          <p:cNvCxnSpPr>
            <a:cxnSpLocks/>
          </p:cNvCxnSpPr>
          <p:nvPr/>
        </p:nvCxnSpPr>
        <p:spPr>
          <a:xfrm flipH="1" flipV="1">
            <a:off x="1411763" y="3286423"/>
            <a:ext cx="992440" cy="312174"/>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20" name="Freeform: Shape 19">
            <a:extLst>
              <a:ext uri="{FF2B5EF4-FFF2-40B4-BE49-F238E27FC236}">
                <a16:creationId xmlns:a16="http://schemas.microsoft.com/office/drawing/2014/main" id="{E77A32F5-6F64-4DCA-9792-89E968CDC170}"/>
              </a:ext>
            </a:extLst>
          </p:cNvPr>
          <p:cNvSpPr/>
          <p:nvPr/>
        </p:nvSpPr>
        <p:spPr>
          <a:xfrm>
            <a:off x="2069306" y="3493294"/>
            <a:ext cx="395288" cy="200025"/>
          </a:xfrm>
          <a:custGeom>
            <a:avLst/>
            <a:gdLst>
              <a:gd name="connsiteX0" fmla="*/ 35719 w 395288"/>
              <a:gd name="connsiteY0" fmla="*/ 0 h 200025"/>
              <a:gd name="connsiteX1" fmla="*/ 35719 w 395288"/>
              <a:gd name="connsiteY1" fmla="*/ 0 h 200025"/>
              <a:gd name="connsiteX2" fmla="*/ 242888 w 395288"/>
              <a:gd name="connsiteY2" fmla="*/ 54769 h 200025"/>
              <a:gd name="connsiteX3" fmla="*/ 264319 w 395288"/>
              <a:gd name="connsiteY3" fmla="*/ 66675 h 200025"/>
              <a:gd name="connsiteX4" fmla="*/ 302419 w 395288"/>
              <a:gd name="connsiteY4" fmla="*/ 83344 h 200025"/>
              <a:gd name="connsiteX5" fmla="*/ 314325 w 395288"/>
              <a:gd name="connsiteY5" fmla="*/ 92869 h 200025"/>
              <a:gd name="connsiteX6" fmla="*/ 347663 w 395288"/>
              <a:gd name="connsiteY6" fmla="*/ 116681 h 200025"/>
              <a:gd name="connsiteX7" fmla="*/ 378619 w 395288"/>
              <a:gd name="connsiteY7" fmla="*/ 133350 h 200025"/>
              <a:gd name="connsiteX8" fmla="*/ 395288 w 395288"/>
              <a:gd name="connsiteY8" fmla="*/ 133350 h 200025"/>
              <a:gd name="connsiteX9" fmla="*/ 371475 w 395288"/>
              <a:gd name="connsiteY9" fmla="*/ 200025 h 200025"/>
              <a:gd name="connsiteX10" fmla="*/ 0 w 395288"/>
              <a:gd name="connsiteY10" fmla="*/ 69056 h 200025"/>
              <a:gd name="connsiteX11" fmla="*/ 35719 w 395288"/>
              <a:gd name="connsiteY11"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288" h="200025">
                <a:moveTo>
                  <a:pt x="35719" y="0"/>
                </a:moveTo>
                <a:lnTo>
                  <a:pt x="35719" y="0"/>
                </a:lnTo>
                <a:cubicBezTo>
                  <a:pt x="123651" y="20390"/>
                  <a:pt x="172523" y="23496"/>
                  <a:pt x="242888" y="54769"/>
                </a:cubicBezTo>
                <a:cubicBezTo>
                  <a:pt x="250356" y="58088"/>
                  <a:pt x="256952" y="63139"/>
                  <a:pt x="264319" y="66675"/>
                </a:cubicBezTo>
                <a:cubicBezTo>
                  <a:pt x="276816" y="72674"/>
                  <a:pt x="290139" y="76912"/>
                  <a:pt x="302419" y="83344"/>
                </a:cubicBezTo>
                <a:cubicBezTo>
                  <a:pt x="306921" y="85702"/>
                  <a:pt x="310233" y="89854"/>
                  <a:pt x="314325" y="92869"/>
                </a:cubicBezTo>
                <a:cubicBezTo>
                  <a:pt x="325319" y="100970"/>
                  <a:pt x="336107" y="109405"/>
                  <a:pt x="347663" y="116681"/>
                </a:cubicBezTo>
                <a:cubicBezTo>
                  <a:pt x="357580" y="122925"/>
                  <a:pt x="366899" y="133350"/>
                  <a:pt x="378619" y="133350"/>
                </a:cubicBezTo>
                <a:lnTo>
                  <a:pt x="395288" y="133350"/>
                </a:lnTo>
                <a:lnTo>
                  <a:pt x="371475" y="200025"/>
                </a:lnTo>
                <a:lnTo>
                  <a:pt x="0" y="69056"/>
                </a:lnTo>
                <a:lnTo>
                  <a:pt x="357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 </a:t>
            </a:r>
            <a:r>
              <a:rPr lang="de-DE" dirty="0" err="1"/>
              <a:t>Guided</a:t>
            </a:r>
            <a:r>
              <a:rPr lang="de-DE" dirty="0"/>
              <a:t> Task 2</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grpSp>
        <p:nvGrpSpPr>
          <p:cNvPr id="42" name="Gruppieren 41">
            <a:extLst>
              <a:ext uri="{FF2B5EF4-FFF2-40B4-BE49-F238E27FC236}">
                <a16:creationId xmlns:a16="http://schemas.microsoft.com/office/drawing/2014/main" id="{A9E0D736-91D9-A115-0E76-B198650BC00A}"/>
              </a:ext>
            </a:extLst>
          </p:cNvPr>
          <p:cNvGrpSpPr/>
          <p:nvPr/>
        </p:nvGrpSpPr>
        <p:grpSpPr>
          <a:xfrm>
            <a:off x="723844" y="2387385"/>
            <a:ext cx="3545575" cy="2675556"/>
            <a:chOff x="999920" y="3745122"/>
            <a:chExt cx="3545575" cy="2675556"/>
          </a:xfrm>
        </p:grpSpPr>
        <p:grpSp>
          <p:nvGrpSpPr>
            <p:cNvPr id="33" name="Gruppieren 32">
              <a:extLst>
                <a:ext uri="{FF2B5EF4-FFF2-40B4-BE49-F238E27FC236}">
                  <a16:creationId xmlns:a16="http://schemas.microsoft.com/office/drawing/2014/main" id="{F811AAFA-F280-0983-0360-6A5E7E129F9C}"/>
                </a:ext>
              </a:extLst>
            </p:cNvPr>
            <p:cNvGrpSpPr/>
            <p:nvPr/>
          </p:nvGrpSpPr>
          <p:grpSpPr>
            <a:xfrm>
              <a:off x="999920" y="3745122"/>
              <a:ext cx="3545575" cy="2675556"/>
              <a:chOff x="233680" y="4647948"/>
              <a:chExt cx="2343558" cy="1708358"/>
            </a:xfrm>
          </p:grpSpPr>
          <p:sp>
            <p:nvSpPr>
              <p:cNvPr id="34" name="Rechteck 33">
                <a:extLst>
                  <a:ext uri="{FF2B5EF4-FFF2-40B4-BE49-F238E27FC236}">
                    <a16:creationId xmlns:a16="http://schemas.microsoft.com/office/drawing/2014/main" id="{7EB9AA37-9E9C-BFC7-ED4E-A76DD925AB42}"/>
                  </a:ext>
                </a:extLst>
              </p:cNvPr>
              <p:cNvSpPr/>
              <p:nvPr/>
            </p:nvSpPr>
            <p:spPr>
              <a:xfrm>
                <a:off x="233680" y="4647948"/>
                <a:ext cx="1600357" cy="1196284"/>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Rechteck 35">
                <a:extLst>
                  <a:ext uri="{FF2B5EF4-FFF2-40B4-BE49-F238E27FC236}">
                    <a16:creationId xmlns:a16="http://schemas.microsoft.com/office/drawing/2014/main" id="{3C8F8F77-6007-BC57-2E60-52922C8C8867}"/>
                  </a:ext>
                </a:extLst>
              </p:cNvPr>
              <p:cNvSpPr/>
              <p:nvPr/>
            </p:nvSpPr>
            <p:spPr>
              <a:xfrm>
                <a:off x="976881" y="5160022"/>
                <a:ext cx="1600357" cy="1196284"/>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Gerader Verbinder 36">
                <a:extLst>
                  <a:ext uri="{FF2B5EF4-FFF2-40B4-BE49-F238E27FC236}">
                    <a16:creationId xmlns:a16="http://schemas.microsoft.com/office/drawing/2014/main" id="{8B5DFD09-B296-C73F-44A3-1F82E6F20831}"/>
                  </a:ext>
                </a:extLst>
              </p:cNvPr>
              <p:cNvCxnSpPr/>
              <p:nvPr/>
            </p:nvCxnSpPr>
            <p:spPr>
              <a:xfrm>
                <a:off x="1834037" y="464794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Gerader Verbinder 37">
                <a:extLst>
                  <a:ext uri="{FF2B5EF4-FFF2-40B4-BE49-F238E27FC236}">
                    <a16:creationId xmlns:a16="http://schemas.microsoft.com/office/drawing/2014/main" id="{A954898E-CCCC-D53D-D144-A54C507179D7}"/>
                  </a:ext>
                </a:extLst>
              </p:cNvPr>
              <p:cNvCxnSpPr/>
              <p:nvPr/>
            </p:nvCxnSpPr>
            <p:spPr>
              <a:xfrm>
                <a:off x="1834037" y="5836668"/>
                <a:ext cx="743201" cy="512075"/>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Gerader Verbinder 38">
                <a:extLst>
                  <a:ext uri="{FF2B5EF4-FFF2-40B4-BE49-F238E27FC236}">
                    <a16:creationId xmlns:a16="http://schemas.microsoft.com/office/drawing/2014/main" id="{AFD93E08-1289-092F-3845-ADBCC3FABD25}"/>
                  </a:ext>
                </a:extLst>
              </p:cNvPr>
              <p:cNvCxnSpPr/>
              <p:nvPr/>
            </p:nvCxnSpPr>
            <p:spPr>
              <a:xfrm>
                <a:off x="2577238" y="5160023"/>
                <a:ext cx="0" cy="1188720"/>
              </a:xfrm>
              <a:prstGeom prst="line">
                <a:avLst/>
              </a:prstGeom>
              <a:ln w="9525"/>
            </p:spPr>
            <p:style>
              <a:lnRef idx="1">
                <a:schemeClr val="dk1"/>
              </a:lnRef>
              <a:fillRef idx="0">
                <a:schemeClr val="dk1"/>
              </a:fillRef>
              <a:effectRef idx="0">
                <a:schemeClr val="dk1"/>
              </a:effectRef>
              <a:fontRef idx="minor">
                <a:schemeClr val="tx1"/>
              </a:fontRef>
            </p:style>
          </p:cxnSp>
        </p:grpSp>
        <p:pic>
          <p:nvPicPr>
            <p:cNvPr id="40" name="Grafik 39">
              <a:extLst>
                <a:ext uri="{FF2B5EF4-FFF2-40B4-BE49-F238E27FC236}">
                  <a16:creationId xmlns:a16="http://schemas.microsoft.com/office/drawing/2014/main" id="{F51BA8B5-127E-0AED-222F-0AE0F0710502}"/>
                </a:ext>
              </a:extLst>
            </p:cNvPr>
            <p:cNvPicPr>
              <a:picLocks noChangeAspect="1"/>
            </p:cNvPicPr>
            <p:nvPr/>
          </p:nvPicPr>
          <p:blipFill>
            <a:blip r:embed="rId2"/>
            <a:stretch>
              <a:fillRect/>
            </a:stretch>
          </p:blipFill>
          <p:spPr>
            <a:xfrm>
              <a:off x="2313001" y="4779257"/>
              <a:ext cx="476250" cy="476250"/>
            </a:xfrm>
            <a:prstGeom prst="rect">
              <a:avLst/>
            </a:prstGeom>
          </p:spPr>
        </p:pic>
      </p:grpSp>
      <p:grpSp>
        <p:nvGrpSpPr>
          <p:cNvPr id="43" name="Gruppieren 42">
            <a:extLst>
              <a:ext uri="{FF2B5EF4-FFF2-40B4-BE49-F238E27FC236}">
                <a16:creationId xmlns:a16="http://schemas.microsoft.com/office/drawing/2014/main" id="{A45C7B18-0D16-4240-F91A-6AA27C02F4AC}"/>
              </a:ext>
            </a:extLst>
          </p:cNvPr>
          <p:cNvGrpSpPr/>
          <p:nvPr/>
        </p:nvGrpSpPr>
        <p:grpSpPr>
          <a:xfrm>
            <a:off x="2057781" y="3040595"/>
            <a:ext cx="1001046" cy="1215769"/>
            <a:chOff x="6964801" y="4605365"/>
            <a:chExt cx="1001046" cy="1215769"/>
          </a:xfrm>
        </p:grpSpPr>
        <p:sp>
          <p:nvSpPr>
            <p:cNvPr id="47" name="Bogen 46">
              <a:extLst>
                <a:ext uri="{FF2B5EF4-FFF2-40B4-BE49-F238E27FC236}">
                  <a16:creationId xmlns:a16="http://schemas.microsoft.com/office/drawing/2014/main" id="{743B59FD-67F5-C1FE-95D4-E3C7AB0DE20C}"/>
                </a:ext>
              </a:extLst>
            </p:cNvPr>
            <p:cNvSpPr/>
            <p:nvPr/>
          </p:nvSpPr>
          <p:spPr>
            <a:xfrm>
              <a:off x="6964801" y="4605365"/>
              <a:ext cx="1001046"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5" name="Bogen 44">
              <a:extLst>
                <a:ext uri="{FF2B5EF4-FFF2-40B4-BE49-F238E27FC236}">
                  <a16:creationId xmlns:a16="http://schemas.microsoft.com/office/drawing/2014/main" id="{3D9426F8-856E-A493-FCF6-EEEB987B3104}"/>
                </a:ext>
              </a:extLst>
            </p:cNvPr>
            <p:cNvSpPr/>
            <p:nvPr/>
          </p:nvSpPr>
          <p:spPr>
            <a:xfrm>
              <a:off x="6964801" y="4937760"/>
              <a:ext cx="1001046" cy="476250"/>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cxnSp>
        <p:nvCxnSpPr>
          <p:cNvPr id="170" name="Straight Connector 169">
            <a:extLst>
              <a:ext uri="{FF2B5EF4-FFF2-40B4-BE49-F238E27FC236}">
                <a16:creationId xmlns:a16="http://schemas.microsoft.com/office/drawing/2014/main" id="{32CFBD18-81B6-4A55-82AF-60C35C73DF2A}"/>
              </a:ext>
            </a:extLst>
          </p:cNvPr>
          <p:cNvCxnSpPr>
            <a:cxnSpLocks/>
          </p:cNvCxnSpPr>
          <p:nvPr/>
        </p:nvCxnSpPr>
        <p:spPr>
          <a:xfrm>
            <a:off x="2516184" y="3638927"/>
            <a:ext cx="1048909" cy="570"/>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46" name="Rechteck 33">
            <a:extLst>
              <a:ext uri="{FF2B5EF4-FFF2-40B4-BE49-F238E27FC236}">
                <a16:creationId xmlns:a16="http://schemas.microsoft.com/office/drawing/2014/main" id="{2D886DFA-EA76-4C38-9CFA-ABC0127D6056}"/>
              </a:ext>
            </a:extLst>
          </p:cNvPr>
          <p:cNvSpPr/>
          <p:nvPr/>
        </p:nvSpPr>
        <p:spPr>
          <a:xfrm>
            <a:off x="7327023" y="2387385"/>
            <a:ext cx="2252957" cy="1873568"/>
          </a:xfrm>
          <a:prstGeom prst="rect">
            <a:avLst/>
          </a:prstGeom>
          <a:solidFill>
            <a:schemeClr val="bg2">
              <a:lumMod val="9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500"/>
          </a:p>
        </p:txBody>
      </p:sp>
      <p:grpSp>
        <p:nvGrpSpPr>
          <p:cNvPr id="44" name="Group 43">
            <a:extLst>
              <a:ext uri="{FF2B5EF4-FFF2-40B4-BE49-F238E27FC236}">
                <a16:creationId xmlns:a16="http://schemas.microsoft.com/office/drawing/2014/main" id="{A8AEE465-78B8-441A-950F-9AA15733532C}"/>
              </a:ext>
            </a:extLst>
          </p:cNvPr>
          <p:cNvGrpSpPr>
            <a:grpSpLocks noChangeAspect="1"/>
          </p:cNvGrpSpPr>
          <p:nvPr/>
        </p:nvGrpSpPr>
        <p:grpSpPr>
          <a:xfrm>
            <a:off x="9586374" y="2390559"/>
            <a:ext cx="1709749" cy="3116640"/>
            <a:chOff x="9516727" y="3067443"/>
            <a:chExt cx="1124391" cy="2016861"/>
          </a:xfrm>
          <a:solidFill>
            <a:schemeClr val="bg2">
              <a:lumMod val="85000"/>
            </a:schemeClr>
          </a:solidFill>
        </p:grpSpPr>
        <p:cxnSp>
          <p:nvCxnSpPr>
            <p:cNvPr id="50" name="Gerader Verbinder 36">
              <a:extLst>
                <a:ext uri="{FF2B5EF4-FFF2-40B4-BE49-F238E27FC236}">
                  <a16:creationId xmlns:a16="http://schemas.microsoft.com/office/drawing/2014/main" id="{67DB8BFD-B2B5-4DFD-9322-1DA8F9F33EFE}"/>
                </a:ext>
              </a:extLst>
            </p:cNvPr>
            <p:cNvCxnSpPr/>
            <p:nvPr/>
          </p:nvCxnSpPr>
          <p:spPr>
            <a:xfrm>
              <a:off x="9516727" y="3067443"/>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51" name="Gerader Verbinder 37">
              <a:extLst>
                <a:ext uri="{FF2B5EF4-FFF2-40B4-BE49-F238E27FC236}">
                  <a16:creationId xmlns:a16="http://schemas.microsoft.com/office/drawing/2014/main" id="{8AAB042E-ED93-44C9-8779-D52D0B3804A6}"/>
                </a:ext>
              </a:extLst>
            </p:cNvPr>
            <p:cNvCxnSpPr/>
            <p:nvPr/>
          </p:nvCxnSpPr>
          <p:spPr>
            <a:xfrm>
              <a:off x="9516727" y="4282314"/>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52" name="Gerader Verbinder 38">
              <a:extLst>
                <a:ext uri="{FF2B5EF4-FFF2-40B4-BE49-F238E27FC236}">
                  <a16:creationId xmlns:a16="http://schemas.microsoft.com/office/drawing/2014/main" id="{8514C68D-F7C8-41F0-BFAC-D452187A54AB}"/>
                </a:ext>
              </a:extLst>
            </p:cNvPr>
            <p:cNvCxnSpPr>
              <a:cxnSpLocks/>
            </p:cNvCxnSpPr>
            <p:nvPr/>
          </p:nvCxnSpPr>
          <p:spPr>
            <a:xfrm>
              <a:off x="10641118" y="3869433"/>
              <a:ext cx="0" cy="1214871"/>
            </a:xfrm>
            <a:prstGeom prst="line">
              <a:avLst/>
            </a:prstGeom>
            <a:grpFill/>
            <a:ln w="9525"/>
          </p:spPr>
          <p:style>
            <a:lnRef idx="1">
              <a:schemeClr val="dk1"/>
            </a:lnRef>
            <a:fillRef idx="0">
              <a:schemeClr val="dk1"/>
            </a:fillRef>
            <a:effectRef idx="0">
              <a:schemeClr val="dk1"/>
            </a:effectRef>
            <a:fontRef idx="minor">
              <a:schemeClr val="tx1"/>
            </a:fontRef>
          </p:style>
        </p:cxnSp>
      </p:grpSp>
      <p:grpSp>
        <p:nvGrpSpPr>
          <p:cNvPr id="228" name="Group 227">
            <a:extLst>
              <a:ext uri="{FF2B5EF4-FFF2-40B4-BE49-F238E27FC236}">
                <a16:creationId xmlns:a16="http://schemas.microsoft.com/office/drawing/2014/main" id="{3328BD85-671B-47C3-AAF8-762C1495C478}"/>
              </a:ext>
            </a:extLst>
          </p:cNvPr>
          <p:cNvGrpSpPr>
            <a:grpSpLocks noChangeAspect="1"/>
          </p:cNvGrpSpPr>
          <p:nvPr/>
        </p:nvGrpSpPr>
        <p:grpSpPr>
          <a:xfrm>
            <a:off x="7598052" y="2556937"/>
            <a:ext cx="1713592" cy="1490722"/>
            <a:chOff x="7207030" y="3241902"/>
            <a:chExt cx="1111176" cy="966656"/>
          </a:xfrm>
          <a:solidFill>
            <a:schemeClr val="bg1"/>
          </a:solidFill>
        </p:grpSpPr>
        <p:sp>
          <p:nvSpPr>
            <p:cNvPr id="57" name="Rectangle 56">
              <a:extLst>
                <a:ext uri="{FF2B5EF4-FFF2-40B4-BE49-F238E27FC236}">
                  <a16:creationId xmlns:a16="http://schemas.microsoft.com/office/drawing/2014/main" id="{E640261F-7409-4A05-AC5E-EA4A09B42611}"/>
                </a:ext>
              </a:extLst>
            </p:cNvPr>
            <p:cNvSpPr/>
            <p:nvPr/>
          </p:nvSpPr>
          <p:spPr>
            <a:xfrm>
              <a:off x="7207036"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58" name="Rectangle 57">
              <a:extLst>
                <a:ext uri="{FF2B5EF4-FFF2-40B4-BE49-F238E27FC236}">
                  <a16:creationId xmlns:a16="http://schemas.microsoft.com/office/drawing/2014/main" id="{4F55170E-6D41-407F-A98A-9C6D4D63342D}"/>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59" name="Rectangle 58">
              <a:extLst>
                <a:ext uri="{FF2B5EF4-FFF2-40B4-BE49-F238E27FC236}">
                  <a16:creationId xmlns:a16="http://schemas.microsoft.com/office/drawing/2014/main" id="{BB5C1D95-E19F-4DBA-A25D-F52737294979}"/>
                </a:ext>
              </a:extLst>
            </p:cNvPr>
            <p:cNvSpPr/>
            <p:nvPr/>
          </p:nvSpPr>
          <p:spPr>
            <a:xfrm>
              <a:off x="8086401"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B3</a:t>
              </a:r>
              <a:endParaRPr lang="en-CH" sz="700" dirty="0">
                <a:solidFill>
                  <a:schemeClr val="tx1"/>
                </a:solidFill>
              </a:endParaRPr>
            </a:p>
          </p:txBody>
        </p:sp>
        <p:sp>
          <p:nvSpPr>
            <p:cNvPr id="63" name="Rectangle 62">
              <a:extLst>
                <a:ext uri="{FF2B5EF4-FFF2-40B4-BE49-F238E27FC236}">
                  <a16:creationId xmlns:a16="http://schemas.microsoft.com/office/drawing/2014/main" id="{259DC078-DED2-4EE6-8075-AFD2BC301A6F}"/>
                </a:ext>
              </a:extLst>
            </p:cNvPr>
            <p:cNvSpPr/>
            <p:nvPr/>
          </p:nvSpPr>
          <p:spPr>
            <a:xfrm>
              <a:off x="7207036"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64" name="Rectangle 63">
              <a:extLst>
                <a:ext uri="{FF2B5EF4-FFF2-40B4-BE49-F238E27FC236}">
                  <a16:creationId xmlns:a16="http://schemas.microsoft.com/office/drawing/2014/main" id="{D65805A5-778D-4620-B25F-719BB14AF14A}"/>
                </a:ext>
              </a:extLst>
            </p:cNvPr>
            <p:cNvSpPr/>
            <p:nvPr/>
          </p:nvSpPr>
          <p:spPr>
            <a:xfrm>
              <a:off x="7646716" y="3608097"/>
              <a:ext cx="231805" cy="238259"/>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65" name="Rectangle 64">
              <a:extLst>
                <a:ext uri="{FF2B5EF4-FFF2-40B4-BE49-F238E27FC236}">
                  <a16:creationId xmlns:a16="http://schemas.microsoft.com/office/drawing/2014/main" id="{2DA84C4A-31C3-42A9-A0AE-2B2CAEFC420C}"/>
                </a:ext>
              </a:extLst>
            </p:cNvPr>
            <p:cNvSpPr/>
            <p:nvPr/>
          </p:nvSpPr>
          <p:spPr>
            <a:xfrm>
              <a:off x="8086384"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69" name="Rectangle 68">
              <a:extLst>
                <a:ext uri="{FF2B5EF4-FFF2-40B4-BE49-F238E27FC236}">
                  <a16:creationId xmlns:a16="http://schemas.microsoft.com/office/drawing/2014/main" id="{15450F46-41C1-49C2-B469-04E436BC8A53}"/>
                </a:ext>
              </a:extLst>
            </p:cNvPr>
            <p:cNvSpPr/>
            <p:nvPr/>
          </p:nvSpPr>
          <p:spPr>
            <a:xfrm>
              <a:off x="7207030"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70" name="Rectangle 69">
              <a:extLst>
                <a:ext uri="{FF2B5EF4-FFF2-40B4-BE49-F238E27FC236}">
                  <a16:creationId xmlns:a16="http://schemas.microsoft.com/office/drawing/2014/main" id="{20908C2C-2F85-463F-BED9-5D0B2B5A7DAE}"/>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71" name="Rectangle 70">
              <a:extLst>
                <a:ext uri="{FF2B5EF4-FFF2-40B4-BE49-F238E27FC236}">
                  <a16:creationId xmlns:a16="http://schemas.microsoft.com/office/drawing/2014/main" id="{AB53E622-9636-4388-BF6F-894C11FB444D}"/>
                </a:ext>
              </a:extLst>
            </p:cNvPr>
            <p:cNvSpPr/>
            <p:nvPr/>
          </p:nvSpPr>
          <p:spPr>
            <a:xfrm>
              <a:off x="8086384"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B9</a:t>
              </a:r>
              <a:endParaRPr lang="en-CH" sz="700" dirty="0">
                <a:solidFill>
                  <a:schemeClr val="tx1"/>
                </a:solidFill>
              </a:endParaRPr>
            </a:p>
          </p:txBody>
        </p:sp>
      </p:grpSp>
      <p:sp>
        <p:nvSpPr>
          <p:cNvPr id="156" name="TextBox 155">
            <a:extLst>
              <a:ext uri="{FF2B5EF4-FFF2-40B4-BE49-F238E27FC236}">
                <a16:creationId xmlns:a16="http://schemas.microsoft.com/office/drawing/2014/main" id="{092D0495-40E6-4417-B65F-C168458DB0F6}"/>
              </a:ext>
            </a:extLst>
          </p:cNvPr>
          <p:cNvSpPr txBox="1"/>
          <p:nvPr/>
        </p:nvSpPr>
        <p:spPr>
          <a:xfrm>
            <a:off x="8275701" y="1967917"/>
            <a:ext cx="355600" cy="369332"/>
          </a:xfrm>
          <a:prstGeom prst="rect">
            <a:avLst/>
          </a:prstGeom>
          <a:noFill/>
        </p:spPr>
        <p:txBody>
          <a:bodyPr wrap="square" rtlCol="0">
            <a:spAutoFit/>
          </a:bodyPr>
          <a:lstStyle/>
          <a:p>
            <a:pPr algn="ctr"/>
            <a:r>
              <a:rPr lang="de-CH" b="1" dirty="0"/>
              <a:t>B</a:t>
            </a:r>
            <a:endParaRPr lang="en-CH" b="1" dirty="0"/>
          </a:p>
        </p:txBody>
      </p:sp>
      <p:sp>
        <p:nvSpPr>
          <p:cNvPr id="158" name="TextBox 157">
            <a:extLst>
              <a:ext uri="{FF2B5EF4-FFF2-40B4-BE49-F238E27FC236}">
                <a16:creationId xmlns:a16="http://schemas.microsoft.com/office/drawing/2014/main" id="{FD03A7D5-A32F-4E0C-9806-7069587E089F}"/>
              </a:ext>
            </a:extLst>
          </p:cNvPr>
          <p:cNvSpPr txBox="1"/>
          <p:nvPr/>
        </p:nvSpPr>
        <p:spPr>
          <a:xfrm>
            <a:off x="10261349" y="2583398"/>
            <a:ext cx="355600" cy="369332"/>
          </a:xfrm>
          <a:prstGeom prst="rect">
            <a:avLst/>
          </a:prstGeom>
          <a:noFill/>
        </p:spPr>
        <p:txBody>
          <a:bodyPr wrap="square" rtlCol="0">
            <a:spAutoFit/>
          </a:bodyPr>
          <a:lstStyle/>
          <a:p>
            <a:pPr algn="ctr"/>
            <a:r>
              <a:rPr lang="de-CH" b="1" dirty="0"/>
              <a:t>C</a:t>
            </a:r>
            <a:endParaRPr lang="en-CH" b="1" dirty="0"/>
          </a:p>
        </p:txBody>
      </p:sp>
      <p:sp>
        <p:nvSpPr>
          <p:cNvPr id="159" name="TextBox 158">
            <a:extLst>
              <a:ext uri="{FF2B5EF4-FFF2-40B4-BE49-F238E27FC236}">
                <a16:creationId xmlns:a16="http://schemas.microsoft.com/office/drawing/2014/main" id="{D867CA3C-D056-417A-970C-9096BB0FE912}"/>
              </a:ext>
            </a:extLst>
          </p:cNvPr>
          <p:cNvSpPr txBox="1"/>
          <p:nvPr/>
        </p:nvSpPr>
        <p:spPr>
          <a:xfrm>
            <a:off x="6263607" y="2617082"/>
            <a:ext cx="355600" cy="369332"/>
          </a:xfrm>
          <a:prstGeom prst="rect">
            <a:avLst/>
          </a:prstGeom>
          <a:noFill/>
        </p:spPr>
        <p:txBody>
          <a:bodyPr wrap="square" rtlCol="0">
            <a:spAutoFit/>
          </a:bodyPr>
          <a:lstStyle/>
          <a:p>
            <a:pPr algn="ctr"/>
            <a:r>
              <a:rPr lang="de-CH" b="1" dirty="0"/>
              <a:t>A</a:t>
            </a:r>
            <a:endParaRPr lang="en-CH" b="1" dirty="0"/>
          </a:p>
        </p:txBody>
      </p:sp>
      <p:grpSp>
        <p:nvGrpSpPr>
          <p:cNvPr id="198" name="Group 197">
            <a:extLst>
              <a:ext uri="{FF2B5EF4-FFF2-40B4-BE49-F238E27FC236}">
                <a16:creationId xmlns:a16="http://schemas.microsoft.com/office/drawing/2014/main" id="{597A6F3C-7EB6-4D88-B0DB-0AA46C266A0F}"/>
              </a:ext>
            </a:extLst>
          </p:cNvPr>
          <p:cNvGrpSpPr>
            <a:grpSpLocks noChangeAspect="1"/>
          </p:cNvGrpSpPr>
          <p:nvPr/>
        </p:nvGrpSpPr>
        <p:grpSpPr>
          <a:xfrm flipH="1">
            <a:off x="5617435" y="2387387"/>
            <a:ext cx="1709748" cy="3110938"/>
            <a:chOff x="9516727" y="3067443"/>
            <a:chExt cx="1124391" cy="2009207"/>
          </a:xfrm>
          <a:solidFill>
            <a:schemeClr val="bg1"/>
          </a:solidFill>
        </p:grpSpPr>
        <p:cxnSp>
          <p:nvCxnSpPr>
            <p:cNvPr id="199" name="Gerader Verbinder 36">
              <a:extLst>
                <a:ext uri="{FF2B5EF4-FFF2-40B4-BE49-F238E27FC236}">
                  <a16:creationId xmlns:a16="http://schemas.microsoft.com/office/drawing/2014/main" id="{B3FEEA44-51EB-4DFA-8920-FE2B3E79331C}"/>
                </a:ext>
              </a:extLst>
            </p:cNvPr>
            <p:cNvCxnSpPr/>
            <p:nvPr/>
          </p:nvCxnSpPr>
          <p:spPr>
            <a:xfrm>
              <a:off x="9516727" y="3067443"/>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0" name="Gerader Verbinder 37">
              <a:extLst>
                <a:ext uri="{FF2B5EF4-FFF2-40B4-BE49-F238E27FC236}">
                  <a16:creationId xmlns:a16="http://schemas.microsoft.com/office/drawing/2014/main" id="{5DCA3310-99E5-4A1E-AFA3-B8C199093D65}"/>
                </a:ext>
              </a:extLst>
            </p:cNvPr>
            <p:cNvCxnSpPr/>
            <p:nvPr/>
          </p:nvCxnSpPr>
          <p:spPr>
            <a:xfrm>
              <a:off x="9516727" y="4274660"/>
              <a:ext cx="1124391" cy="801990"/>
            </a:xfrm>
            <a:prstGeom prst="line">
              <a:avLst/>
            </a:prstGeom>
            <a:grpFill/>
            <a:ln w="12700"/>
          </p:spPr>
          <p:style>
            <a:lnRef idx="1">
              <a:schemeClr val="dk1"/>
            </a:lnRef>
            <a:fillRef idx="0">
              <a:schemeClr val="dk1"/>
            </a:fillRef>
            <a:effectRef idx="0">
              <a:schemeClr val="dk1"/>
            </a:effectRef>
            <a:fontRef idx="minor">
              <a:schemeClr val="tx1"/>
            </a:fontRef>
          </p:style>
        </p:cxnSp>
        <p:cxnSp>
          <p:nvCxnSpPr>
            <p:cNvPr id="201" name="Gerader Verbinder 38">
              <a:extLst>
                <a:ext uri="{FF2B5EF4-FFF2-40B4-BE49-F238E27FC236}">
                  <a16:creationId xmlns:a16="http://schemas.microsoft.com/office/drawing/2014/main" id="{BAA7247D-A536-43AE-ABCE-AA898A89F63C}"/>
                </a:ext>
              </a:extLst>
            </p:cNvPr>
            <p:cNvCxnSpPr>
              <a:cxnSpLocks/>
            </p:cNvCxnSpPr>
            <p:nvPr/>
          </p:nvCxnSpPr>
          <p:spPr>
            <a:xfrm flipH="1">
              <a:off x="10641118" y="3869433"/>
              <a:ext cx="0" cy="1207217"/>
            </a:xfrm>
            <a:prstGeom prst="line">
              <a:avLst/>
            </a:prstGeom>
            <a:grpFill/>
            <a:ln w="9525"/>
          </p:spPr>
          <p:style>
            <a:lnRef idx="1">
              <a:schemeClr val="dk1"/>
            </a:lnRef>
            <a:fillRef idx="0">
              <a:schemeClr val="dk1"/>
            </a:fillRef>
            <a:effectRef idx="0">
              <a:schemeClr val="dk1"/>
            </a:effectRef>
            <a:fontRef idx="minor">
              <a:schemeClr val="tx1"/>
            </a:fontRef>
          </p:style>
        </p:cxnSp>
      </p:grpSp>
      <p:grpSp>
        <p:nvGrpSpPr>
          <p:cNvPr id="258" name="Group 257">
            <a:extLst>
              <a:ext uri="{FF2B5EF4-FFF2-40B4-BE49-F238E27FC236}">
                <a16:creationId xmlns:a16="http://schemas.microsoft.com/office/drawing/2014/main" id="{5AD97808-D572-40B7-948E-FA81284BCEBD}"/>
              </a:ext>
            </a:extLst>
          </p:cNvPr>
          <p:cNvGrpSpPr/>
          <p:nvPr/>
        </p:nvGrpSpPr>
        <p:grpSpPr>
          <a:xfrm>
            <a:off x="5897707" y="2727109"/>
            <a:ext cx="1257632" cy="2381465"/>
            <a:chOff x="5449410" y="3584879"/>
            <a:chExt cx="1281552" cy="2376090"/>
          </a:xfrm>
          <a:solidFill>
            <a:schemeClr val="bg1"/>
          </a:solidFill>
        </p:grpSpPr>
        <p:grpSp>
          <p:nvGrpSpPr>
            <p:cNvPr id="243" name="Group 242">
              <a:extLst>
                <a:ext uri="{FF2B5EF4-FFF2-40B4-BE49-F238E27FC236}">
                  <a16:creationId xmlns:a16="http://schemas.microsoft.com/office/drawing/2014/main" id="{2978F7F2-4EEA-428E-9FF8-A632C88021BC}"/>
                </a:ext>
              </a:extLst>
            </p:cNvPr>
            <p:cNvGrpSpPr/>
            <p:nvPr/>
          </p:nvGrpSpPr>
          <p:grpSpPr>
            <a:xfrm>
              <a:off x="5955883" y="3584879"/>
              <a:ext cx="775079" cy="2017217"/>
              <a:chOff x="5991381" y="3561125"/>
              <a:chExt cx="775079" cy="2017217"/>
            </a:xfrm>
            <a:grpFill/>
          </p:grpSpPr>
          <p:sp>
            <p:nvSpPr>
              <p:cNvPr id="237" name="Freeform: Shape 236">
                <a:extLst>
                  <a:ext uri="{FF2B5EF4-FFF2-40B4-BE49-F238E27FC236}">
                    <a16:creationId xmlns:a16="http://schemas.microsoft.com/office/drawing/2014/main" id="{89216755-9F57-40D2-B51F-E3E46ECEB6A1}"/>
                  </a:ext>
                </a:extLst>
              </p:cNvPr>
              <p:cNvSpPr>
                <a:spLocks noChangeAspect="1"/>
              </p:cNvSpPr>
              <p:nvPr/>
            </p:nvSpPr>
            <p:spPr>
              <a:xfrm>
                <a:off x="6492912" y="4676174"/>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A9</a:t>
                </a:r>
                <a:endParaRPr lang="en-CH" sz="500" dirty="0">
                  <a:solidFill>
                    <a:schemeClr val="tx1"/>
                  </a:solidFill>
                </a:endParaRPr>
              </a:p>
            </p:txBody>
          </p:sp>
          <p:sp>
            <p:nvSpPr>
              <p:cNvPr id="238" name="Freeform: Shape 237">
                <a:extLst>
                  <a:ext uri="{FF2B5EF4-FFF2-40B4-BE49-F238E27FC236}">
                    <a16:creationId xmlns:a16="http://schemas.microsoft.com/office/drawing/2014/main" id="{CE7EF70A-45CA-4C16-8DE4-A792358C2008}"/>
                  </a:ext>
                </a:extLst>
              </p:cNvPr>
              <p:cNvSpPr>
                <a:spLocks noChangeAspect="1"/>
              </p:cNvSpPr>
              <p:nvPr/>
            </p:nvSpPr>
            <p:spPr>
              <a:xfrm>
                <a:off x="6492888" y="4117609"/>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A6</a:t>
                </a:r>
                <a:endParaRPr lang="en-CH" sz="500" dirty="0">
                  <a:solidFill>
                    <a:schemeClr val="tx1"/>
                  </a:solidFill>
                </a:endParaRPr>
              </a:p>
            </p:txBody>
          </p:sp>
          <p:sp>
            <p:nvSpPr>
              <p:cNvPr id="239" name="Freeform: Shape 238">
                <a:extLst>
                  <a:ext uri="{FF2B5EF4-FFF2-40B4-BE49-F238E27FC236}">
                    <a16:creationId xmlns:a16="http://schemas.microsoft.com/office/drawing/2014/main" id="{6F74E0BB-AEB6-459C-AD16-B25E6DCB9E12}"/>
                  </a:ext>
                </a:extLst>
              </p:cNvPr>
              <p:cNvSpPr>
                <a:spLocks noChangeAspect="1"/>
              </p:cNvSpPr>
              <p:nvPr/>
            </p:nvSpPr>
            <p:spPr>
              <a:xfrm>
                <a:off x="6486962" y="3561125"/>
                <a:ext cx="273550"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A3</a:t>
                </a:r>
                <a:endParaRPr lang="en-CH" sz="500" dirty="0">
                  <a:solidFill>
                    <a:schemeClr val="tx1"/>
                  </a:solidFill>
                </a:endParaRPr>
              </a:p>
            </p:txBody>
          </p:sp>
          <p:sp>
            <p:nvSpPr>
              <p:cNvPr id="240" name="Freeform: Shape 239">
                <a:extLst>
                  <a:ext uri="{FF2B5EF4-FFF2-40B4-BE49-F238E27FC236}">
                    <a16:creationId xmlns:a16="http://schemas.microsoft.com/office/drawing/2014/main" id="{B9D0643A-FC80-4F1D-9D90-BA798C8C2CEA}"/>
                  </a:ext>
                </a:extLst>
              </p:cNvPr>
              <p:cNvSpPr>
                <a:spLocks noChangeAspect="1"/>
              </p:cNvSpPr>
              <p:nvPr/>
            </p:nvSpPr>
            <p:spPr>
              <a:xfrm>
                <a:off x="5997314" y="5011167"/>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A8</a:t>
                </a:r>
                <a:endParaRPr lang="en-CH" sz="500" dirty="0">
                  <a:solidFill>
                    <a:schemeClr val="tx1"/>
                  </a:solidFill>
                </a:endParaRPr>
              </a:p>
            </p:txBody>
          </p:sp>
          <p:sp>
            <p:nvSpPr>
              <p:cNvPr id="241" name="Freeform: Shape 240">
                <a:extLst>
                  <a:ext uri="{FF2B5EF4-FFF2-40B4-BE49-F238E27FC236}">
                    <a16:creationId xmlns:a16="http://schemas.microsoft.com/office/drawing/2014/main" id="{1DE96595-3493-4D37-9659-B21224AF899F}"/>
                  </a:ext>
                </a:extLst>
              </p:cNvPr>
              <p:cNvSpPr>
                <a:spLocks noChangeAspect="1"/>
              </p:cNvSpPr>
              <p:nvPr/>
            </p:nvSpPr>
            <p:spPr>
              <a:xfrm>
                <a:off x="5997314" y="4452602"/>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A5</a:t>
                </a:r>
                <a:endParaRPr lang="en-CH" sz="500" dirty="0">
                  <a:solidFill>
                    <a:schemeClr val="tx1"/>
                  </a:solidFill>
                </a:endParaRPr>
              </a:p>
            </p:txBody>
          </p:sp>
          <p:sp>
            <p:nvSpPr>
              <p:cNvPr id="242" name="Freeform: Shape 241">
                <a:extLst>
                  <a:ext uri="{FF2B5EF4-FFF2-40B4-BE49-F238E27FC236}">
                    <a16:creationId xmlns:a16="http://schemas.microsoft.com/office/drawing/2014/main" id="{687349B2-DF30-4359-B93F-A862FA7D810E}"/>
                  </a:ext>
                </a:extLst>
              </p:cNvPr>
              <p:cNvSpPr>
                <a:spLocks noChangeAspect="1"/>
              </p:cNvSpPr>
              <p:nvPr/>
            </p:nvSpPr>
            <p:spPr>
              <a:xfrm>
                <a:off x="5991381" y="3896124"/>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A2</a:t>
                </a:r>
                <a:endParaRPr lang="en-CH" sz="500" dirty="0">
                  <a:solidFill>
                    <a:schemeClr val="tx1"/>
                  </a:solidFill>
                </a:endParaRPr>
              </a:p>
            </p:txBody>
          </p:sp>
        </p:grpSp>
        <p:sp>
          <p:nvSpPr>
            <p:cNvPr id="254" name="Freeform: Shape 253">
              <a:extLst>
                <a:ext uri="{FF2B5EF4-FFF2-40B4-BE49-F238E27FC236}">
                  <a16:creationId xmlns:a16="http://schemas.microsoft.com/office/drawing/2014/main" id="{0E8F6CAA-1955-4297-8BA8-6C0975DB6157}"/>
                </a:ext>
              </a:extLst>
            </p:cNvPr>
            <p:cNvSpPr>
              <a:spLocks noChangeAspect="1"/>
            </p:cNvSpPr>
            <p:nvPr/>
          </p:nvSpPr>
          <p:spPr>
            <a:xfrm>
              <a:off x="5455349" y="5393794"/>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A7</a:t>
              </a:r>
              <a:endParaRPr lang="en-CH" sz="500" dirty="0">
                <a:solidFill>
                  <a:schemeClr val="tx1"/>
                </a:solidFill>
              </a:endParaRPr>
            </a:p>
          </p:txBody>
        </p:sp>
        <p:sp>
          <p:nvSpPr>
            <p:cNvPr id="255" name="Freeform: Shape 254">
              <a:extLst>
                <a:ext uri="{FF2B5EF4-FFF2-40B4-BE49-F238E27FC236}">
                  <a16:creationId xmlns:a16="http://schemas.microsoft.com/office/drawing/2014/main" id="{B6B092B7-58FA-4F27-888D-571F7E3E8166}"/>
                </a:ext>
              </a:extLst>
            </p:cNvPr>
            <p:cNvSpPr>
              <a:spLocks noChangeAspect="1"/>
            </p:cNvSpPr>
            <p:nvPr/>
          </p:nvSpPr>
          <p:spPr>
            <a:xfrm>
              <a:off x="5455349" y="483522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A4</a:t>
              </a:r>
              <a:endParaRPr lang="en-CH" sz="500" dirty="0">
                <a:solidFill>
                  <a:schemeClr val="tx1"/>
                </a:solidFill>
              </a:endParaRPr>
            </a:p>
          </p:txBody>
        </p:sp>
        <p:sp>
          <p:nvSpPr>
            <p:cNvPr id="256" name="Freeform: Shape 255">
              <a:extLst>
                <a:ext uri="{FF2B5EF4-FFF2-40B4-BE49-F238E27FC236}">
                  <a16:creationId xmlns:a16="http://schemas.microsoft.com/office/drawing/2014/main" id="{032CB8C5-D305-402F-9115-21946161579F}"/>
                </a:ext>
              </a:extLst>
            </p:cNvPr>
            <p:cNvSpPr>
              <a:spLocks noChangeAspect="1"/>
            </p:cNvSpPr>
            <p:nvPr/>
          </p:nvSpPr>
          <p:spPr>
            <a:xfrm>
              <a:off x="5449410" y="4278748"/>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A1</a:t>
              </a:r>
              <a:endParaRPr lang="en-CH" sz="500" dirty="0">
                <a:solidFill>
                  <a:schemeClr val="tx1"/>
                </a:solidFill>
              </a:endParaRPr>
            </a:p>
          </p:txBody>
        </p:sp>
      </p:grpSp>
      <p:grpSp>
        <p:nvGrpSpPr>
          <p:cNvPr id="260" name="Group 259">
            <a:extLst>
              <a:ext uri="{FF2B5EF4-FFF2-40B4-BE49-F238E27FC236}">
                <a16:creationId xmlns:a16="http://schemas.microsoft.com/office/drawing/2014/main" id="{08B6EDAC-70C8-4F49-80D6-818C561C7FF5}"/>
              </a:ext>
            </a:extLst>
          </p:cNvPr>
          <p:cNvGrpSpPr/>
          <p:nvPr/>
        </p:nvGrpSpPr>
        <p:grpSpPr>
          <a:xfrm flipH="1">
            <a:off x="9764378" y="2716948"/>
            <a:ext cx="1282917" cy="2406552"/>
            <a:chOff x="5869326" y="3244618"/>
            <a:chExt cx="1290027" cy="2406552"/>
          </a:xfrm>
          <a:solidFill>
            <a:schemeClr val="bg1"/>
          </a:solidFill>
        </p:grpSpPr>
        <p:sp>
          <p:nvSpPr>
            <p:cNvPr id="264" name="Freeform: Shape 263">
              <a:extLst>
                <a:ext uri="{FF2B5EF4-FFF2-40B4-BE49-F238E27FC236}">
                  <a16:creationId xmlns:a16="http://schemas.microsoft.com/office/drawing/2014/main" id="{E03C390A-DD75-4C3D-9882-3CB7D934268F}"/>
                </a:ext>
              </a:extLst>
            </p:cNvPr>
            <p:cNvSpPr>
              <a:spLocks noChangeAspect="1"/>
            </p:cNvSpPr>
            <p:nvPr/>
          </p:nvSpPr>
          <p:spPr>
            <a:xfrm>
              <a:off x="6885804" y="4359661"/>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C7</a:t>
              </a:r>
              <a:endParaRPr lang="en-CH" sz="500" dirty="0">
                <a:solidFill>
                  <a:schemeClr val="tx1"/>
                </a:solidFill>
              </a:endParaRPr>
            </a:p>
          </p:txBody>
        </p:sp>
        <p:sp>
          <p:nvSpPr>
            <p:cNvPr id="265" name="Freeform: Shape 264">
              <a:extLst>
                <a:ext uri="{FF2B5EF4-FFF2-40B4-BE49-F238E27FC236}">
                  <a16:creationId xmlns:a16="http://schemas.microsoft.com/office/drawing/2014/main" id="{F6832AA3-0859-411C-B0E3-C8E966FD433F}"/>
                </a:ext>
              </a:extLst>
            </p:cNvPr>
            <p:cNvSpPr>
              <a:spLocks noChangeAspect="1"/>
            </p:cNvSpPr>
            <p:nvPr/>
          </p:nvSpPr>
          <p:spPr>
            <a:xfrm>
              <a:off x="6885786" y="3801096"/>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C4</a:t>
              </a:r>
              <a:endParaRPr lang="en-CH" sz="500" dirty="0">
                <a:solidFill>
                  <a:schemeClr val="tx1"/>
                </a:solidFill>
              </a:endParaRPr>
            </a:p>
          </p:txBody>
        </p:sp>
        <p:sp>
          <p:nvSpPr>
            <p:cNvPr id="266" name="Freeform: Shape 265">
              <a:extLst>
                <a:ext uri="{FF2B5EF4-FFF2-40B4-BE49-F238E27FC236}">
                  <a16:creationId xmlns:a16="http://schemas.microsoft.com/office/drawing/2014/main" id="{A9DA13C0-BC95-468C-930A-414845FE5FA7}"/>
                </a:ext>
              </a:extLst>
            </p:cNvPr>
            <p:cNvSpPr>
              <a:spLocks noChangeAspect="1"/>
            </p:cNvSpPr>
            <p:nvPr/>
          </p:nvSpPr>
          <p:spPr>
            <a:xfrm>
              <a:off x="6879862" y="324461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C1</a:t>
              </a:r>
              <a:endParaRPr lang="en-CH" sz="500" dirty="0">
                <a:solidFill>
                  <a:schemeClr val="tx1"/>
                </a:solidFill>
              </a:endParaRPr>
            </a:p>
          </p:txBody>
        </p:sp>
        <p:sp>
          <p:nvSpPr>
            <p:cNvPr id="267" name="Freeform: Shape 266">
              <a:extLst>
                <a:ext uri="{FF2B5EF4-FFF2-40B4-BE49-F238E27FC236}">
                  <a16:creationId xmlns:a16="http://schemas.microsoft.com/office/drawing/2014/main" id="{5CEB5C14-00A2-401A-B304-E39F7FAACF3A}"/>
                </a:ext>
              </a:extLst>
            </p:cNvPr>
            <p:cNvSpPr>
              <a:spLocks noChangeAspect="1"/>
            </p:cNvSpPr>
            <p:nvPr/>
          </p:nvSpPr>
          <p:spPr>
            <a:xfrm>
              <a:off x="6402190" y="4716538"/>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C8</a:t>
              </a:r>
              <a:endParaRPr lang="en-CH" sz="500" dirty="0">
                <a:solidFill>
                  <a:schemeClr val="tx1"/>
                </a:solidFill>
              </a:endParaRPr>
            </a:p>
          </p:txBody>
        </p:sp>
        <p:sp>
          <p:nvSpPr>
            <p:cNvPr id="268" name="Freeform: Shape 267">
              <a:extLst>
                <a:ext uri="{FF2B5EF4-FFF2-40B4-BE49-F238E27FC236}">
                  <a16:creationId xmlns:a16="http://schemas.microsoft.com/office/drawing/2014/main" id="{D9A204E5-CBA6-4284-B3D9-068B274136D3}"/>
                </a:ext>
              </a:extLst>
            </p:cNvPr>
            <p:cNvSpPr>
              <a:spLocks noChangeAspect="1"/>
            </p:cNvSpPr>
            <p:nvPr/>
          </p:nvSpPr>
          <p:spPr>
            <a:xfrm>
              <a:off x="6402190" y="4157973"/>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C5</a:t>
              </a:r>
              <a:endParaRPr lang="en-CH" sz="500" dirty="0">
                <a:solidFill>
                  <a:schemeClr val="tx1"/>
                </a:solidFill>
              </a:endParaRPr>
            </a:p>
          </p:txBody>
        </p:sp>
        <p:sp>
          <p:nvSpPr>
            <p:cNvPr id="269" name="Freeform: Shape 268">
              <a:extLst>
                <a:ext uri="{FF2B5EF4-FFF2-40B4-BE49-F238E27FC236}">
                  <a16:creationId xmlns:a16="http://schemas.microsoft.com/office/drawing/2014/main" id="{A7D81948-4B19-4A2E-B21F-F664FE821E47}"/>
                </a:ext>
              </a:extLst>
            </p:cNvPr>
            <p:cNvSpPr>
              <a:spLocks noChangeAspect="1"/>
            </p:cNvSpPr>
            <p:nvPr/>
          </p:nvSpPr>
          <p:spPr>
            <a:xfrm>
              <a:off x="6396257" y="3601495"/>
              <a:ext cx="273549"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C2</a:t>
              </a:r>
              <a:endParaRPr lang="en-CH" sz="500" dirty="0">
                <a:solidFill>
                  <a:schemeClr val="tx1"/>
                </a:solidFill>
              </a:endParaRPr>
            </a:p>
          </p:txBody>
        </p:sp>
        <p:sp>
          <p:nvSpPr>
            <p:cNvPr id="270" name="Freeform: Shape 269">
              <a:extLst>
                <a:ext uri="{FF2B5EF4-FFF2-40B4-BE49-F238E27FC236}">
                  <a16:creationId xmlns:a16="http://schemas.microsoft.com/office/drawing/2014/main" id="{F612A97C-962C-4048-AC0A-990CD54E01B5}"/>
                </a:ext>
              </a:extLst>
            </p:cNvPr>
            <p:cNvSpPr>
              <a:spLocks noChangeAspect="1"/>
            </p:cNvSpPr>
            <p:nvPr/>
          </p:nvSpPr>
          <p:spPr>
            <a:xfrm>
              <a:off x="5875284" y="5083995"/>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C9</a:t>
              </a:r>
              <a:endParaRPr lang="en-CH" sz="500" dirty="0">
                <a:solidFill>
                  <a:schemeClr val="tx1"/>
                </a:solidFill>
              </a:endParaRPr>
            </a:p>
          </p:txBody>
        </p:sp>
        <p:sp>
          <p:nvSpPr>
            <p:cNvPr id="271" name="Freeform: Shape 270">
              <a:extLst>
                <a:ext uri="{FF2B5EF4-FFF2-40B4-BE49-F238E27FC236}">
                  <a16:creationId xmlns:a16="http://schemas.microsoft.com/office/drawing/2014/main" id="{BB1F2DAC-BE3C-4D2B-A8E2-385C51B622EB}"/>
                </a:ext>
              </a:extLst>
            </p:cNvPr>
            <p:cNvSpPr>
              <a:spLocks noChangeAspect="1"/>
            </p:cNvSpPr>
            <p:nvPr/>
          </p:nvSpPr>
          <p:spPr>
            <a:xfrm>
              <a:off x="5875284" y="4525430"/>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C6</a:t>
              </a:r>
              <a:endParaRPr lang="en-CH" sz="500" dirty="0">
                <a:solidFill>
                  <a:schemeClr val="tx1"/>
                </a:solidFill>
              </a:endParaRPr>
            </a:p>
          </p:txBody>
        </p:sp>
        <p:sp>
          <p:nvSpPr>
            <p:cNvPr id="272" name="Freeform: Shape 271">
              <a:extLst>
                <a:ext uri="{FF2B5EF4-FFF2-40B4-BE49-F238E27FC236}">
                  <a16:creationId xmlns:a16="http://schemas.microsoft.com/office/drawing/2014/main" id="{4CC7770B-238B-4D80-B666-7590A2BECE11}"/>
                </a:ext>
              </a:extLst>
            </p:cNvPr>
            <p:cNvSpPr>
              <a:spLocks noChangeAspect="1"/>
            </p:cNvSpPr>
            <p:nvPr/>
          </p:nvSpPr>
          <p:spPr>
            <a:xfrm>
              <a:off x="5869326" y="3968952"/>
              <a:ext cx="273548" cy="567175"/>
            </a:xfrm>
            <a:custGeom>
              <a:avLst/>
              <a:gdLst>
                <a:gd name="connsiteX0" fmla="*/ 1384300 w 1384300"/>
                <a:gd name="connsiteY0" fmla="*/ 0 h 2870200"/>
                <a:gd name="connsiteX1" fmla="*/ 0 w 1384300"/>
                <a:gd name="connsiteY1" fmla="*/ 1009650 h 2870200"/>
                <a:gd name="connsiteX2" fmla="*/ 0 w 1384300"/>
                <a:gd name="connsiteY2" fmla="*/ 2870200 h 2870200"/>
                <a:gd name="connsiteX3" fmla="*/ 1384300 w 1384300"/>
                <a:gd name="connsiteY3" fmla="*/ 1873250 h 2870200"/>
                <a:gd name="connsiteX4" fmla="*/ 1384300 w 1384300"/>
                <a:gd name="connsiteY4" fmla="*/ 0 h 28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300" h="2870200">
                  <a:moveTo>
                    <a:pt x="1384300" y="0"/>
                  </a:moveTo>
                  <a:lnTo>
                    <a:pt x="0" y="1009650"/>
                  </a:lnTo>
                  <a:lnTo>
                    <a:pt x="0" y="2870200"/>
                  </a:lnTo>
                  <a:lnTo>
                    <a:pt x="1384300" y="1873250"/>
                  </a:lnTo>
                  <a:lnTo>
                    <a:pt x="1384300" y="0"/>
                  </a:lnTo>
                  <a:close/>
                </a:path>
              </a:pathLst>
            </a:cu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CH" sz="500" dirty="0">
                  <a:solidFill>
                    <a:schemeClr val="tx1"/>
                  </a:solidFill>
                </a:rPr>
                <a:t>C3</a:t>
              </a:r>
              <a:endParaRPr lang="en-CH" sz="500" dirty="0">
                <a:solidFill>
                  <a:schemeClr val="tx1"/>
                </a:solidFill>
              </a:endParaRPr>
            </a:p>
          </p:txBody>
        </p:sp>
      </p:grpSp>
      <p:cxnSp>
        <p:nvCxnSpPr>
          <p:cNvPr id="79" name="Gerade Verbindung mit Pfeil 12">
            <a:extLst>
              <a:ext uri="{FF2B5EF4-FFF2-40B4-BE49-F238E27FC236}">
                <a16:creationId xmlns:a16="http://schemas.microsoft.com/office/drawing/2014/main" id="{F6D9E0F6-4746-4CCC-934F-12718D901658}"/>
              </a:ext>
            </a:extLst>
          </p:cNvPr>
          <p:cNvCxnSpPr>
            <a:cxnSpLocks/>
          </p:cNvCxnSpPr>
          <p:nvPr/>
        </p:nvCxnSpPr>
        <p:spPr>
          <a:xfrm>
            <a:off x="9195947" y="3309158"/>
            <a:ext cx="1657465" cy="15043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3" name="Gerade Verbindung mit Pfeil 12">
            <a:extLst>
              <a:ext uri="{FF2B5EF4-FFF2-40B4-BE49-F238E27FC236}">
                <a16:creationId xmlns:a16="http://schemas.microsoft.com/office/drawing/2014/main" id="{3E412DD7-89FC-4460-8EDC-6B95D38B2A74}"/>
              </a:ext>
            </a:extLst>
          </p:cNvPr>
          <p:cNvCxnSpPr>
            <a:cxnSpLocks/>
          </p:cNvCxnSpPr>
          <p:nvPr/>
        </p:nvCxnSpPr>
        <p:spPr>
          <a:xfrm flipH="1" flipV="1">
            <a:off x="6096000" y="4249107"/>
            <a:ext cx="4757412" cy="589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Gerade Verbindung mit Pfeil 7">
            <a:extLst>
              <a:ext uri="{FF2B5EF4-FFF2-40B4-BE49-F238E27FC236}">
                <a16:creationId xmlns:a16="http://schemas.microsoft.com/office/drawing/2014/main" id="{444014FA-9197-4C91-A29B-33AF3F18E4A2}"/>
              </a:ext>
            </a:extLst>
          </p:cNvPr>
          <p:cNvCxnSpPr>
            <a:cxnSpLocks/>
          </p:cNvCxnSpPr>
          <p:nvPr/>
        </p:nvCxnSpPr>
        <p:spPr>
          <a:xfrm flipH="1" flipV="1">
            <a:off x="7838877" y="2767620"/>
            <a:ext cx="558951" cy="48297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Gerade Verbindung mit Pfeil 9">
            <a:extLst>
              <a:ext uri="{FF2B5EF4-FFF2-40B4-BE49-F238E27FC236}">
                <a16:creationId xmlns:a16="http://schemas.microsoft.com/office/drawing/2014/main" id="{188E9337-EB39-499D-91BE-863BDA573236}"/>
              </a:ext>
            </a:extLst>
          </p:cNvPr>
          <p:cNvCxnSpPr>
            <a:cxnSpLocks/>
          </p:cNvCxnSpPr>
          <p:nvPr/>
        </p:nvCxnSpPr>
        <p:spPr>
          <a:xfrm>
            <a:off x="7778363" y="2789327"/>
            <a:ext cx="0" cy="102003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3" name="Gerade Verbindung mit Pfeil 12">
            <a:extLst>
              <a:ext uri="{FF2B5EF4-FFF2-40B4-BE49-F238E27FC236}">
                <a16:creationId xmlns:a16="http://schemas.microsoft.com/office/drawing/2014/main" id="{DEABCBC6-8F18-4534-AC63-2E05707C7C33}"/>
              </a:ext>
            </a:extLst>
          </p:cNvPr>
          <p:cNvCxnSpPr>
            <a:cxnSpLocks/>
          </p:cNvCxnSpPr>
          <p:nvPr/>
        </p:nvCxnSpPr>
        <p:spPr>
          <a:xfrm flipV="1">
            <a:off x="7838877" y="3309158"/>
            <a:ext cx="1231862" cy="5400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2C3C6802-9874-46C9-A84D-F677B9BBD44B}"/>
              </a:ext>
            </a:extLst>
          </p:cNvPr>
          <p:cNvCxnSpPr>
            <a:cxnSpLocks/>
          </p:cNvCxnSpPr>
          <p:nvPr/>
        </p:nvCxnSpPr>
        <p:spPr>
          <a:xfrm flipV="1">
            <a:off x="2514532" y="2872770"/>
            <a:ext cx="758807" cy="771915"/>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441137BB-E7E6-4C65-B473-95725836649F}"/>
              </a:ext>
            </a:extLst>
          </p:cNvPr>
          <p:cNvCxnSpPr>
            <a:cxnSpLocks/>
          </p:cNvCxnSpPr>
          <p:nvPr/>
        </p:nvCxnSpPr>
        <p:spPr>
          <a:xfrm>
            <a:off x="2513379" y="3642308"/>
            <a:ext cx="759960" cy="447434"/>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D803A878-2900-4E41-B048-8C898081BAE1}"/>
              </a:ext>
            </a:extLst>
          </p:cNvPr>
          <p:cNvCxnSpPr>
            <a:cxnSpLocks/>
          </p:cNvCxnSpPr>
          <p:nvPr/>
        </p:nvCxnSpPr>
        <p:spPr>
          <a:xfrm>
            <a:off x="2522932" y="3639497"/>
            <a:ext cx="1540277" cy="460942"/>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1E8AA0D5-85B4-4F1F-9792-CEE4E3940FA7}"/>
              </a:ext>
            </a:extLst>
          </p:cNvPr>
          <p:cNvCxnSpPr>
            <a:cxnSpLocks/>
          </p:cNvCxnSpPr>
          <p:nvPr/>
        </p:nvCxnSpPr>
        <p:spPr>
          <a:xfrm>
            <a:off x="2404203" y="3629141"/>
            <a:ext cx="0" cy="492853"/>
          </a:xfrm>
          <a:prstGeom prst="line">
            <a:avLst/>
          </a:prstGeom>
          <a:ln w="6350">
            <a:prstDash val="lgDash"/>
          </a:ln>
        </p:spPr>
        <p:style>
          <a:lnRef idx="1">
            <a:schemeClr val="dk1"/>
          </a:lnRef>
          <a:fillRef idx="0">
            <a:schemeClr val="dk1"/>
          </a:fillRef>
          <a:effectRef idx="0">
            <a:schemeClr val="dk1"/>
          </a:effectRef>
          <a:fontRef idx="minor">
            <a:schemeClr val="tx1"/>
          </a:fontRef>
        </p:style>
      </p:cxnSp>
      <p:grpSp>
        <p:nvGrpSpPr>
          <p:cNvPr id="87" name="Group 86">
            <a:extLst>
              <a:ext uri="{FF2B5EF4-FFF2-40B4-BE49-F238E27FC236}">
                <a16:creationId xmlns:a16="http://schemas.microsoft.com/office/drawing/2014/main" id="{DF2E58D2-AF89-4EA0-8E7C-C40F6AD2A1F4}"/>
              </a:ext>
            </a:extLst>
          </p:cNvPr>
          <p:cNvGrpSpPr>
            <a:grpSpLocks noChangeAspect="1"/>
          </p:cNvGrpSpPr>
          <p:nvPr/>
        </p:nvGrpSpPr>
        <p:grpSpPr>
          <a:xfrm>
            <a:off x="8258938" y="4774975"/>
            <a:ext cx="413149" cy="123944"/>
            <a:chOff x="9593718" y="6366441"/>
            <a:chExt cx="107764" cy="32329"/>
          </a:xfrm>
        </p:grpSpPr>
        <p:cxnSp>
          <p:nvCxnSpPr>
            <p:cNvPr id="88" name="Straight Connector 87">
              <a:extLst>
                <a:ext uri="{FF2B5EF4-FFF2-40B4-BE49-F238E27FC236}">
                  <a16:creationId xmlns:a16="http://schemas.microsoft.com/office/drawing/2014/main" id="{3191F5AF-D23C-4C13-BC03-3928EA9BFC7A}"/>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4BDC17F-9956-48E0-88EE-ACF84A6DD49C}"/>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2"/>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 name="Group 86">
            <a:extLst>
              <a:ext uri="{FF2B5EF4-FFF2-40B4-BE49-F238E27FC236}">
                <a16:creationId xmlns:a16="http://schemas.microsoft.com/office/drawing/2014/main" id="{615B034A-C376-CBA2-410B-B295A3547680}"/>
              </a:ext>
            </a:extLst>
          </p:cNvPr>
          <p:cNvGrpSpPr>
            <a:grpSpLocks noChangeAspect="1"/>
          </p:cNvGrpSpPr>
          <p:nvPr/>
        </p:nvGrpSpPr>
        <p:grpSpPr>
          <a:xfrm>
            <a:off x="2084765" y="4575640"/>
            <a:ext cx="413149" cy="123944"/>
            <a:chOff x="9593718" y="6366441"/>
            <a:chExt cx="107764" cy="32329"/>
          </a:xfrm>
        </p:grpSpPr>
        <p:cxnSp>
          <p:nvCxnSpPr>
            <p:cNvPr id="7" name="Straight Connector 87">
              <a:extLst>
                <a:ext uri="{FF2B5EF4-FFF2-40B4-BE49-F238E27FC236}">
                  <a16:creationId xmlns:a16="http://schemas.microsoft.com/office/drawing/2014/main" id="{799EA1DB-0BEE-66E6-CAAF-86C30149497E}"/>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88">
              <a:extLst>
                <a:ext uri="{FF2B5EF4-FFF2-40B4-BE49-F238E27FC236}">
                  <a16:creationId xmlns:a16="http://schemas.microsoft.com/office/drawing/2014/main" id="{3066D188-3215-0343-956B-A2F3FD933115}"/>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3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7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9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de-DE" dirty="0" err="1"/>
              <a:t>Questionnaires</a:t>
            </a:r>
            <a:endParaRPr lang="de-CH" dirty="0"/>
          </a:p>
        </p:txBody>
      </p:sp>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p:txBody>
          <a:bodyPr/>
          <a:lstStyle/>
          <a:p>
            <a:endParaRPr lang="de-CH" sz="100" dirty="0"/>
          </a:p>
          <a:p>
            <a:r>
              <a:rPr lang="de-CH" dirty="0" err="1"/>
              <a:t>Demographics</a:t>
            </a:r>
            <a:endParaRPr lang="de-CH" dirty="0"/>
          </a:p>
          <a:p>
            <a:endParaRPr lang="de-CH" sz="1300" dirty="0"/>
          </a:p>
          <a:p>
            <a:r>
              <a:rPr lang="de-CH" dirty="0"/>
              <a:t>Virtual Reality </a:t>
            </a:r>
            <a:r>
              <a:rPr lang="de-CH" dirty="0" err="1"/>
              <a:t>Sickness</a:t>
            </a:r>
            <a:r>
              <a:rPr lang="de-CH" dirty="0"/>
              <a:t> Questionnaire (VRSQ)</a:t>
            </a:r>
            <a:r>
              <a:rPr lang="de-CH" dirty="0">
                <a:solidFill>
                  <a:schemeClr val="dk1"/>
                </a:solidFill>
              </a:rPr>
              <a:t> </a:t>
            </a:r>
            <a:r>
              <a:rPr lang="de-CH" sz="1000" dirty="0">
                <a:solidFill>
                  <a:schemeClr val="dk1"/>
                </a:solidFill>
              </a:rPr>
              <a:t>[1][2]</a:t>
            </a:r>
            <a:endParaRPr lang="de-CH" sz="1000" dirty="0"/>
          </a:p>
          <a:p>
            <a:endParaRPr lang="de-CH" sz="1300" dirty="0"/>
          </a:p>
          <a:p>
            <a:r>
              <a:rPr lang="de-CH" dirty="0"/>
              <a:t>Simulation Task Load Index (SIM-TLX) Questionnaire</a:t>
            </a:r>
            <a:r>
              <a:rPr lang="de-CH" dirty="0">
                <a:solidFill>
                  <a:schemeClr val="dk1"/>
                </a:solidFill>
              </a:rPr>
              <a:t> </a:t>
            </a:r>
            <a:r>
              <a:rPr lang="de-CH" sz="1000" dirty="0">
                <a:solidFill>
                  <a:schemeClr val="dk1"/>
                </a:solidFill>
              </a:rPr>
              <a:t>[3]</a:t>
            </a:r>
            <a:endParaRPr lang="de-CH" sz="1000" dirty="0"/>
          </a:p>
          <a:p>
            <a:endParaRPr lang="de-CH" sz="1300" dirty="0"/>
          </a:p>
          <a:p>
            <a:r>
              <a:rPr lang="de-CH" dirty="0" err="1"/>
              <a:t>Cognitive</a:t>
            </a:r>
            <a:r>
              <a:rPr lang="de-CH" dirty="0"/>
              <a:t> Absorption Questionnaire</a:t>
            </a:r>
          </a:p>
          <a:p>
            <a:endParaRPr lang="de-CH" sz="1300" dirty="0"/>
          </a:p>
          <a:p>
            <a:r>
              <a:rPr lang="de-CH" dirty="0"/>
              <a:t>VR Presence Questionnaire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sp>
        <p:nvSpPr>
          <p:cNvPr id="7" name="Google Shape;121;p15">
            <a:extLst>
              <a:ext uri="{FF2B5EF4-FFF2-40B4-BE49-F238E27FC236}">
                <a16:creationId xmlns:a16="http://schemas.microsoft.com/office/drawing/2014/main" id="{4D990466-331C-4F93-A297-BC114655D0BF}"/>
              </a:ext>
            </a:extLst>
          </p:cNvPr>
          <p:cNvSpPr txBox="1">
            <a:spLocks/>
          </p:cNvSpPr>
          <p:nvPr/>
        </p:nvSpPr>
        <p:spPr>
          <a:xfrm>
            <a:off x="731837" y="5266519"/>
            <a:ext cx="10728325"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Kennedy et al., 1993. </a:t>
            </a:r>
            <a:r>
              <a:rPr lang="de-CH" sz="1000" i="1" dirty="0">
                <a:solidFill>
                  <a:schemeClr val="dk1"/>
                </a:solidFill>
              </a:rPr>
              <a:t>Simulator </a:t>
            </a:r>
            <a:r>
              <a:rPr lang="de-CH" sz="1000" i="1" dirty="0" err="1">
                <a:solidFill>
                  <a:schemeClr val="dk1"/>
                </a:solidFill>
              </a:rPr>
              <a:t>Sickness</a:t>
            </a:r>
            <a:r>
              <a:rPr lang="de-CH" sz="1000" i="1" dirty="0">
                <a:solidFill>
                  <a:schemeClr val="dk1"/>
                </a:solidFill>
              </a:rPr>
              <a:t> Questionnaire: An Enhanced Method </a:t>
            </a:r>
            <a:r>
              <a:rPr lang="de-CH" sz="1000" i="1" dirty="0" err="1">
                <a:solidFill>
                  <a:schemeClr val="dk1"/>
                </a:solidFill>
              </a:rPr>
              <a:t>for</a:t>
            </a:r>
            <a:r>
              <a:rPr lang="de-CH" sz="1000" i="1" dirty="0">
                <a:solidFill>
                  <a:schemeClr val="dk1"/>
                </a:solidFill>
              </a:rPr>
              <a:t> </a:t>
            </a:r>
            <a:r>
              <a:rPr lang="de-CH" sz="1000" i="1" dirty="0" err="1">
                <a:solidFill>
                  <a:schemeClr val="dk1"/>
                </a:solidFill>
              </a:rPr>
              <a:t>Quantifying</a:t>
            </a:r>
            <a:r>
              <a:rPr lang="de-CH" sz="1000" i="1" dirty="0">
                <a:solidFill>
                  <a:schemeClr val="dk1"/>
                </a:solidFill>
              </a:rPr>
              <a:t> Simulator </a:t>
            </a:r>
            <a:r>
              <a:rPr lang="de-CH" sz="1000" i="1" dirty="0" err="1">
                <a:solidFill>
                  <a:schemeClr val="dk1"/>
                </a:solidFill>
              </a:rPr>
              <a:t>Sickness</a:t>
            </a:r>
            <a:r>
              <a:rPr lang="de-CH" sz="1000" i="1" dirty="0">
                <a:solidFill>
                  <a:schemeClr val="dk1"/>
                </a:solidFill>
              </a:rPr>
              <a:t>.</a:t>
            </a:r>
            <a:r>
              <a:rPr lang="de-CH" sz="1000" dirty="0">
                <a:solidFill>
                  <a:schemeClr val="dk1"/>
                </a:solidFill>
              </a:rPr>
              <a:t> The International Journal </a:t>
            </a:r>
            <a:r>
              <a:rPr lang="de-CH" sz="1000" dirty="0" err="1">
                <a:solidFill>
                  <a:schemeClr val="dk1"/>
                </a:solidFill>
              </a:rPr>
              <a:t>of</a:t>
            </a:r>
            <a:r>
              <a:rPr lang="de-CH" sz="1000" dirty="0">
                <a:solidFill>
                  <a:schemeClr val="dk1"/>
                </a:solidFill>
              </a:rPr>
              <a:t> Aviation </a:t>
            </a:r>
            <a:r>
              <a:rPr lang="de-CH" sz="1000" dirty="0" err="1">
                <a:solidFill>
                  <a:schemeClr val="dk1"/>
                </a:solidFill>
              </a:rPr>
              <a:t>Psychology</a:t>
            </a:r>
            <a:r>
              <a:rPr lang="de-CH" sz="1000" dirty="0">
                <a:solidFill>
                  <a:schemeClr val="dk1"/>
                </a:solidFill>
              </a:rPr>
              <a:t>.</a:t>
            </a:r>
          </a:p>
          <a:p>
            <a:pPr marL="0" indent="0">
              <a:spcBef>
                <a:spcPts val="200"/>
              </a:spcBef>
              <a:buNone/>
            </a:pPr>
            <a:r>
              <a:rPr lang="de-CH" sz="1000" dirty="0">
                <a:solidFill>
                  <a:schemeClr val="dk1"/>
                </a:solidFill>
              </a:rPr>
              <a:t>[2]: Hyun et al., 2018. </a:t>
            </a:r>
            <a:r>
              <a:rPr lang="en-GB" sz="1000" i="1" dirty="0"/>
              <a:t>Virtual reality sickness questionnaire (VRSQ): Motion sickness measurement index in a virtual reality environment.</a:t>
            </a:r>
            <a:r>
              <a:rPr lang="en-GB" sz="1000" dirty="0"/>
              <a:t> Applied Ergonomics. </a:t>
            </a:r>
            <a:endParaRPr lang="de-CH" sz="1000" dirty="0">
              <a:solidFill>
                <a:schemeClr val="dk1"/>
              </a:solidFill>
            </a:endParaRPr>
          </a:p>
          <a:p>
            <a:pPr marL="0" indent="0">
              <a:spcBef>
                <a:spcPts val="200"/>
              </a:spcBef>
              <a:buNone/>
            </a:pPr>
            <a:r>
              <a:rPr lang="de-CH" sz="1000" dirty="0">
                <a:solidFill>
                  <a:schemeClr val="dk1"/>
                </a:solidFill>
              </a:rPr>
              <a:t>[3]: Harris et al., 2019. </a:t>
            </a:r>
            <a:r>
              <a:rPr lang="en-GB" sz="1000" i="1" dirty="0"/>
              <a:t>Development and validation of a simulation workload measure: the simulation task load index (SIM-TLX). </a:t>
            </a:r>
            <a:r>
              <a:rPr lang="en-GB" sz="1000" dirty="0"/>
              <a:t>Virtual Reality.</a:t>
            </a:r>
            <a:endParaRPr lang="de-CH" sz="1000" dirty="0"/>
          </a:p>
          <a:p>
            <a:pPr marL="0" indent="0">
              <a:spcBef>
                <a:spcPts val="200"/>
              </a:spcBef>
              <a:buFont typeface="Arial" panose="020B0604020202020204" pitchFamily="34" charset="0"/>
              <a:buNone/>
            </a:pPr>
            <a:r>
              <a:rPr lang="de-CH" sz="1000" dirty="0">
                <a:solidFill>
                  <a:schemeClr val="dk1"/>
                </a:solidFill>
              </a:rPr>
              <a:t> </a:t>
            </a:r>
          </a:p>
        </p:txBody>
      </p:sp>
      <p:cxnSp>
        <p:nvCxnSpPr>
          <p:cNvPr id="8" name="Gerader Verbinder 7">
            <a:extLst>
              <a:ext uri="{FF2B5EF4-FFF2-40B4-BE49-F238E27FC236}">
                <a16:creationId xmlns:a16="http://schemas.microsoft.com/office/drawing/2014/main" id="{2110FF2D-B142-4282-8D5E-D33212A73DA2}"/>
              </a:ext>
            </a:extLst>
          </p:cNvPr>
          <p:cNvCxnSpPr>
            <a:cxnSpLocks/>
          </p:cNvCxnSpPr>
          <p:nvPr/>
        </p:nvCxnSpPr>
        <p:spPr>
          <a:xfrm flipH="1">
            <a:off x="731837" y="5159541"/>
            <a:ext cx="10728325" cy="0"/>
          </a:xfrm>
          <a:prstGeom prst="line">
            <a:avLst/>
          </a:prstGeom>
        </p:spPr>
        <p:style>
          <a:lnRef idx="1">
            <a:schemeClr val="dk1"/>
          </a:lnRef>
          <a:fillRef idx="0">
            <a:schemeClr val="dk1"/>
          </a:fillRef>
          <a:effectRef idx="0">
            <a:schemeClr val="dk1"/>
          </a:effectRef>
          <a:fontRef idx="minor">
            <a:schemeClr val="tx1"/>
          </a:fontRef>
        </p:style>
      </p:cxnSp>
      <p:grpSp>
        <p:nvGrpSpPr>
          <p:cNvPr id="9" name="Group 30">
            <a:extLst>
              <a:ext uri="{FF2B5EF4-FFF2-40B4-BE49-F238E27FC236}">
                <a16:creationId xmlns:a16="http://schemas.microsoft.com/office/drawing/2014/main" id="{03119A7B-2E69-4546-87F9-AEFFC2D45011}"/>
              </a:ext>
            </a:extLst>
          </p:cNvPr>
          <p:cNvGrpSpPr/>
          <p:nvPr/>
        </p:nvGrpSpPr>
        <p:grpSpPr>
          <a:xfrm>
            <a:off x="10983912" y="394704"/>
            <a:ext cx="476250" cy="476250"/>
            <a:chOff x="10494165" y="4705696"/>
            <a:chExt cx="476250" cy="476250"/>
          </a:xfrm>
        </p:grpSpPr>
        <p:pic>
          <p:nvPicPr>
            <p:cNvPr id="10" name="Grafik 9">
              <a:extLst>
                <a:ext uri="{FF2B5EF4-FFF2-40B4-BE49-F238E27FC236}">
                  <a16:creationId xmlns:a16="http://schemas.microsoft.com/office/drawing/2014/main" id="{B347C6D1-85E7-43FD-98A3-3D4AB14ED203}"/>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11" name="Freeform: Shape 32">
              <a:extLst>
                <a:ext uri="{FF2B5EF4-FFF2-40B4-BE49-F238E27FC236}">
                  <a16:creationId xmlns:a16="http://schemas.microsoft.com/office/drawing/2014/main" id="{6A8BDF6D-71FB-435B-B2E6-103C72386A2A}"/>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2" name="Straight Connector 33">
              <a:extLst>
                <a:ext uri="{FF2B5EF4-FFF2-40B4-BE49-F238E27FC236}">
                  <a16:creationId xmlns:a16="http://schemas.microsoft.com/office/drawing/2014/main" id="{4D88F71F-9B53-4A61-9DE9-CA33FB68937F}"/>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34">
              <a:extLst>
                <a:ext uri="{FF2B5EF4-FFF2-40B4-BE49-F238E27FC236}">
                  <a16:creationId xmlns:a16="http://schemas.microsoft.com/office/drawing/2014/main" id="{C12FD2C5-0220-4522-B5E7-104CF6E0E103}"/>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Oval 35">
              <a:extLst>
                <a:ext uri="{FF2B5EF4-FFF2-40B4-BE49-F238E27FC236}">
                  <a16:creationId xmlns:a16="http://schemas.microsoft.com/office/drawing/2014/main" id="{F25C407D-0BC4-461A-8A96-EC932EAACBA6}"/>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36">
              <a:extLst>
                <a:ext uri="{FF2B5EF4-FFF2-40B4-BE49-F238E27FC236}">
                  <a16:creationId xmlns:a16="http://schemas.microsoft.com/office/drawing/2014/main" id="{D8E401EC-5100-4232-9934-334A8CBA9FE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6" name="Gruppieren 93">
            <a:extLst>
              <a:ext uri="{FF2B5EF4-FFF2-40B4-BE49-F238E27FC236}">
                <a16:creationId xmlns:a16="http://schemas.microsoft.com/office/drawing/2014/main" id="{97D106FD-FA19-4830-BD08-3E262611DD5C}"/>
              </a:ext>
            </a:extLst>
          </p:cNvPr>
          <p:cNvGrpSpPr/>
          <p:nvPr/>
        </p:nvGrpSpPr>
        <p:grpSpPr>
          <a:xfrm>
            <a:off x="9195947" y="293354"/>
            <a:ext cx="476250" cy="578795"/>
            <a:chOff x="10384631" y="2577393"/>
            <a:chExt cx="476250" cy="578795"/>
          </a:xfrm>
        </p:grpSpPr>
        <p:pic>
          <p:nvPicPr>
            <p:cNvPr id="17" name="Grafik 31">
              <a:extLst>
                <a:ext uri="{FF2B5EF4-FFF2-40B4-BE49-F238E27FC236}">
                  <a16:creationId xmlns:a16="http://schemas.microsoft.com/office/drawing/2014/main" id="{20CE94AD-B318-4987-B63D-3F40CD6A0999}"/>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18" name="Freihandform: Form 53">
              <a:extLst>
                <a:ext uri="{FF2B5EF4-FFF2-40B4-BE49-F238E27FC236}">
                  <a16:creationId xmlns:a16="http://schemas.microsoft.com/office/drawing/2014/main" id="{B62B45F7-2C12-4349-B9BC-1AC5766CC2B7}"/>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9" name="Gerader Verbinder 56">
              <a:extLst>
                <a:ext uri="{FF2B5EF4-FFF2-40B4-BE49-F238E27FC236}">
                  <a16:creationId xmlns:a16="http://schemas.microsoft.com/office/drawing/2014/main" id="{516D5173-4341-46D8-9033-1600AAD7F9B0}"/>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58">
              <a:extLst>
                <a:ext uri="{FF2B5EF4-FFF2-40B4-BE49-F238E27FC236}">
                  <a16:creationId xmlns:a16="http://schemas.microsoft.com/office/drawing/2014/main" id="{EE032221-197C-4BAC-A36F-DBB69DAE5D7B}"/>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Gerader Verbinder 61">
              <a:extLst>
                <a:ext uri="{FF2B5EF4-FFF2-40B4-BE49-F238E27FC236}">
                  <a16:creationId xmlns:a16="http://schemas.microsoft.com/office/drawing/2014/main" id="{36448B0C-687F-4D6E-AE1D-F610AE087F53}"/>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Gerader Verbinder 66">
              <a:extLst>
                <a:ext uri="{FF2B5EF4-FFF2-40B4-BE49-F238E27FC236}">
                  <a16:creationId xmlns:a16="http://schemas.microsoft.com/office/drawing/2014/main" id="{CBC7472B-FA1D-4780-B4D3-2C8D4A48A4EB}"/>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Gerader Verbinder 67">
              <a:extLst>
                <a:ext uri="{FF2B5EF4-FFF2-40B4-BE49-F238E27FC236}">
                  <a16:creationId xmlns:a16="http://schemas.microsoft.com/office/drawing/2014/main" id="{6B82991F-95BA-407A-96ED-23DD18B3D570}"/>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4" name="Gruppieren 95">
            <a:extLst>
              <a:ext uri="{FF2B5EF4-FFF2-40B4-BE49-F238E27FC236}">
                <a16:creationId xmlns:a16="http://schemas.microsoft.com/office/drawing/2014/main" id="{0540E517-C917-4C96-BD65-72462F278030}"/>
              </a:ext>
            </a:extLst>
          </p:cNvPr>
          <p:cNvGrpSpPr/>
          <p:nvPr/>
        </p:nvGrpSpPr>
        <p:grpSpPr>
          <a:xfrm>
            <a:off x="10065523" y="299760"/>
            <a:ext cx="526363" cy="571194"/>
            <a:chOff x="10384631" y="3941056"/>
            <a:chExt cx="526363" cy="571194"/>
          </a:xfrm>
        </p:grpSpPr>
        <p:pic>
          <p:nvPicPr>
            <p:cNvPr id="25" name="Grafik 43">
              <a:extLst>
                <a:ext uri="{FF2B5EF4-FFF2-40B4-BE49-F238E27FC236}">
                  <a16:creationId xmlns:a16="http://schemas.microsoft.com/office/drawing/2014/main" id="{9549F2E5-2383-43CE-9F91-7615071CECF7}"/>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26" name="Gruppieren 94">
              <a:extLst>
                <a:ext uri="{FF2B5EF4-FFF2-40B4-BE49-F238E27FC236}">
                  <a16:creationId xmlns:a16="http://schemas.microsoft.com/office/drawing/2014/main" id="{17A54199-7E01-49CF-8780-B0890EB241F8}"/>
                </a:ext>
              </a:extLst>
            </p:cNvPr>
            <p:cNvGrpSpPr/>
            <p:nvPr/>
          </p:nvGrpSpPr>
          <p:grpSpPr>
            <a:xfrm>
              <a:off x="10421226" y="3941056"/>
              <a:ext cx="489768" cy="262557"/>
              <a:chOff x="10421226" y="3941056"/>
              <a:chExt cx="489768" cy="262557"/>
            </a:xfrm>
          </p:grpSpPr>
          <p:sp>
            <p:nvSpPr>
              <p:cNvPr id="27" name="Freihandform: Form 52">
                <a:extLst>
                  <a:ext uri="{FF2B5EF4-FFF2-40B4-BE49-F238E27FC236}">
                    <a16:creationId xmlns:a16="http://schemas.microsoft.com/office/drawing/2014/main" id="{2883D704-1488-4D2D-A0DC-1B57E6845771}"/>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8" name="Gerader Verbinder 71">
                <a:extLst>
                  <a:ext uri="{FF2B5EF4-FFF2-40B4-BE49-F238E27FC236}">
                    <a16:creationId xmlns:a16="http://schemas.microsoft.com/office/drawing/2014/main" id="{CFFADEE4-DAC6-43EA-9CA6-0ACE3967C9FA}"/>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72">
                <a:extLst>
                  <a:ext uri="{FF2B5EF4-FFF2-40B4-BE49-F238E27FC236}">
                    <a16:creationId xmlns:a16="http://schemas.microsoft.com/office/drawing/2014/main" id="{0F4D80A0-DE11-40C1-AB3D-3956E997743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73">
                <a:extLst>
                  <a:ext uri="{FF2B5EF4-FFF2-40B4-BE49-F238E27FC236}">
                    <a16:creationId xmlns:a16="http://schemas.microsoft.com/office/drawing/2014/main" id="{25A6BF89-D394-4E5B-9CB3-2865F41CBB24}"/>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Gerader Verbinder 74">
                <a:extLst>
                  <a:ext uri="{FF2B5EF4-FFF2-40B4-BE49-F238E27FC236}">
                    <a16:creationId xmlns:a16="http://schemas.microsoft.com/office/drawing/2014/main" id="{947197A2-DB61-486B-82DC-742BC4F39CD9}"/>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Gerader Verbinder 75">
                <a:extLst>
                  <a:ext uri="{FF2B5EF4-FFF2-40B4-BE49-F238E27FC236}">
                    <a16:creationId xmlns:a16="http://schemas.microsoft.com/office/drawing/2014/main" id="{56A35D6C-4F49-43AB-9302-68D48C65DCC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3" name="Freihandform: Form 91">
                <a:extLst>
                  <a:ext uri="{FF2B5EF4-FFF2-40B4-BE49-F238E27FC236}">
                    <a16:creationId xmlns:a16="http://schemas.microsoft.com/office/drawing/2014/main" id="{33997C5A-3D87-432D-B714-6B4F853925F1}"/>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e 92">
                <a:extLst>
                  <a:ext uri="{FF2B5EF4-FFF2-40B4-BE49-F238E27FC236}">
                    <a16:creationId xmlns:a16="http://schemas.microsoft.com/office/drawing/2014/main" id="{77A55C23-45F7-4B0D-9497-0625D3DCE501}"/>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57859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10" name="Rechteck 9">
            <a:extLst>
              <a:ext uri="{FF2B5EF4-FFF2-40B4-BE49-F238E27FC236}">
                <a16:creationId xmlns:a16="http://schemas.microsoft.com/office/drawing/2014/main" id="{805D4621-1324-D877-9881-A55376EE5BA1}"/>
              </a:ext>
            </a:extLst>
          </p:cNvPr>
          <p:cNvSpPr/>
          <p:nvPr/>
        </p:nvSpPr>
        <p:spPr>
          <a:xfrm>
            <a:off x="1099140" y="318257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12" name="Rechteck 11">
            <a:extLst>
              <a:ext uri="{FF2B5EF4-FFF2-40B4-BE49-F238E27FC236}">
                <a16:creationId xmlns:a16="http://schemas.microsoft.com/office/drawing/2014/main" id="{1DBCDC62-D949-622D-0E5A-520068BF4C7D}"/>
              </a:ext>
            </a:extLst>
          </p:cNvPr>
          <p:cNvSpPr/>
          <p:nvPr/>
        </p:nvSpPr>
        <p:spPr>
          <a:xfrm>
            <a:off x="3448493" y="391242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4" name="Rechteck 13">
            <a:extLst>
              <a:ext uri="{FF2B5EF4-FFF2-40B4-BE49-F238E27FC236}">
                <a16:creationId xmlns:a16="http://schemas.microsoft.com/office/drawing/2014/main" id="{DC3F6B97-2A90-2B95-96EC-DB84A76C58DC}"/>
              </a:ext>
            </a:extLst>
          </p:cNvPr>
          <p:cNvSpPr/>
          <p:nvPr/>
        </p:nvSpPr>
        <p:spPr>
          <a:xfrm>
            <a:off x="6572250" y="309318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16" name="Rechteck 15">
            <a:extLst>
              <a:ext uri="{FF2B5EF4-FFF2-40B4-BE49-F238E27FC236}">
                <a16:creationId xmlns:a16="http://schemas.microsoft.com/office/drawing/2014/main" id="{BE383319-5A16-4E3B-FA64-301054B94C70}"/>
              </a:ext>
            </a:extLst>
          </p:cNvPr>
          <p:cNvSpPr/>
          <p:nvPr/>
        </p:nvSpPr>
        <p:spPr>
          <a:xfrm>
            <a:off x="9245598" y="3093031"/>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VR Post-questionnaire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3"/>
            <a:endCxn id="36" idx="1"/>
          </p:cNvCxnSpPr>
          <p:nvPr/>
        </p:nvCxnSpPr>
        <p:spPr>
          <a:xfrm>
            <a:off x="2679845" y="334988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6572250" y="236333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245598" y="236317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3448493" y="318257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r>
              <a:rPr lang="de-CH" sz="1300" dirty="0">
                <a:solidFill>
                  <a:schemeClr val="bg1"/>
                </a:solidFill>
              </a:rPr>
              <a:t> </a:t>
            </a:r>
            <a:r>
              <a:rPr lang="de-CH" sz="1200" dirty="0">
                <a:solidFill>
                  <a:schemeClr val="bg1"/>
                </a:solidFill>
              </a:rPr>
              <a:t>(Baseline)</a:t>
            </a:r>
          </a:p>
        </p:txBody>
      </p:sp>
      <p:cxnSp>
        <p:nvCxnSpPr>
          <p:cNvPr id="39" name="Verbinder: gewinkelt 38">
            <a:extLst>
              <a:ext uri="{FF2B5EF4-FFF2-40B4-BE49-F238E27FC236}">
                <a16:creationId xmlns:a16="http://schemas.microsoft.com/office/drawing/2014/main" id="{297B5316-0EB3-7569-B81B-2983199E91F9}"/>
              </a:ext>
            </a:extLst>
          </p:cNvPr>
          <p:cNvCxnSpPr>
            <a:cxnSpLocks/>
            <a:stCxn id="12" idx="3"/>
            <a:endCxn id="34" idx="1"/>
          </p:cNvCxnSpPr>
          <p:nvPr/>
        </p:nvCxnSpPr>
        <p:spPr>
          <a:xfrm flipV="1">
            <a:off x="5327352" y="2530640"/>
            <a:ext cx="1244898" cy="15490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6" name="Gerade Verbindung mit Pfeil 17">
            <a:extLst>
              <a:ext uri="{FF2B5EF4-FFF2-40B4-BE49-F238E27FC236}">
                <a16:creationId xmlns:a16="http://schemas.microsoft.com/office/drawing/2014/main" id="{55D067C6-199C-4D90-B123-600791109980}"/>
              </a:ext>
            </a:extLst>
          </p:cNvPr>
          <p:cNvCxnSpPr>
            <a:cxnSpLocks/>
            <a:stCxn id="36" idx="2"/>
            <a:endCxn id="12" idx="0"/>
          </p:cNvCxnSpPr>
          <p:nvPr/>
        </p:nvCxnSpPr>
        <p:spPr>
          <a:xfrm>
            <a:off x="4387923" y="351719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17">
            <a:extLst>
              <a:ext uri="{FF2B5EF4-FFF2-40B4-BE49-F238E27FC236}">
                <a16:creationId xmlns:a16="http://schemas.microsoft.com/office/drawing/2014/main" id="{09802363-155E-4A26-9F32-AD4D89EFA67A}"/>
              </a:ext>
            </a:extLst>
          </p:cNvPr>
          <p:cNvCxnSpPr>
            <a:cxnSpLocks/>
            <a:stCxn id="34" idx="2"/>
            <a:endCxn id="14" idx="0"/>
          </p:cNvCxnSpPr>
          <p:nvPr/>
        </p:nvCxnSpPr>
        <p:spPr>
          <a:xfrm>
            <a:off x="7511680" y="269794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3E6F738D-526E-4272-93CB-08627384568B}"/>
              </a:ext>
            </a:extLst>
          </p:cNvPr>
          <p:cNvCxnSpPr>
            <a:cxnSpLocks/>
            <a:stCxn id="35" idx="2"/>
            <a:endCxn id="16" idx="0"/>
          </p:cNvCxnSpPr>
          <p:nvPr/>
        </p:nvCxnSpPr>
        <p:spPr>
          <a:xfrm>
            <a:off x="10185028" y="2697796"/>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38">
            <a:extLst>
              <a:ext uri="{FF2B5EF4-FFF2-40B4-BE49-F238E27FC236}">
                <a16:creationId xmlns:a16="http://schemas.microsoft.com/office/drawing/2014/main" id="{9D6506BF-81B3-410A-8297-FB286FABB2D2}"/>
              </a:ext>
            </a:extLst>
          </p:cNvPr>
          <p:cNvCxnSpPr>
            <a:cxnSpLocks/>
            <a:stCxn id="14" idx="3"/>
            <a:endCxn id="35" idx="1"/>
          </p:cNvCxnSpPr>
          <p:nvPr/>
        </p:nvCxnSpPr>
        <p:spPr>
          <a:xfrm flipV="1">
            <a:off x="8451109" y="253048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9" name="Rechteck 13">
            <a:extLst>
              <a:ext uri="{FF2B5EF4-FFF2-40B4-BE49-F238E27FC236}">
                <a16:creationId xmlns:a16="http://schemas.microsoft.com/office/drawing/2014/main" id="{985CE168-4245-46C5-9E54-11F6FE7DC38C}"/>
              </a:ext>
            </a:extLst>
          </p:cNvPr>
          <p:cNvSpPr/>
          <p:nvPr/>
        </p:nvSpPr>
        <p:spPr>
          <a:xfrm>
            <a:off x="6572250" y="5286260"/>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VR Post-questionnaire</a:t>
            </a:r>
          </a:p>
        </p:txBody>
      </p:sp>
      <p:sp>
        <p:nvSpPr>
          <p:cNvPr id="60" name="Rechteck 15">
            <a:extLst>
              <a:ext uri="{FF2B5EF4-FFF2-40B4-BE49-F238E27FC236}">
                <a16:creationId xmlns:a16="http://schemas.microsoft.com/office/drawing/2014/main" id="{32E808C9-306E-4FB0-9ACD-85DC4007672F}"/>
              </a:ext>
            </a:extLst>
          </p:cNvPr>
          <p:cNvSpPr/>
          <p:nvPr/>
        </p:nvSpPr>
        <p:spPr>
          <a:xfrm>
            <a:off x="9245598" y="5286107"/>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61" name="Rechteck 33">
            <a:extLst>
              <a:ext uri="{FF2B5EF4-FFF2-40B4-BE49-F238E27FC236}">
                <a16:creationId xmlns:a16="http://schemas.microsoft.com/office/drawing/2014/main" id="{D462B9C4-34A6-4530-90C9-5120C87BAFD6}"/>
              </a:ext>
            </a:extLst>
          </p:cNvPr>
          <p:cNvSpPr/>
          <p:nvPr/>
        </p:nvSpPr>
        <p:spPr>
          <a:xfrm>
            <a:off x="6572250" y="4556406"/>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62" name="Rechteck 34">
            <a:extLst>
              <a:ext uri="{FF2B5EF4-FFF2-40B4-BE49-F238E27FC236}">
                <a16:creationId xmlns:a16="http://schemas.microsoft.com/office/drawing/2014/main" id="{F2626C31-A806-4FA1-BD48-5EE245601359}"/>
              </a:ext>
            </a:extLst>
          </p:cNvPr>
          <p:cNvSpPr/>
          <p:nvPr/>
        </p:nvSpPr>
        <p:spPr>
          <a:xfrm>
            <a:off x="9245598" y="4556253"/>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cxnSp>
        <p:nvCxnSpPr>
          <p:cNvPr id="63" name="Gerade Verbindung mit Pfeil 17">
            <a:extLst>
              <a:ext uri="{FF2B5EF4-FFF2-40B4-BE49-F238E27FC236}">
                <a16:creationId xmlns:a16="http://schemas.microsoft.com/office/drawing/2014/main" id="{57C2C52D-3FBF-4405-AFEB-8C36236EBEC8}"/>
              </a:ext>
            </a:extLst>
          </p:cNvPr>
          <p:cNvCxnSpPr>
            <a:cxnSpLocks/>
            <a:stCxn id="61" idx="2"/>
            <a:endCxn id="59" idx="0"/>
          </p:cNvCxnSpPr>
          <p:nvPr/>
        </p:nvCxnSpPr>
        <p:spPr>
          <a:xfrm>
            <a:off x="7511680" y="4891025"/>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17">
            <a:extLst>
              <a:ext uri="{FF2B5EF4-FFF2-40B4-BE49-F238E27FC236}">
                <a16:creationId xmlns:a16="http://schemas.microsoft.com/office/drawing/2014/main" id="{6E1ADF5E-9262-4AC9-8AC3-0B61095F731E}"/>
              </a:ext>
            </a:extLst>
          </p:cNvPr>
          <p:cNvCxnSpPr>
            <a:cxnSpLocks/>
            <a:stCxn id="62" idx="2"/>
            <a:endCxn id="60" idx="0"/>
          </p:cNvCxnSpPr>
          <p:nvPr/>
        </p:nvCxnSpPr>
        <p:spPr>
          <a:xfrm>
            <a:off x="10185028" y="4890872"/>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winkelt 38">
            <a:extLst>
              <a:ext uri="{FF2B5EF4-FFF2-40B4-BE49-F238E27FC236}">
                <a16:creationId xmlns:a16="http://schemas.microsoft.com/office/drawing/2014/main" id="{167DE699-CA02-41B0-AB8B-CAD393EF635D}"/>
              </a:ext>
            </a:extLst>
          </p:cNvPr>
          <p:cNvCxnSpPr>
            <a:cxnSpLocks/>
            <a:stCxn id="59" idx="3"/>
            <a:endCxn id="62" idx="1"/>
          </p:cNvCxnSpPr>
          <p:nvPr/>
        </p:nvCxnSpPr>
        <p:spPr>
          <a:xfrm flipV="1">
            <a:off x="8451109" y="4723563"/>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Verbinder: gewinkelt 38">
            <a:extLst>
              <a:ext uri="{FF2B5EF4-FFF2-40B4-BE49-F238E27FC236}">
                <a16:creationId xmlns:a16="http://schemas.microsoft.com/office/drawing/2014/main" id="{0A79758C-E7D1-4C31-9A7C-07E293E4089C}"/>
              </a:ext>
            </a:extLst>
          </p:cNvPr>
          <p:cNvCxnSpPr>
            <a:cxnSpLocks/>
            <a:stCxn id="12" idx="3"/>
            <a:endCxn id="61" idx="1"/>
          </p:cNvCxnSpPr>
          <p:nvPr/>
        </p:nvCxnSpPr>
        <p:spPr>
          <a:xfrm>
            <a:off x="5327352" y="4079739"/>
            <a:ext cx="1244898" cy="643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7" name="Rechteck 10">
            <a:extLst>
              <a:ext uri="{FF2B5EF4-FFF2-40B4-BE49-F238E27FC236}">
                <a16:creationId xmlns:a16="http://schemas.microsoft.com/office/drawing/2014/main" id="{DB250344-97C5-4FF9-B8A2-6B7D77CF227F}"/>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78" name="Rechteck 12">
            <a:extLst>
              <a:ext uri="{FF2B5EF4-FFF2-40B4-BE49-F238E27FC236}">
                <a16:creationId xmlns:a16="http://schemas.microsoft.com/office/drawing/2014/main" id="{4A795B0B-9FF0-467B-8C0A-10E762FFF2B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cxnSp>
        <p:nvCxnSpPr>
          <p:cNvPr id="73" name="Straight Connector 72">
            <a:extLst>
              <a:ext uri="{FF2B5EF4-FFF2-40B4-BE49-F238E27FC236}">
                <a16:creationId xmlns:a16="http://schemas.microsoft.com/office/drawing/2014/main" id="{D25E1A04-7DB3-4F5A-9024-D082095AE342}"/>
              </a:ext>
            </a:extLst>
          </p:cNvPr>
          <p:cNvCxnSpPr>
            <a:cxnSpLocks/>
          </p:cNvCxnSpPr>
          <p:nvPr/>
        </p:nvCxnSpPr>
        <p:spPr>
          <a:xfrm>
            <a:off x="32360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E2F62896-064B-444A-BF9A-D8878EBDCF3D}"/>
              </a:ext>
            </a:extLst>
          </p:cNvPr>
          <p:cNvCxnSpPr>
            <a:cxnSpLocks/>
          </p:cNvCxnSpPr>
          <p:nvPr/>
        </p:nvCxnSpPr>
        <p:spPr>
          <a:xfrm>
            <a:off x="5947482" y="1689770"/>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E5AF747-8DA8-4FBD-9918-4B9347C60F1E}"/>
              </a:ext>
            </a:extLst>
          </p:cNvPr>
          <p:cNvCxnSpPr>
            <a:cxnSpLocks/>
          </p:cNvCxnSpPr>
          <p:nvPr/>
        </p:nvCxnSpPr>
        <p:spPr>
          <a:xfrm>
            <a:off x="11313232" y="1689768"/>
            <a:ext cx="0" cy="4203982"/>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82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34" grpId="0" animBg="1"/>
      <p:bldP spid="35" grpId="0" animBg="1"/>
      <p:bldP spid="36" grpId="0" animBg="1"/>
      <p:bldP spid="59" grpId="0" animBg="1"/>
      <p:bldP spid="60" grpId="0" animBg="1"/>
      <p:bldP spid="61" grpId="0" animBg="1"/>
      <p:bldP spid="62" grpId="0" animBg="1"/>
      <p:bldP spid="77" grpId="0" animBg="1"/>
      <p:bldP spid="78"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16</a:t>
            </a:fld>
            <a:endParaRPr lang="de-CH" noProof="0"/>
          </a:p>
        </p:txBody>
      </p:sp>
      <p:sp>
        <p:nvSpPr>
          <p:cNvPr id="45" name="Rechteck 44">
            <a:extLst>
              <a:ext uri="{FF2B5EF4-FFF2-40B4-BE49-F238E27FC236}">
                <a16:creationId xmlns:a16="http://schemas.microsoft.com/office/drawing/2014/main" id="{B8670D5C-C421-F8C8-FB68-EDC842363D7A}"/>
              </a:ext>
            </a:extLst>
          </p:cNvPr>
          <p:cNvSpPr/>
          <p:nvPr/>
        </p:nvSpPr>
        <p:spPr>
          <a:xfrm>
            <a:off x="1099140" y="5364255"/>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t>Environment </a:t>
            </a:r>
            <a:r>
              <a:rPr lang="en-CH" sz="1300" dirty="0"/>
              <a:t>Familiarisation</a:t>
            </a:r>
          </a:p>
          <a:p>
            <a:pPr marL="342900" indent="-342900">
              <a:buAutoNum type="arabicPeriod"/>
            </a:pPr>
            <a:r>
              <a:rPr lang="de-CH" sz="1300" dirty="0" err="1"/>
              <a:t>Guided</a:t>
            </a:r>
            <a:r>
              <a:rPr lang="de-CH" sz="1300" dirty="0"/>
              <a:t> </a:t>
            </a:r>
            <a:r>
              <a:rPr lang="de-CH" sz="1300" dirty="0" err="1"/>
              <a:t>task</a:t>
            </a:r>
            <a:r>
              <a:rPr lang="de-CH" sz="1300" dirty="0"/>
              <a:t> 1 (one wall)</a:t>
            </a:r>
          </a:p>
          <a:p>
            <a:pPr marL="342900" indent="-342900">
              <a:buAutoNum type="arabicPeriod"/>
            </a:pPr>
            <a:r>
              <a:rPr lang="de-CH" sz="1300" dirty="0" err="1"/>
              <a:t>Guided</a:t>
            </a:r>
            <a:r>
              <a:rPr lang="de-CH" sz="1300" dirty="0"/>
              <a:t> </a:t>
            </a:r>
            <a:r>
              <a:rPr lang="de-CH" sz="1300" dirty="0" err="1"/>
              <a:t>task</a:t>
            </a:r>
            <a:r>
              <a:rPr lang="de-CH" sz="1300" dirty="0"/>
              <a:t> 2 (</a:t>
            </a:r>
            <a:r>
              <a:rPr lang="de-CH" sz="1300" dirty="0" err="1"/>
              <a:t>three</a:t>
            </a:r>
            <a:r>
              <a:rPr lang="de-CH" sz="1300" dirty="0"/>
              <a:t> </a:t>
            </a:r>
            <a:r>
              <a:rPr lang="de-CH" sz="1300" dirty="0" err="1"/>
              <a:t>walls</a:t>
            </a:r>
            <a:r>
              <a:rPr lang="de-CH" sz="1300" dirty="0"/>
              <a:t>)</a:t>
            </a:r>
          </a:p>
        </p:txBody>
      </p:sp>
      <p:sp>
        <p:nvSpPr>
          <p:cNvPr id="23" name="Rechteck 44">
            <a:extLst>
              <a:ext uri="{FF2B5EF4-FFF2-40B4-BE49-F238E27FC236}">
                <a16:creationId xmlns:a16="http://schemas.microsoft.com/office/drawing/2014/main" id="{25D38EAC-564B-44A4-BD3B-3FC3019BC84F}"/>
              </a:ext>
            </a:extLst>
          </p:cNvPr>
          <p:cNvSpPr/>
          <p:nvPr/>
        </p:nvSpPr>
        <p:spPr>
          <a:xfrm flipH="1">
            <a:off x="1099139" y="3231842"/>
            <a:ext cx="1580705"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a:t>
            </a:r>
            <a:r>
              <a:rPr lang="de-CH" sz="1300" dirty="0" err="1">
                <a:solidFill>
                  <a:schemeClr val="tx1"/>
                </a:solidFill>
              </a:rPr>
              <a:t>Demographics</a:t>
            </a:r>
            <a:endParaRPr lang="de-CH" sz="1300" dirty="0">
              <a:solidFill>
                <a:schemeClr val="tx1"/>
              </a:solidFill>
            </a:endParaRPr>
          </a:p>
          <a:p>
            <a:r>
              <a:rPr lang="de-CH" sz="1300" dirty="0">
                <a:solidFill>
                  <a:schemeClr val="tx1"/>
                </a:solidFill>
              </a:rPr>
              <a:t>- VRSQ</a:t>
            </a:r>
          </a:p>
        </p:txBody>
      </p:sp>
      <p:sp>
        <p:nvSpPr>
          <p:cNvPr id="33" name="Rechteck 33">
            <a:extLst>
              <a:ext uri="{FF2B5EF4-FFF2-40B4-BE49-F238E27FC236}">
                <a16:creationId xmlns:a16="http://schemas.microsoft.com/office/drawing/2014/main" id="{0095EC0A-EDF1-4087-984F-4260A96ED9CC}"/>
              </a:ext>
            </a:extLst>
          </p:cNvPr>
          <p:cNvSpPr/>
          <p:nvPr/>
        </p:nvSpPr>
        <p:spPr>
          <a:xfrm>
            <a:off x="1099140" y="5029636"/>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Test sub-tasks:</a:t>
            </a:r>
            <a:endParaRPr lang="de-CH" sz="1300" dirty="0">
              <a:solidFill>
                <a:schemeClr val="bg1">
                  <a:lumMod val="65000"/>
                </a:schemeClr>
              </a:solidFill>
            </a:endParaRPr>
          </a:p>
        </p:txBody>
      </p:sp>
      <p:sp>
        <p:nvSpPr>
          <p:cNvPr id="37" name="Rechteck 44">
            <a:extLst>
              <a:ext uri="{FF2B5EF4-FFF2-40B4-BE49-F238E27FC236}">
                <a16:creationId xmlns:a16="http://schemas.microsoft.com/office/drawing/2014/main" id="{78A00B94-D746-4823-AC60-0340DC557116}"/>
              </a:ext>
            </a:extLst>
          </p:cNvPr>
          <p:cNvSpPr/>
          <p:nvPr/>
        </p:nvSpPr>
        <p:spPr>
          <a:xfrm>
            <a:off x="4570202" y="5372229"/>
            <a:ext cx="3211743" cy="690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bg1"/>
                </a:solidFill>
              </a:rPr>
              <a:t>SIM-TLX Questionnaire</a:t>
            </a:r>
          </a:p>
          <a:p>
            <a:pPr marL="342900" indent="-342900">
              <a:buAutoNum type="arabicPeriod"/>
            </a:pPr>
            <a:r>
              <a:rPr lang="de-CH" sz="1300" dirty="0">
                <a:solidFill>
                  <a:schemeClr val="bg1"/>
                </a:solidFill>
              </a:rPr>
              <a:t>VRSQ</a:t>
            </a:r>
          </a:p>
          <a:p>
            <a:pPr marL="342900" indent="-342900">
              <a:buAutoNum type="arabicPeriod"/>
            </a:pPr>
            <a:r>
              <a:rPr lang="de-CH" sz="1300" dirty="0" err="1">
                <a:solidFill>
                  <a:schemeClr val="bg1"/>
                </a:solidFill>
              </a:rPr>
              <a:t>Cognitive</a:t>
            </a:r>
            <a:r>
              <a:rPr lang="de-CH" sz="1300" dirty="0">
                <a:solidFill>
                  <a:schemeClr val="bg1"/>
                </a:solidFill>
              </a:rPr>
              <a:t> Absorption</a:t>
            </a:r>
          </a:p>
        </p:txBody>
      </p:sp>
      <p:sp>
        <p:nvSpPr>
          <p:cNvPr id="38" name="Rechteck 33">
            <a:extLst>
              <a:ext uri="{FF2B5EF4-FFF2-40B4-BE49-F238E27FC236}">
                <a16:creationId xmlns:a16="http://schemas.microsoft.com/office/drawing/2014/main" id="{4A9A160D-69F5-4D74-A924-81654C1A603F}"/>
              </a:ext>
            </a:extLst>
          </p:cNvPr>
          <p:cNvSpPr/>
          <p:nvPr/>
        </p:nvSpPr>
        <p:spPr>
          <a:xfrm>
            <a:off x="4570202" y="5037610"/>
            <a:ext cx="3211742"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ysClr val="windowText" lastClr="000000"/>
                </a:solidFill>
              </a:rPr>
              <a:t>Post-questionnaire:</a:t>
            </a:r>
            <a:endParaRPr lang="de-CH" sz="1300" dirty="0">
              <a:solidFill>
                <a:schemeClr val="bg1">
                  <a:lumMod val="65000"/>
                </a:schemeClr>
              </a:solidFill>
            </a:endParaRPr>
          </a:p>
        </p:txBody>
      </p:sp>
      <p:sp>
        <p:nvSpPr>
          <p:cNvPr id="41" name="Rechteck 9">
            <a:extLst>
              <a:ext uri="{FF2B5EF4-FFF2-40B4-BE49-F238E27FC236}">
                <a16:creationId xmlns:a16="http://schemas.microsoft.com/office/drawing/2014/main" id="{2095F18D-38AD-4C55-B57B-4DFFE178D306}"/>
              </a:ext>
            </a:extLst>
          </p:cNvPr>
          <p:cNvSpPr/>
          <p:nvPr/>
        </p:nvSpPr>
        <p:spPr>
          <a:xfrm>
            <a:off x="1099140" y="2896826"/>
            <a:ext cx="1580705"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err="1">
                <a:solidFill>
                  <a:schemeClr val="tx1"/>
                </a:solidFill>
              </a:rPr>
              <a:t>Pre</a:t>
            </a:r>
            <a:r>
              <a:rPr lang="de-CH" sz="1300" dirty="0">
                <a:solidFill>
                  <a:schemeClr val="tx1"/>
                </a:solidFill>
              </a:rPr>
              <a:t>-Questionnaire:</a:t>
            </a:r>
          </a:p>
        </p:txBody>
      </p:sp>
      <p:sp>
        <p:nvSpPr>
          <p:cNvPr id="42" name="Rechteck 11">
            <a:extLst>
              <a:ext uri="{FF2B5EF4-FFF2-40B4-BE49-F238E27FC236}">
                <a16:creationId xmlns:a16="http://schemas.microsoft.com/office/drawing/2014/main" id="{2D43567B-BAE3-4837-90FF-44D69136003C}"/>
              </a:ext>
            </a:extLst>
          </p:cNvPr>
          <p:cNvSpPr/>
          <p:nvPr/>
        </p:nvSpPr>
        <p:spPr>
          <a:xfrm>
            <a:off x="3448493" y="3626679"/>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43" name="Rechteck 13">
            <a:extLst>
              <a:ext uri="{FF2B5EF4-FFF2-40B4-BE49-F238E27FC236}">
                <a16:creationId xmlns:a16="http://schemas.microsoft.com/office/drawing/2014/main" id="{83209B62-8CDF-4475-BB22-4BDC649F1728}"/>
              </a:ext>
            </a:extLst>
          </p:cNvPr>
          <p:cNvSpPr/>
          <p:nvPr/>
        </p:nvSpPr>
        <p:spPr>
          <a:xfrm>
            <a:off x="6572250" y="3620234"/>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Post-questionnaire</a:t>
            </a:r>
          </a:p>
        </p:txBody>
      </p:sp>
      <p:sp>
        <p:nvSpPr>
          <p:cNvPr id="44" name="Rechteck 15">
            <a:extLst>
              <a:ext uri="{FF2B5EF4-FFF2-40B4-BE49-F238E27FC236}">
                <a16:creationId xmlns:a16="http://schemas.microsoft.com/office/drawing/2014/main" id="{1853F376-C9E3-49D8-ADFA-B837CE3411CB}"/>
              </a:ext>
            </a:extLst>
          </p:cNvPr>
          <p:cNvSpPr/>
          <p:nvPr/>
        </p:nvSpPr>
        <p:spPr>
          <a:xfrm>
            <a:off x="9245598" y="3954700"/>
            <a:ext cx="1878859" cy="5615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 Post-questionnaire</a:t>
            </a:r>
          </a:p>
          <a:p>
            <a:r>
              <a:rPr lang="de-CH" sz="1300" dirty="0">
                <a:solidFill>
                  <a:schemeClr val="tx1"/>
                </a:solidFill>
              </a:rPr>
              <a:t>- VR Presence</a:t>
            </a:r>
          </a:p>
        </p:txBody>
      </p:sp>
      <p:cxnSp>
        <p:nvCxnSpPr>
          <p:cNvPr id="46" name="Gerade Verbindung mit Pfeil 17">
            <a:extLst>
              <a:ext uri="{FF2B5EF4-FFF2-40B4-BE49-F238E27FC236}">
                <a16:creationId xmlns:a16="http://schemas.microsoft.com/office/drawing/2014/main" id="{228A42EA-7200-4B9B-83A5-7278FB35F1AF}"/>
              </a:ext>
            </a:extLst>
          </p:cNvPr>
          <p:cNvCxnSpPr>
            <a:cxnSpLocks/>
            <a:stCxn id="41" idx="3"/>
            <a:endCxn id="49" idx="1"/>
          </p:cNvCxnSpPr>
          <p:nvPr/>
        </p:nvCxnSpPr>
        <p:spPr>
          <a:xfrm>
            <a:off x="2679845" y="3064136"/>
            <a:ext cx="7686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33">
            <a:extLst>
              <a:ext uri="{FF2B5EF4-FFF2-40B4-BE49-F238E27FC236}">
                <a16:creationId xmlns:a16="http://schemas.microsoft.com/office/drawing/2014/main" id="{36C4E957-0E84-462E-88BB-1A9CF0F11280}"/>
              </a:ext>
            </a:extLst>
          </p:cNvPr>
          <p:cNvSpPr/>
          <p:nvPr/>
        </p:nvSpPr>
        <p:spPr>
          <a:xfrm>
            <a:off x="6572250" y="2890380"/>
            <a:ext cx="1878859"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endParaRPr lang="de-CH" sz="1300" dirty="0">
              <a:solidFill>
                <a:schemeClr val="bg1"/>
              </a:solidFill>
            </a:endParaRPr>
          </a:p>
        </p:txBody>
      </p:sp>
      <p:sp>
        <p:nvSpPr>
          <p:cNvPr id="48" name="Rechteck 34">
            <a:extLst>
              <a:ext uri="{FF2B5EF4-FFF2-40B4-BE49-F238E27FC236}">
                <a16:creationId xmlns:a16="http://schemas.microsoft.com/office/drawing/2014/main" id="{3F9374FD-0E40-47F0-AA05-7BB126162231}"/>
              </a:ext>
            </a:extLst>
          </p:cNvPr>
          <p:cNvSpPr/>
          <p:nvPr/>
        </p:nvSpPr>
        <p:spPr>
          <a:xfrm>
            <a:off x="9245598" y="2890227"/>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VR</a:t>
            </a:r>
            <a:endParaRPr lang="de-CH" sz="1300" dirty="0">
              <a:solidFill>
                <a:schemeClr val="bg1"/>
              </a:solidFill>
            </a:endParaRPr>
          </a:p>
        </p:txBody>
      </p:sp>
      <p:sp>
        <p:nvSpPr>
          <p:cNvPr id="49" name="Rechteck 35">
            <a:extLst>
              <a:ext uri="{FF2B5EF4-FFF2-40B4-BE49-F238E27FC236}">
                <a16:creationId xmlns:a16="http://schemas.microsoft.com/office/drawing/2014/main" id="{4C56DF29-0E4F-4C6B-B00E-BA452918E072}"/>
              </a:ext>
            </a:extLst>
          </p:cNvPr>
          <p:cNvSpPr/>
          <p:nvPr/>
        </p:nvSpPr>
        <p:spPr>
          <a:xfrm>
            <a:off x="3448493" y="2896826"/>
            <a:ext cx="1878859" cy="334619"/>
          </a:xfrm>
          <a:prstGeom prst="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bg1"/>
                </a:solidFill>
              </a:rPr>
              <a:t>Reality</a:t>
            </a:r>
            <a:r>
              <a:rPr lang="de-CH" sz="1300" dirty="0">
                <a:solidFill>
                  <a:schemeClr val="bg1"/>
                </a:solidFill>
              </a:rPr>
              <a:t> </a:t>
            </a:r>
            <a:r>
              <a:rPr lang="de-CH" sz="1200" dirty="0">
                <a:solidFill>
                  <a:schemeClr val="bg1"/>
                </a:solidFill>
              </a:rPr>
              <a:t>(Baseline)</a:t>
            </a:r>
          </a:p>
        </p:txBody>
      </p:sp>
      <p:cxnSp>
        <p:nvCxnSpPr>
          <p:cNvPr id="50" name="Verbinder: gewinkelt 38">
            <a:extLst>
              <a:ext uri="{FF2B5EF4-FFF2-40B4-BE49-F238E27FC236}">
                <a16:creationId xmlns:a16="http://schemas.microsoft.com/office/drawing/2014/main" id="{447BE398-DE36-438B-901B-5C5330CD4660}"/>
              </a:ext>
            </a:extLst>
          </p:cNvPr>
          <p:cNvCxnSpPr>
            <a:cxnSpLocks/>
            <a:stCxn id="42" idx="3"/>
            <a:endCxn id="47" idx="1"/>
          </p:cNvCxnSpPr>
          <p:nvPr/>
        </p:nvCxnSpPr>
        <p:spPr>
          <a:xfrm flipV="1">
            <a:off x="5327352" y="3057690"/>
            <a:ext cx="1244898" cy="73629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17">
            <a:extLst>
              <a:ext uri="{FF2B5EF4-FFF2-40B4-BE49-F238E27FC236}">
                <a16:creationId xmlns:a16="http://schemas.microsoft.com/office/drawing/2014/main" id="{74BB728A-A1E2-414C-B0F8-AFD14F3D625B}"/>
              </a:ext>
            </a:extLst>
          </p:cNvPr>
          <p:cNvCxnSpPr>
            <a:cxnSpLocks/>
            <a:stCxn id="49" idx="2"/>
            <a:endCxn id="42" idx="0"/>
          </p:cNvCxnSpPr>
          <p:nvPr/>
        </p:nvCxnSpPr>
        <p:spPr>
          <a:xfrm>
            <a:off x="4387923" y="3231445"/>
            <a:ext cx="0" cy="395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17">
            <a:extLst>
              <a:ext uri="{FF2B5EF4-FFF2-40B4-BE49-F238E27FC236}">
                <a16:creationId xmlns:a16="http://schemas.microsoft.com/office/drawing/2014/main" id="{1A89DEF8-3CB0-4CB5-990A-449554D623DA}"/>
              </a:ext>
            </a:extLst>
          </p:cNvPr>
          <p:cNvCxnSpPr>
            <a:cxnSpLocks/>
            <a:stCxn id="47" idx="2"/>
            <a:endCxn id="43" idx="0"/>
          </p:cNvCxnSpPr>
          <p:nvPr/>
        </p:nvCxnSpPr>
        <p:spPr>
          <a:xfrm>
            <a:off x="7511680" y="3224999"/>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17">
            <a:extLst>
              <a:ext uri="{FF2B5EF4-FFF2-40B4-BE49-F238E27FC236}">
                <a16:creationId xmlns:a16="http://schemas.microsoft.com/office/drawing/2014/main" id="{4DA923B7-98B9-4F44-A3CC-4FF765EDD495}"/>
              </a:ext>
            </a:extLst>
          </p:cNvPr>
          <p:cNvCxnSpPr>
            <a:cxnSpLocks/>
            <a:stCxn id="48" idx="2"/>
            <a:endCxn id="77" idx="0"/>
          </p:cNvCxnSpPr>
          <p:nvPr/>
        </p:nvCxnSpPr>
        <p:spPr>
          <a:xfrm>
            <a:off x="10185028" y="3224846"/>
            <a:ext cx="0" cy="39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38">
            <a:extLst>
              <a:ext uri="{FF2B5EF4-FFF2-40B4-BE49-F238E27FC236}">
                <a16:creationId xmlns:a16="http://schemas.microsoft.com/office/drawing/2014/main" id="{769E36FB-E0FC-4E98-ADE9-3139406B8915}"/>
              </a:ext>
            </a:extLst>
          </p:cNvPr>
          <p:cNvCxnSpPr>
            <a:cxnSpLocks/>
            <a:stCxn id="43" idx="3"/>
            <a:endCxn id="48" idx="1"/>
          </p:cNvCxnSpPr>
          <p:nvPr/>
        </p:nvCxnSpPr>
        <p:spPr>
          <a:xfrm flipV="1">
            <a:off x="8451109" y="3057537"/>
            <a:ext cx="794489" cy="7300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5" name="Rechteck 10">
            <a:extLst>
              <a:ext uri="{FF2B5EF4-FFF2-40B4-BE49-F238E27FC236}">
                <a16:creationId xmlns:a16="http://schemas.microsoft.com/office/drawing/2014/main" id="{5E42ACBA-2328-46ED-B876-084DB4315E40}"/>
              </a:ext>
            </a:extLst>
          </p:cNvPr>
          <p:cNvSpPr/>
          <p:nvPr/>
        </p:nvSpPr>
        <p:spPr>
          <a:xfrm>
            <a:off x="3236032" y="1686819"/>
            <a:ext cx="2717798" cy="3346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 without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sp>
        <p:nvSpPr>
          <p:cNvPr id="66" name="Rechteck 12">
            <a:extLst>
              <a:ext uri="{FF2B5EF4-FFF2-40B4-BE49-F238E27FC236}">
                <a16:creationId xmlns:a16="http://schemas.microsoft.com/office/drawing/2014/main" id="{EBA92498-BCE5-4B6E-BAE3-61FE1EBF6CAC}"/>
              </a:ext>
            </a:extLst>
          </p:cNvPr>
          <p:cNvSpPr/>
          <p:nvPr/>
        </p:nvSpPr>
        <p:spPr>
          <a:xfrm>
            <a:off x="5953831" y="1681210"/>
            <a:ext cx="5359402" cy="334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Tests with </a:t>
            </a:r>
            <a:r>
              <a:rPr lang="de-CH" sz="1300" dirty="0" err="1">
                <a:solidFill>
                  <a:schemeClr val="tx1"/>
                </a:solidFill>
              </a:rPr>
              <a:t>restricted</a:t>
            </a:r>
            <a:r>
              <a:rPr lang="de-CH" sz="1300" dirty="0">
                <a:solidFill>
                  <a:schemeClr val="tx1"/>
                </a:solidFill>
              </a:rPr>
              <a:t> </a:t>
            </a:r>
            <a:r>
              <a:rPr lang="de-CH" sz="1300" dirty="0" err="1">
                <a:solidFill>
                  <a:schemeClr val="tx1"/>
                </a:solidFill>
              </a:rPr>
              <a:t>FoV</a:t>
            </a:r>
            <a:r>
              <a:rPr lang="de-CH" sz="1300" dirty="0">
                <a:solidFill>
                  <a:schemeClr val="tx1"/>
                </a:solidFill>
              </a:rPr>
              <a:t>:</a:t>
            </a:r>
          </a:p>
        </p:txBody>
      </p:sp>
      <p:grpSp>
        <p:nvGrpSpPr>
          <p:cNvPr id="75" name="Group 74">
            <a:extLst>
              <a:ext uri="{FF2B5EF4-FFF2-40B4-BE49-F238E27FC236}">
                <a16:creationId xmlns:a16="http://schemas.microsoft.com/office/drawing/2014/main" id="{ADDAA312-4FCE-462C-8113-12FDA0531BEC}"/>
              </a:ext>
            </a:extLst>
          </p:cNvPr>
          <p:cNvGrpSpPr/>
          <p:nvPr/>
        </p:nvGrpSpPr>
        <p:grpSpPr>
          <a:xfrm>
            <a:off x="3236032" y="1689767"/>
            <a:ext cx="8077200" cy="3040981"/>
            <a:chOff x="3236032" y="1689768"/>
            <a:chExt cx="8077200" cy="2730572"/>
          </a:xfrm>
        </p:grpSpPr>
        <p:cxnSp>
          <p:nvCxnSpPr>
            <p:cNvPr id="68" name="Straight Connector 67">
              <a:extLst>
                <a:ext uri="{FF2B5EF4-FFF2-40B4-BE49-F238E27FC236}">
                  <a16:creationId xmlns:a16="http://schemas.microsoft.com/office/drawing/2014/main" id="{05F94BE1-67A8-4506-B7AA-9088153D0CF7}"/>
                </a:ext>
              </a:extLst>
            </p:cNvPr>
            <p:cNvCxnSpPr>
              <a:cxnSpLocks/>
            </p:cNvCxnSpPr>
            <p:nvPr/>
          </p:nvCxnSpPr>
          <p:spPr>
            <a:xfrm>
              <a:off x="3236032" y="1689768"/>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9BB1781-87C9-4128-B412-4D095D89DC8B}"/>
                </a:ext>
              </a:extLst>
            </p:cNvPr>
            <p:cNvCxnSpPr>
              <a:cxnSpLocks/>
            </p:cNvCxnSpPr>
            <p:nvPr/>
          </p:nvCxnSpPr>
          <p:spPr>
            <a:xfrm>
              <a:off x="5947482" y="1689769"/>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30B906D-CDAF-4F57-8E47-78D4D0A26D82}"/>
                </a:ext>
              </a:extLst>
            </p:cNvPr>
            <p:cNvCxnSpPr>
              <a:cxnSpLocks/>
            </p:cNvCxnSpPr>
            <p:nvPr/>
          </p:nvCxnSpPr>
          <p:spPr>
            <a:xfrm>
              <a:off x="11313232" y="1689768"/>
              <a:ext cx="0" cy="2730571"/>
            </a:xfrm>
            <a:prstGeom prst="line">
              <a:avLst/>
            </a:prstGeom>
            <a:ln>
              <a:solidFill>
                <a:schemeClr val="dk1">
                  <a:alpha val="50000"/>
                </a:schemeClr>
              </a:solidFill>
              <a:prstDash val="dash"/>
            </a:ln>
          </p:spPr>
          <p:style>
            <a:lnRef idx="1">
              <a:schemeClr val="dk1"/>
            </a:lnRef>
            <a:fillRef idx="0">
              <a:schemeClr val="dk1"/>
            </a:fillRef>
            <a:effectRef idx="0">
              <a:schemeClr val="dk1"/>
            </a:effectRef>
            <a:fontRef idx="minor">
              <a:schemeClr val="tx1"/>
            </a:fontRef>
          </p:style>
        </p:cxnSp>
      </p:grpSp>
      <p:sp>
        <p:nvSpPr>
          <p:cNvPr id="77" name="Rechteck 15">
            <a:extLst>
              <a:ext uri="{FF2B5EF4-FFF2-40B4-BE49-F238E27FC236}">
                <a16:creationId xmlns:a16="http://schemas.microsoft.com/office/drawing/2014/main" id="{E69758A6-62F6-4986-A6F4-FD9DD023F627}"/>
              </a:ext>
            </a:extLst>
          </p:cNvPr>
          <p:cNvSpPr/>
          <p:nvPr/>
        </p:nvSpPr>
        <p:spPr>
          <a:xfrm>
            <a:off x="9245598" y="3620081"/>
            <a:ext cx="1878859" cy="3346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290" dirty="0">
                <a:solidFill>
                  <a:schemeClr val="tx1"/>
                </a:solidFill>
              </a:rPr>
              <a:t>VR Post-questionnaire:</a:t>
            </a:r>
          </a:p>
        </p:txBody>
      </p:sp>
    </p:spTree>
    <p:extLst>
      <p:ext uri="{BB962C8B-B14F-4D97-AF65-F5344CB8AC3E}">
        <p14:creationId xmlns:p14="http://schemas.microsoft.com/office/powerpoint/2010/main" val="37668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3" grpId="0" animBg="1"/>
      <p:bldP spid="33" grpId="0" animBg="1"/>
      <p:bldP spid="37" grpId="0" animBg="1"/>
      <p:bldP spid="38" grpId="0" animBg="1"/>
      <p:bldP spid="41" grpId="0" animBg="1"/>
      <p:bldP spid="42" grpId="0" animBg="1"/>
      <p:bldP spid="43" grpId="0" animBg="1"/>
      <p:bldP spid="44" grpId="0" animBg="1"/>
      <p:bldP spid="47" grpId="0" animBg="1"/>
      <p:bldP spid="48" grpId="0" animBg="1"/>
      <p:bldP spid="49" grpId="0" animBg="1"/>
      <p:bldP spid="77" grpId="0"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a:t>Outlook</a:t>
            </a:r>
            <a:br>
              <a:rPr lang="de-DE" dirty="0"/>
            </a:br>
            <a:r>
              <a:rPr lang="de-DE" sz="1000" dirty="0"/>
              <a:t> </a:t>
            </a:r>
            <a:br>
              <a:rPr lang="de-DE" dirty="0"/>
            </a:br>
            <a:endParaRPr lang="en-GB" dirty="0"/>
          </a:p>
        </p:txBody>
      </p:sp>
      <p:sp>
        <p:nvSpPr>
          <p:cNvPr id="39" name="Inhaltsplatzhalter 2">
            <a:extLst>
              <a:ext uri="{FF2B5EF4-FFF2-40B4-BE49-F238E27FC236}">
                <a16:creationId xmlns:a16="http://schemas.microsoft.com/office/drawing/2014/main" id="{60C03E34-88D6-F7DA-3154-F6B5307A1498}"/>
              </a:ext>
            </a:extLst>
          </p:cNvPr>
          <p:cNvSpPr>
            <a:spLocks noGrp="1"/>
          </p:cNvSpPr>
          <p:nvPr>
            <p:ph idx="1"/>
          </p:nvPr>
        </p:nvSpPr>
        <p:spPr>
          <a:xfrm>
            <a:off x="731837" y="1412875"/>
            <a:ext cx="10728325" cy="4820172"/>
          </a:xfrm>
          <a:noFill/>
        </p:spPr>
        <p:txBody>
          <a:bodyPr/>
          <a:lstStyle/>
          <a:p>
            <a:endParaRPr lang="de-CH" sz="100" dirty="0"/>
          </a:p>
          <a:p>
            <a:pPr>
              <a:lnSpc>
                <a:spcPct val="150000"/>
              </a:lnSpc>
            </a:pPr>
            <a:r>
              <a:rPr lang="de-CH" dirty="0"/>
              <a:t>User Study </a:t>
            </a:r>
            <a:r>
              <a:rPr lang="de-CH" dirty="0" err="1"/>
              <a:t>Preparation</a:t>
            </a:r>
            <a:r>
              <a:rPr lang="de-CH" dirty="0"/>
              <a:t>:</a:t>
            </a:r>
          </a:p>
          <a:p>
            <a:pPr lvl="1">
              <a:lnSpc>
                <a:spcPct val="150000"/>
              </a:lnSpc>
            </a:pPr>
            <a:r>
              <a:rPr lang="de-CH" dirty="0"/>
              <a:t>Implementation of Virtual Environment in Unity</a:t>
            </a:r>
          </a:p>
          <a:p>
            <a:pPr lvl="1">
              <a:lnSpc>
                <a:spcPct val="150000"/>
              </a:lnSpc>
            </a:pPr>
            <a:r>
              <a:rPr lang="de-CH" dirty="0"/>
              <a:t>Organisation of </a:t>
            </a:r>
            <a:r>
              <a:rPr lang="de-CH" dirty="0" err="1"/>
              <a:t>data</a:t>
            </a:r>
            <a:r>
              <a:rPr lang="de-CH" dirty="0"/>
              <a:t> </a:t>
            </a:r>
            <a:r>
              <a:rPr lang="de-CH" dirty="0" err="1"/>
              <a:t>measurements</a:t>
            </a:r>
            <a:r>
              <a:rPr lang="de-CH" dirty="0"/>
              <a:t>, </a:t>
            </a:r>
            <a:r>
              <a:rPr lang="de-CH" dirty="0" err="1"/>
              <a:t>tidying</a:t>
            </a:r>
            <a:r>
              <a:rPr lang="de-CH" dirty="0"/>
              <a:t> and </a:t>
            </a:r>
            <a:r>
              <a:rPr lang="de-CH" dirty="0" err="1"/>
              <a:t>analysation</a:t>
            </a:r>
            <a:endParaRPr lang="de-CH" dirty="0"/>
          </a:p>
          <a:p>
            <a:pPr lvl="1">
              <a:lnSpc>
                <a:spcPct val="150000"/>
              </a:lnSpc>
            </a:pPr>
            <a:r>
              <a:rPr lang="de-CH" dirty="0" err="1"/>
              <a:t>Production</a:t>
            </a:r>
            <a:r>
              <a:rPr lang="de-CH" dirty="0"/>
              <a:t> &amp; </a:t>
            </a:r>
            <a:r>
              <a:rPr lang="de-CH" dirty="0" err="1"/>
              <a:t>validation</a:t>
            </a:r>
            <a:r>
              <a:rPr lang="de-CH" dirty="0"/>
              <a:t> of </a:t>
            </a:r>
            <a:r>
              <a:rPr lang="de-CH" dirty="0" err="1"/>
              <a:t>head</a:t>
            </a:r>
            <a:r>
              <a:rPr lang="de-CH" dirty="0"/>
              <a:t> </a:t>
            </a:r>
            <a:r>
              <a:rPr lang="de-CH" dirty="0" err="1"/>
              <a:t>movement</a:t>
            </a:r>
            <a:r>
              <a:rPr lang="de-CH" dirty="0"/>
              <a:t> </a:t>
            </a:r>
            <a:r>
              <a:rPr lang="de-CH" dirty="0" err="1"/>
              <a:t>tracking</a:t>
            </a:r>
            <a:r>
              <a:rPr lang="de-CH" dirty="0"/>
              <a:t> and </a:t>
            </a:r>
            <a:r>
              <a:rPr lang="de-CH" dirty="0" err="1"/>
              <a:t>FoV</a:t>
            </a:r>
            <a:r>
              <a:rPr lang="de-CH" dirty="0"/>
              <a:t> </a:t>
            </a:r>
            <a:r>
              <a:rPr lang="de-CH" dirty="0" err="1"/>
              <a:t>restriction</a:t>
            </a:r>
            <a:r>
              <a:rPr lang="de-CH" dirty="0"/>
              <a:t> </a:t>
            </a:r>
            <a:r>
              <a:rPr lang="de-CH" dirty="0" err="1"/>
              <a:t>device</a:t>
            </a:r>
            <a:endParaRPr lang="de-CH" dirty="0"/>
          </a:p>
          <a:p>
            <a:pPr>
              <a:lnSpc>
                <a:spcPct val="150000"/>
              </a:lnSpc>
            </a:pPr>
            <a:r>
              <a:rPr lang="de-CH" dirty="0"/>
              <a:t>Conduct User Study</a:t>
            </a:r>
          </a:p>
          <a:p>
            <a:pPr lvl="1">
              <a:lnSpc>
                <a:spcPct val="150000"/>
              </a:lnSpc>
            </a:pPr>
            <a:r>
              <a:rPr lang="de-CH" dirty="0"/>
              <a:t>Data </a:t>
            </a:r>
            <a:r>
              <a:rPr lang="de-CH" dirty="0" err="1"/>
              <a:t>collection</a:t>
            </a:r>
            <a:endParaRPr lang="de-CH" dirty="0"/>
          </a:p>
          <a:p>
            <a:pPr>
              <a:lnSpc>
                <a:spcPct val="150000"/>
              </a:lnSpc>
            </a:pPr>
            <a:r>
              <a:rPr lang="de-CH" dirty="0"/>
              <a:t>Data </a:t>
            </a:r>
            <a:r>
              <a:rPr lang="de-CH" dirty="0" err="1"/>
              <a:t>analysis</a:t>
            </a:r>
            <a:r>
              <a:rPr lang="de-CH" dirty="0"/>
              <a:t> and </a:t>
            </a:r>
            <a:r>
              <a:rPr lang="de-CH" dirty="0" err="1"/>
              <a:t>visualization</a:t>
            </a:r>
            <a:endParaRPr lang="de-CH" dirty="0"/>
          </a:p>
          <a:p>
            <a:endParaRPr lang="de-CH" dirty="0"/>
          </a:p>
        </p:txBody>
      </p:sp>
      <p:grpSp>
        <p:nvGrpSpPr>
          <p:cNvPr id="81" name="Group 30">
            <a:extLst>
              <a:ext uri="{FF2B5EF4-FFF2-40B4-BE49-F238E27FC236}">
                <a16:creationId xmlns:a16="http://schemas.microsoft.com/office/drawing/2014/main" id="{9DC255F9-1B95-4FD9-9164-EBAAD67F2DC2}"/>
              </a:ext>
            </a:extLst>
          </p:cNvPr>
          <p:cNvGrpSpPr/>
          <p:nvPr/>
        </p:nvGrpSpPr>
        <p:grpSpPr>
          <a:xfrm>
            <a:off x="10983912" y="394704"/>
            <a:ext cx="476250" cy="476250"/>
            <a:chOff x="10494165" y="4705696"/>
            <a:chExt cx="476250" cy="476250"/>
          </a:xfrm>
        </p:grpSpPr>
        <p:pic>
          <p:nvPicPr>
            <p:cNvPr id="82" name="Grafik 9">
              <a:extLst>
                <a:ext uri="{FF2B5EF4-FFF2-40B4-BE49-F238E27FC236}">
                  <a16:creationId xmlns:a16="http://schemas.microsoft.com/office/drawing/2014/main" id="{19ABA40F-FBC4-4C67-A96C-65F914B67931}"/>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83" name="Freeform: Shape 32">
              <a:extLst>
                <a:ext uri="{FF2B5EF4-FFF2-40B4-BE49-F238E27FC236}">
                  <a16:creationId xmlns:a16="http://schemas.microsoft.com/office/drawing/2014/main" id="{79021159-FF56-423D-8798-39BCE1783248}"/>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84" name="Straight Connector 33">
              <a:extLst>
                <a:ext uri="{FF2B5EF4-FFF2-40B4-BE49-F238E27FC236}">
                  <a16:creationId xmlns:a16="http://schemas.microsoft.com/office/drawing/2014/main" id="{2EE83502-5206-4F91-A8DD-680FA9640BB0}"/>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Straight Connector 34">
              <a:extLst>
                <a:ext uri="{FF2B5EF4-FFF2-40B4-BE49-F238E27FC236}">
                  <a16:creationId xmlns:a16="http://schemas.microsoft.com/office/drawing/2014/main" id="{1E396A7F-3A9B-4170-AABC-2D2613E9BD96}"/>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86" name="Oval 35">
              <a:extLst>
                <a:ext uri="{FF2B5EF4-FFF2-40B4-BE49-F238E27FC236}">
                  <a16:creationId xmlns:a16="http://schemas.microsoft.com/office/drawing/2014/main" id="{89804EF8-02E4-4DC2-A51F-692F9B37CD96}"/>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 name="Oval 36">
              <a:extLst>
                <a:ext uri="{FF2B5EF4-FFF2-40B4-BE49-F238E27FC236}">
                  <a16:creationId xmlns:a16="http://schemas.microsoft.com/office/drawing/2014/main" id="{50AD7999-E28C-4069-9221-1C7C6714A899}"/>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8" name="Gruppieren 93">
            <a:extLst>
              <a:ext uri="{FF2B5EF4-FFF2-40B4-BE49-F238E27FC236}">
                <a16:creationId xmlns:a16="http://schemas.microsoft.com/office/drawing/2014/main" id="{8A9530FC-6CFA-41D9-A641-58D2252E7C17}"/>
              </a:ext>
            </a:extLst>
          </p:cNvPr>
          <p:cNvGrpSpPr/>
          <p:nvPr/>
        </p:nvGrpSpPr>
        <p:grpSpPr>
          <a:xfrm>
            <a:off x="9195947" y="293354"/>
            <a:ext cx="476250" cy="578795"/>
            <a:chOff x="10384631" y="2577393"/>
            <a:chExt cx="476250" cy="578795"/>
          </a:xfrm>
        </p:grpSpPr>
        <p:pic>
          <p:nvPicPr>
            <p:cNvPr id="89" name="Grafik 31">
              <a:extLst>
                <a:ext uri="{FF2B5EF4-FFF2-40B4-BE49-F238E27FC236}">
                  <a16:creationId xmlns:a16="http://schemas.microsoft.com/office/drawing/2014/main" id="{31C3851B-D932-47F8-BC1E-B9B58455B341}"/>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90" name="Freihandform: Form 53">
              <a:extLst>
                <a:ext uri="{FF2B5EF4-FFF2-40B4-BE49-F238E27FC236}">
                  <a16:creationId xmlns:a16="http://schemas.microsoft.com/office/drawing/2014/main" id="{97E3A430-91B7-4BC3-82C7-A9BE4A150998}"/>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91" name="Gerader Verbinder 56">
              <a:extLst>
                <a:ext uri="{FF2B5EF4-FFF2-40B4-BE49-F238E27FC236}">
                  <a16:creationId xmlns:a16="http://schemas.microsoft.com/office/drawing/2014/main" id="{DB031634-B985-4D54-8C9C-71B238B15AC1}"/>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Gerader Verbinder 58">
              <a:extLst>
                <a:ext uri="{FF2B5EF4-FFF2-40B4-BE49-F238E27FC236}">
                  <a16:creationId xmlns:a16="http://schemas.microsoft.com/office/drawing/2014/main" id="{9EA3C4CD-63F1-4928-A5E4-E62D585FDDD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Gerader Verbinder 61">
              <a:extLst>
                <a:ext uri="{FF2B5EF4-FFF2-40B4-BE49-F238E27FC236}">
                  <a16:creationId xmlns:a16="http://schemas.microsoft.com/office/drawing/2014/main" id="{22D1636C-9C9E-41F0-A859-18DACBED9CF7}"/>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Gerader Verbinder 66">
              <a:extLst>
                <a:ext uri="{FF2B5EF4-FFF2-40B4-BE49-F238E27FC236}">
                  <a16:creationId xmlns:a16="http://schemas.microsoft.com/office/drawing/2014/main" id="{EC73111D-A75B-43E6-8E4E-3800908435DF}"/>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95" name="Gerader Verbinder 67">
              <a:extLst>
                <a:ext uri="{FF2B5EF4-FFF2-40B4-BE49-F238E27FC236}">
                  <a16:creationId xmlns:a16="http://schemas.microsoft.com/office/drawing/2014/main" id="{773A2BF9-AD08-4BBE-882C-A275A8CCA392}"/>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6" name="Gruppieren 95">
            <a:extLst>
              <a:ext uri="{FF2B5EF4-FFF2-40B4-BE49-F238E27FC236}">
                <a16:creationId xmlns:a16="http://schemas.microsoft.com/office/drawing/2014/main" id="{48C9BA03-06AE-4332-ACEE-0A14FD13E23D}"/>
              </a:ext>
            </a:extLst>
          </p:cNvPr>
          <p:cNvGrpSpPr/>
          <p:nvPr/>
        </p:nvGrpSpPr>
        <p:grpSpPr>
          <a:xfrm>
            <a:off x="10065523" y="299760"/>
            <a:ext cx="526363" cy="571194"/>
            <a:chOff x="10384631" y="3941056"/>
            <a:chExt cx="526363" cy="571194"/>
          </a:xfrm>
        </p:grpSpPr>
        <p:pic>
          <p:nvPicPr>
            <p:cNvPr id="97" name="Grafik 43">
              <a:extLst>
                <a:ext uri="{FF2B5EF4-FFF2-40B4-BE49-F238E27FC236}">
                  <a16:creationId xmlns:a16="http://schemas.microsoft.com/office/drawing/2014/main" id="{AD850276-8794-43BB-B69A-0673365FD157}"/>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98" name="Gruppieren 94">
              <a:extLst>
                <a:ext uri="{FF2B5EF4-FFF2-40B4-BE49-F238E27FC236}">
                  <a16:creationId xmlns:a16="http://schemas.microsoft.com/office/drawing/2014/main" id="{A92C1E2A-C000-4E22-BDC4-3FC463071D5E}"/>
                </a:ext>
              </a:extLst>
            </p:cNvPr>
            <p:cNvGrpSpPr/>
            <p:nvPr/>
          </p:nvGrpSpPr>
          <p:grpSpPr>
            <a:xfrm>
              <a:off x="10421226" y="3941056"/>
              <a:ext cx="489768" cy="262557"/>
              <a:chOff x="10421226" y="3941056"/>
              <a:chExt cx="489768" cy="262557"/>
            </a:xfrm>
          </p:grpSpPr>
          <p:sp>
            <p:nvSpPr>
              <p:cNvPr id="99" name="Freihandform: Form 52">
                <a:extLst>
                  <a:ext uri="{FF2B5EF4-FFF2-40B4-BE49-F238E27FC236}">
                    <a16:creationId xmlns:a16="http://schemas.microsoft.com/office/drawing/2014/main" id="{814393C9-CB9E-4071-BC5F-A6CF7EEBDD8A}"/>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0" name="Gerader Verbinder 71">
                <a:extLst>
                  <a:ext uri="{FF2B5EF4-FFF2-40B4-BE49-F238E27FC236}">
                    <a16:creationId xmlns:a16="http://schemas.microsoft.com/office/drawing/2014/main" id="{EAF1081A-8911-482F-9ADB-A1074AE90304}"/>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01" name="Gerader Verbinder 72">
                <a:extLst>
                  <a:ext uri="{FF2B5EF4-FFF2-40B4-BE49-F238E27FC236}">
                    <a16:creationId xmlns:a16="http://schemas.microsoft.com/office/drawing/2014/main" id="{59BFAA74-A7FA-4DC6-BECF-CAFC1C9850C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02" name="Gerader Verbinder 73">
                <a:extLst>
                  <a:ext uri="{FF2B5EF4-FFF2-40B4-BE49-F238E27FC236}">
                    <a16:creationId xmlns:a16="http://schemas.microsoft.com/office/drawing/2014/main" id="{15A930F2-CB67-40A1-B6FD-F358880F7A70}"/>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Gerader Verbinder 74">
                <a:extLst>
                  <a:ext uri="{FF2B5EF4-FFF2-40B4-BE49-F238E27FC236}">
                    <a16:creationId xmlns:a16="http://schemas.microsoft.com/office/drawing/2014/main" id="{D8C8FF7D-DA8C-4315-B44F-8C2852A1A0BB}"/>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4" name="Gerader Verbinder 75">
                <a:extLst>
                  <a:ext uri="{FF2B5EF4-FFF2-40B4-BE49-F238E27FC236}">
                    <a16:creationId xmlns:a16="http://schemas.microsoft.com/office/drawing/2014/main" id="{35BC743D-85B7-4580-89A6-7E837B3453CB}"/>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05" name="Freihandform: Form 91">
                <a:extLst>
                  <a:ext uri="{FF2B5EF4-FFF2-40B4-BE49-F238E27FC236}">
                    <a16:creationId xmlns:a16="http://schemas.microsoft.com/office/drawing/2014/main" id="{AC7C0B0F-D96A-458C-8A5E-A86746FF66E4}"/>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Ellipse 92">
                <a:extLst>
                  <a:ext uri="{FF2B5EF4-FFF2-40B4-BE49-F238E27FC236}">
                    <a16:creationId xmlns:a16="http://schemas.microsoft.com/office/drawing/2014/main" id="{9B6334A4-D353-4FE2-8E7C-02DA4F9F41D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8420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Conclusion</a:t>
            </a:r>
            <a:br>
              <a:rPr lang="de-DE" dirty="0"/>
            </a:br>
            <a:r>
              <a:rPr lang="de-DE" sz="1000" dirty="0"/>
              <a:t> </a:t>
            </a:r>
            <a:br>
              <a:rPr lang="de-DE" dirty="0"/>
            </a:br>
            <a:br>
              <a:rPr lang="de-DE" dirty="0"/>
            </a:br>
            <a:r>
              <a:rPr lang="de-DE" sz="1000" dirty="0"/>
              <a:t> </a:t>
            </a:r>
            <a:br>
              <a:rPr lang="de-DE" dirty="0"/>
            </a:br>
            <a:endParaRPr lang="en-GB" dirty="0"/>
          </a:p>
        </p:txBody>
      </p:sp>
      <p:grpSp>
        <p:nvGrpSpPr>
          <p:cNvPr id="29" name="Group 28">
            <a:extLst>
              <a:ext uri="{FF2B5EF4-FFF2-40B4-BE49-F238E27FC236}">
                <a16:creationId xmlns:a16="http://schemas.microsoft.com/office/drawing/2014/main" id="{D32065E6-0885-4FB9-BE20-02A6BB37E599}"/>
              </a:ext>
            </a:extLst>
          </p:cNvPr>
          <p:cNvGrpSpPr>
            <a:grpSpLocks noChangeAspect="1"/>
          </p:cNvGrpSpPr>
          <p:nvPr/>
        </p:nvGrpSpPr>
        <p:grpSpPr>
          <a:xfrm>
            <a:off x="1041266" y="2024579"/>
            <a:ext cx="3020764" cy="3580180"/>
            <a:chOff x="2171700" y="2340220"/>
            <a:chExt cx="2325966" cy="2756715"/>
          </a:xfrm>
        </p:grpSpPr>
        <p:pic>
          <p:nvPicPr>
            <p:cNvPr id="10" name="Grafik 38">
              <a:extLst>
                <a:ext uri="{FF2B5EF4-FFF2-40B4-BE49-F238E27FC236}">
                  <a16:creationId xmlns:a16="http://schemas.microsoft.com/office/drawing/2014/main" id="{F85B8306-B9CE-4F27-9170-1CB746CDCF6F}"/>
                </a:ext>
              </a:extLst>
            </p:cNvPr>
            <p:cNvPicPr>
              <a:picLocks noChangeAspect="1"/>
            </p:cNvPicPr>
            <p:nvPr/>
          </p:nvPicPr>
          <p:blipFill rotWithShape="1">
            <a:blip r:embed="rId2"/>
            <a:srcRect t="9200" r="26990" b="13822"/>
            <a:stretch/>
          </p:blipFill>
          <p:spPr>
            <a:xfrm>
              <a:off x="2171700" y="3049625"/>
              <a:ext cx="1508993" cy="1174879"/>
            </a:xfrm>
            <a:prstGeom prst="rect">
              <a:avLst/>
            </a:prstGeom>
          </p:spPr>
        </p:pic>
        <p:grpSp>
          <p:nvGrpSpPr>
            <p:cNvPr id="11" name="Group 10">
              <a:extLst>
                <a:ext uri="{FF2B5EF4-FFF2-40B4-BE49-F238E27FC236}">
                  <a16:creationId xmlns:a16="http://schemas.microsoft.com/office/drawing/2014/main" id="{C2DFD375-C35D-4039-9F9D-64F6E933F411}"/>
                </a:ext>
              </a:extLst>
            </p:cNvPr>
            <p:cNvGrpSpPr/>
            <p:nvPr/>
          </p:nvGrpSpPr>
          <p:grpSpPr>
            <a:xfrm>
              <a:off x="2568932" y="3856039"/>
              <a:ext cx="1928734" cy="1240896"/>
              <a:chOff x="1541489" y="5148249"/>
              <a:chExt cx="1928734" cy="1240896"/>
            </a:xfrm>
          </p:grpSpPr>
          <p:grpSp>
            <p:nvGrpSpPr>
              <p:cNvPr id="12" name="Group 11">
                <a:extLst>
                  <a:ext uri="{FF2B5EF4-FFF2-40B4-BE49-F238E27FC236}">
                    <a16:creationId xmlns:a16="http://schemas.microsoft.com/office/drawing/2014/main" id="{634BC9EC-6FEE-4681-8321-69BD324278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16" name="Freeform: Shape 15">
                  <a:extLst>
                    <a:ext uri="{FF2B5EF4-FFF2-40B4-BE49-F238E27FC236}">
                      <a16:creationId xmlns:a16="http://schemas.microsoft.com/office/drawing/2014/main" id="{AA61F194-ABF3-4CDB-9DCF-DE7E18549957}"/>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7" name="Gruppieren 39">
                  <a:extLst>
                    <a:ext uri="{FF2B5EF4-FFF2-40B4-BE49-F238E27FC236}">
                      <a16:creationId xmlns:a16="http://schemas.microsoft.com/office/drawing/2014/main" id="{3375E9D5-2FD5-404A-A019-FB1516A7AD66}"/>
                    </a:ext>
                  </a:extLst>
                </p:cNvPr>
                <p:cNvGrpSpPr/>
                <p:nvPr/>
              </p:nvGrpSpPr>
              <p:grpSpPr>
                <a:xfrm>
                  <a:off x="1577799" y="5148249"/>
                  <a:ext cx="1881415" cy="1240896"/>
                  <a:chOff x="5916409" y="4051870"/>
                  <a:chExt cx="1494044" cy="1920389"/>
                </a:xfrm>
                <a:grpFill/>
              </p:grpSpPr>
              <p:sp>
                <p:nvSpPr>
                  <p:cNvPr id="21" name="Freihandform: Form 16">
                    <a:extLst>
                      <a:ext uri="{FF2B5EF4-FFF2-40B4-BE49-F238E27FC236}">
                        <a16:creationId xmlns:a16="http://schemas.microsoft.com/office/drawing/2014/main" id="{8E79B911-4B77-4137-A039-25151F7B17DD}"/>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2" name="Rechteck 36">
                    <a:extLst>
                      <a:ext uri="{FF2B5EF4-FFF2-40B4-BE49-F238E27FC236}">
                        <a16:creationId xmlns:a16="http://schemas.microsoft.com/office/drawing/2014/main" id="{3126EA8D-F607-4539-82B8-765DD3CDCBC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Freihandform: Form 7">
                    <a:extLst>
                      <a:ext uri="{FF2B5EF4-FFF2-40B4-BE49-F238E27FC236}">
                        <a16:creationId xmlns:a16="http://schemas.microsoft.com/office/drawing/2014/main" id="{FC79D9F4-8273-43BF-990E-1A3E3E464A96}"/>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8" name="Freeform: Shape 17">
                  <a:extLst>
                    <a:ext uri="{FF2B5EF4-FFF2-40B4-BE49-F238E27FC236}">
                      <a16:creationId xmlns:a16="http://schemas.microsoft.com/office/drawing/2014/main" id="{AB0AAA7F-0119-4B79-A7AD-9C6C14EFFF15}"/>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6D7ABEB-FE21-4E31-BEF2-D384A354AC30}"/>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B93709D-E778-413D-9E47-74B1EF3C8265}"/>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13" name="Freeform: Shape 12">
                <a:extLst>
                  <a:ext uri="{FF2B5EF4-FFF2-40B4-BE49-F238E27FC236}">
                    <a16:creationId xmlns:a16="http://schemas.microsoft.com/office/drawing/2014/main" id="{33DF1D76-2D5D-4F33-B4F9-D92FF0945B28}"/>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Freeform: Shape 13">
                <a:extLst>
                  <a:ext uri="{FF2B5EF4-FFF2-40B4-BE49-F238E27FC236}">
                    <a16:creationId xmlns:a16="http://schemas.microsoft.com/office/drawing/2014/main" id="{FCAE9DDB-878D-41A6-A95F-C57265B85750}"/>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Freeform: Shape 14">
                <a:extLst>
                  <a:ext uri="{FF2B5EF4-FFF2-40B4-BE49-F238E27FC236}">
                    <a16:creationId xmlns:a16="http://schemas.microsoft.com/office/drawing/2014/main" id="{4261005C-7DF0-426C-8492-FA23523D07F6}"/>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4" name="Group 23">
              <a:extLst>
                <a:ext uri="{FF2B5EF4-FFF2-40B4-BE49-F238E27FC236}">
                  <a16:creationId xmlns:a16="http://schemas.microsoft.com/office/drawing/2014/main" id="{7827EC6A-A636-46ED-9EFB-99DF17B80377}"/>
                </a:ext>
              </a:extLst>
            </p:cNvPr>
            <p:cNvGrpSpPr/>
            <p:nvPr/>
          </p:nvGrpSpPr>
          <p:grpSpPr>
            <a:xfrm>
              <a:off x="2806729" y="2640915"/>
              <a:ext cx="334198" cy="549883"/>
              <a:chOff x="1759190" y="3891889"/>
              <a:chExt cx="334198" cy="549883"/>
            </a:xfrm>
          </p:grpSpPr>
          <p:sp>
            <p:nvSpPr>
              <p:cNvPr id="25" name="Cube 24">
                <a:extLst>
                  <a:ext uri="{FF2B5EF4-FFF2-40B4-BE49-F238E27FC236}">
                    <a16:creationId xmlns:a16="http://schemas.microsoft.com/office/drawing/2014/main" id="{338BD1C9-09AA-42CA-BE96-52BAE7951D44}"/>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Cylinder 25">
                <a:extLst>
                  <a:ext uri="{FF2B5EF4-FFF2-40B4-BE49-F238E27FC236}">
                    <a16:creationId xmlns:a16="http://schemas.microsoft.com/office/drawing/2014/main" id="{64931153-E4AE-4C77-AC75-452E8BBC4A00}"/>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27" name="Grafik 13">
              <a:extLst>
                <a:ext uri="{FF2B5EF4-FFF2-40B4-BE49-F238E27FC236}">
                  <a16:creationId xmlns:a16="http://schemas.microsoft.com/office/drawing/2014/main" id="{A7C4D731-E64A-4BD9-B9A6-02E641D7FB87}"/>
                </a:ext>
              </a:extLst>
            </p:cNvPr>
            <p:cNvPicPr>
              <a:picLocks noChangeAspect="1"/>
            </p:cNvPicPr>
            <p:nvPr/>
          </p:nvPicPr>
          <p:blipFill rotWithShape="1">
            <a:blip r:embed="rId3"/>
            <a:srcRect l="3462" t="-13815" r="-7178" b="13815"/>
            <a:stretch/>
          </p:blipFill>
          <p:spPr>
            <a:xfrm rot="19952421">
              <a:off x="2591450" y="2340220"/>
              <a:ext cx="907777" cy="818700"/>
            </a:xfrm>
            <a:prstGeom prst="teardrop">
              <a:avLst>
                <a:gd name="adj" fmla="val 78161"/>
              </a:avLst>
            </a:prstGeom>
          </p:spPr>
        </p:pic>
      </p:grpSp>
      <p:pic>
        <p:nvPicPr>
          <p:cNvPr id="28" name="Picture 27">
            <a:extLst>
              <a:ext uri="{FF2B5EF4-FFF2-40B4-BE49-F238E27FC236}">
                <a16:creationId xmlns:a16="http://schemas.microsoft.com/office/drawing/2014/main" id="{B24ACDEF-9D62-4368-9A81-7ECE45D4EDB7}"/>
              </a:ext>
            </a:extLst>
          </p:cNvPr>
          <p:cNvPicPr>
            <a:picLocks noChangeAspect="1"/>
          </p:cNvPicPr>
          <p:nvPr/>
        </p:nvPicPr>
        <p:blipFill>
          <a:blip r:embed="rId4"/>
          <a:stretch>
            <a:fillRect/>
          </a:stretch>
        </p:blipFill>
        <p:spPr>
          <a:xfrm>
            <a:off x="6611194" y="2257156"/>
            <a:ext cx="4526392" cy="3394794"/>
          </a:xfrm>
          <a:prstGeom prst="rect">
            <a:avLst/>
          </a:prstGeom>
        </p:spPr>
      </p:pic>
      <p:pic>
        <p:nvPicPr>
          <p:cNvPr id="31" name="Picture 30">
            <a:extLst>
              <a:ext uri="{FF2B5EF4-FFF2-40B4-BE49-F238E27FC236}">
                <a16:creationId xmlns:a16="http://schemas.microsoft.com/office/drawing/2014/main" id="{83374A48-7C27-4B88-AF4F-9E330611489B}"/>
              </a:ext>
            </a:extLst>
          </p:cNvPr>
          <p:cNvPicPr>
            <a:picLocks noChangeAspect="1"/>
          </p:cNvPicPr>
          <p:nvPr/>
        </p:nvPicPr>
        <p:blipFill>
          <a:blip r:embed="rId5"/>
          <a:stretch>
            <a:fillRect/>
          </a:stretch>
        </p:blipFill>
        <p:spPr>
          <a:xfrm>
            <a:off x="6764124" y="2257155"/>
            <a:ext cx="4534748" cy="3401061"/>
          </a:xfrm>
          <a:prstGeom prst="rect">
            <a:avLst/>
          </a:prstGeom>
        </p:spPr>
      </p:pic>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8" name="TextBox 57">
            <a:extLst>
              <a:ext uri="{FF2B5EF4-FFF2-40B4-BE49-F238E27FC236}">
                <a16:creationId xmlns:a16="http://schemas.microsoft.com/office/drawing/2014/main" id="{E8CFC9F5-1547-440E-963B-B75F3F638EBF}"/>
              </a:ext>
            </a:extLst>
          </p:cNvPr>
          <p:cNvSpPr txBox="1"/>
          <p:nvPr/>
        </p:nvSpPr>
        <p:spPr>
          <a:xfrm>
            <a:off x="3361272" y="1812655"/>
            <a:ext cx="4833450" cy="492443"/>
          </a:xfrm>
          <a:prstGeom prst="rect">
            <a:avLst/>
          </a:prstGeom>
          <a:noFill/>
        </p:spPr>
        <p:txBody>
          <a:bodyPr wrap="square" rtlCol="0">
            <a:spAutoFit/>
          </a:bodyPr>
          <a:lstStyle/>
          <a:p>
            <a:r>
              <a:rPr lang="de-CH" sz="2600" b="1" dirty="0"/>
              <a:t>Thank you </a:t>
            </a:r>
            <a:r>
              <a:rPr lang="de-CH" sz="2600" b="1" dirty="0" err="1"/>
              <a:t>for</a:t>
            </a:r>
            <a:r>
              <a:rPr lang="de-CH" sz="2600" b="1" dirty="0"/>
              <a:t> </a:t>
            </a:r>
            <a:r>
              <a:rPr lang="de-CH" sz="2600" b="1" dirty="0" err="1"/>
              <a:t>your</a:t>
            </a:r>
            <a:r>
              <a:rPr lang="de-CH" sz="2600" b="1" dirty="0"/>
              <a:t> </a:t>
            </a:r>
            <a:r>
              <a:rPr lang="de-CH" sz="2600" b="1" dirty="0" err="1"/>
              <a:t>attention</a:t>
            </a:r>
            <a:r>
              <a:rPr lang="de-CH" sz="2600" b="1" dirty="0"/>
              <a:t>!</a:t>
            </a:r>
            <a:endParaRPr lang="en-CH" sz="2600" b="1" dirty="0"/>
          </a:p>
        </p:txBody>
      </p:sp>
      <p:sp>
        <p:nvSpPr>
          <p:cNvPr id="59" name="Titel 1">
            <a:extLst>
              <a:ext uri="{FF2B5EF4-FFF2-40B4-BE49-F238E27FC236}">
                <a16:creationId xmlns:a16="http://schemas.microsoft.com/office/drawing/2014/main" id="{BB7ECDAD-288D-449C-968D-FC9EC79AA13F}"/>
              </a:ext>
            </a:extLst>
          </p:cNvPr>
          <p:cNvSpPr txBox="1">
            <a:spLocks/>
          </p:cNvSpPr>
          <p:nvPr/>
        </p:nvSpPr>
        <p:spPr>
          <a:xfrm>
            <a:off x="731049" y="26090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de-DE" b="1" dirty="0" err="1"/>
              <a:t>Conclusion</a:t>
            </a:r>
            <a:br>
              <a:rPr lang="de-DE" dirty="0"/>
            </a:br>
            <a:r>
              <a:rPr lang="de-DE" sz="1000" dirty="0"/>
              <a:t> </a:t>
            </a:r>
            <a:br>
              <a:rPr lang="de-DE" dirty="0"/>
            </a:br>
            <a:r>
              <a:rPr lang="de-DE" dirty="0">
                <a:solidFill>
                  <a:schemeClr val="bg1"/>
                </a:solidFill>
              </a:rPr>
              <a:t>Questions &amp; </a:t>
            </a:r>
            <a:r>
              <a:rPr lang="de-DE" dirty="0" err="1">
                <a:solidFill>
                  <a:schemeClr val="bg1"/>
                </a:solidFill>
              </a:rPr>
              <a:t>Discussion</a:t>
            </a:r>
            <a:br>
              <a:rPr lang="de-DE" dirty="0"/>
            </a:br>
            <a:r>
              <a:rPr lang="de-DE" sz="1000" dirty="0"/>
              <a:t> </a:t>
            </a:r>
            <a:br>
              <a:rPr lang="de-DE" dirty="0"/>
            </a:br>
            <a:endParaRPr lang="en-GB" dirty="0"/>
          </a:p>
        </p:txBody>
      </p:sp>
    </p:spTree>
    <p:extLst>
      <p:ext uri="{BB962C8B-B14F-4D97-AF65-F5344CB8AC3E}">
        <p14:creationId xmlns:p14="http://schemas.microsoft.com/office/powerpoint/2010/main" val="330647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3B4EFFB8-0850-4A88-8481-A11626E3DF13}"/>
              </a:ext>
            </a:extLst>
          </p:cNvPr>
          <p:cNvSpPr txBox="1"/>
          <p:nvPr/>
        </p:nvSpPr>
        <p:spPr>
          <a:xfrm>
            <a:off x="3361272" y="1821171"/>
            <a:ext cx="4833450" cy="492443"/>
          </a:xfrm>
          <a:prstGeom prst="rect">
            <a:avLst/>
          </a:prstGeom>
          <a:noFill/>
        </p:spPr>
        <p:txBody>
          <a:bodyPr wrap="square" rtlCol="0">
            <a:spAutoFit/>
          </a:bodyPr>
          <a:lstStyle/>
          <a:p>
            <a:pPr algn="ctr"/>
            <a:r>
              <a:rPr lang="de-CH" sz="2600" b="1" dirty="0"/>
              <a:t>Questions?</a:t>
            </a:r>
            <a:endParaRPr lang="en-CH" sz="2600" b="1"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Conclusion</a:t>
            </a:r>
            <a:br>
              <a:rPr lang="de-DE" dirty="0"/>
            </a:br>
            <a:r>
              <a:rPr lang="de-DE" sz="1000" dirty="0"/>
              <a:t> </a:t>
            </a:r>
            <a:br>
              <a:rPr lang="de-DE" dirty="0"/>
            </a:br>
            <a:br>
              <a:rPr lang="de-DE" dirty="0"/>
            </a:br>
            <a:r>
              <a:rPr lang="de-DE" sz="1000" dirty="0"/>
              <a:t> </a:t>
            </a:r>
            <a:br>
              <a:rPr lang="de-DE" dirty="0"/>
            </a:br>
            <a:endParaRPr lang="en-GB" dirty="0"/>
          </a:p>
        </p:txBody>
      </p:sp>
      <p:grpSp>
        <p:nvGrpSpPr>
          <p:cNvPr id="29" name="Group 28">
            <a:extLst>
              <a:ext uri="{FF2B5EF4-FFF2-40B4-BE49-F238E27FC236}">
                <a16:creationId xmlns:a16="http://schemas.microsoft.com/office/drawing/2014/main" id="{D32065E6-0885-4FB9-BE20-02A6BB37E599}"/>
              </a:ext>
            </a:extLst>
          </p:cNvPr>
          <p:cNvGrpSpPr>
            <a:grpSpLocks noChangeAspect="1"/>
          </p:cNvGrpSpPr>
          <p:nvPr/>
        </p:nvGrpSpPr>
        <p:grpSpPr>
          <a:xfrm>
            <a:off x="1041266" y="2024579"/>
            <a:ext cx="3020764" cy="3580180"/>
            <a:chOff x="2171700" y="2340220"/>
            <a:chExt cx="2325966" cy="2756715"/>
          </a:xfrm>
        </p:grpSpPr>
        <p:pic>
          <p:nvPicPr>
            <p:cNvPr id="10" name="Grafik 38">
              <a:extLst>
                <a:ext uri="{FF2B5EF4-FFF2-40B4-BE49-F238E27FC236}">
                  <a16:creationId xmlns:a16="http://schemas.microsoft.com/office/drawing/2014/main" id="{F85B8306-B9CE-4F27-9170-1CB746CDCF6F}"/>
                </a:ext>
              </a:extLst>
            </p:cNvPr>
            <p:cNvPicPr>
              <a:picLocks noChangeAspect="1"/>
            </p:cNvPicPr>
            <p:nvPr/>
          </p:nvPicPr>
          <p:blipFill rotWithShape="1">
            <a:blip r:embed="rId2"/>
            <a:srcRect t="9200" r="26990" b="13822"/>
            <a:stretch/>
          </p:blipFill>
          <p:spPr>
            <a:xfrm>
              <a:off x="2171700" y="3049625"/>
              <a:ext cx="1508993" cy="1174879"/>
            </a:xfrm>
            <a:prstGeom prst="rect">
              <a:avLst/>
            </a:prstGeom>
          </p:spPr>
        </p:pic>
        <p:grpSp>
          <p:nvGrpSpPr>
            <p:cNvPr id="11" name="Group 10">
              <a:extLst>
                <a:ext uri="{FF2B5EF4-FFF2-40B4-BE49-F238E27FC236}">
                  <a16:creationId xmlns:a16="http://schemas.microsoft.com/office/drawing/2014/main" id="{C2DFD375-C35D-4039-9F9D-64F6E933F411}"/>
                </a:ext>
              </a:extLst>
            </p:cNvPr>
            <p:cNvGrpSpPr/>
            <p:nvPr/>
          </p:nvGrpSpPr>
          <p:grpSpPr>
            <a:xfrm>
              <a:off x="2568932" y="3856039"/>
              <a:ext cx="1928734" cy="1240896"/>
              <a:chOff x="1541489" y="5148249"/>
              <a:chExt cx="1928734" cy="1240896"/>
            </a:xfrm>
          </p:grpSpPr>
          <p:grpSp>
            <p:nvGrpSpPr>
              <p:cNvPr id="12" name="Group 11">
                <a:extLst>
                  <a:ext uri="{FF2B5EF4-FFF2-40B4-BE49-F238E27FC236}">
                    <a16:creationId xmlns:a16="http://schemas.microsoft.com/office/drawing/2014/main" id="{634BC9EC-6FEE-4681-8321-69BD324278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16" name="Freeform: Shape 15">
                  <a:extLst>
                    <a:ext uri="{FF2B5EF4-FFF2-40B4-BE49-F238E27FC236}">
                      <a16:creationId xmlns:a16="http://schemas.microsoft.com/office/drawing/2014/main" id="{AA61F194-ABF3-4CDB-9DCF-DE7E18549957}"/>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7" name="Gruppieren 39">
                  <a:extLst>
                    <a:ext uri="{FF2B5EF4-FFF2-40B4-BE49-F238E27FC236}">
                      <a16:creationId xmlns:a16="http://schemas.microsoft.com/office/drawing/2014/main" id="{3375E9D5-2FD5-404A-A019-FB1516A7AD66}"/>
                    </a:ext>
                  </a:extLst>
                </p:cNvPr>
                <p:cNvGrpSpPr/>
                <p:nvPr/>
              </p:nvGrpSpPr>
              <p:grpSpPr>
                <a:xfrm>
                  <a:off x="1577799" y="5148249"/>
                  <a:ext cx="1881415" cy="1240896"/>
                  <a:chOff x="5916409" y="4051870"/>
                  <a:chExt cx="1494044" cy="1920389"/>
                </a:xfrm>
                <a:grpFill/>
              </p:grpSpPr>
              <p:sp>
                <p:nvSpPr>
                  <p:cNvPr id="21" name="Freihandform: Form 16">
                    <a:extLst>
                      <a:ext uri="{FF2B5EF4-FFF2-40B4-BE49-F238E27FC236}">
                        <a16:creationId xmlns:a16="http://schemas.microsoft.com/office/drawing/2014/main" id="{8E79B911-4B77-4137-A039-25151F7B17DD}"/>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2" name="Rechteck 36">
                    <a:extLst>
                      <a:ext uri="{FF2B5EF4-FFF2-40B4-BE49-F238E27FC236}">
                        <a16:creationId xmlns:a16="http://schemas.microsoft.com/office/drawing/2014/main" id="{3126EA8D-F607-4539-82B8-765DD3CDCBC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Freihandform: Form 7">
                    <a:extLst>
                      <a:ext uri="{FF2B5EF4-FFF2-40B4-BE49-F238E27FC236}">
                        <a16:creationId xmlns:a16="http://schemas.microsoft.com/office/drawing/2014/main" id="{FC79D9F4-8273-43BF-990E-1A3E3E464A96}"/>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8" name="Freeform: Shape 17">
                  <a:extLst>
                    <a:ext uri="{FF2B5EF4-FFF2-40B4-BE49-F238E27FC236}">
                      <a16:creationId xmlns:a16="http://schemas.microsoft.com/office/drawing/2014/main" id="{AB0AAA7F-0119-4B79-A7AD-9C6C14EFFF15}"/>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9" name="Rectangle 18">
                  <a:extLst>
                    <a:ext uri="{FF2B5EF4-FFF2-40B4-BE49-F238E27FC236}">
                      <a16:creationId xmlns:a16="http://schemas.microsoft.com/office/drawing/2014/main" id="{76D7ABEB-FE21-4E31-BEF2-D384A354AC30}"/>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B93709D-E778-413D-9E47-74B1EF3C8265}"/>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13" name="Freeform: Shape 12">
                <a:extLst>
                  <a:ext uri="{FF2B5EF4-FFF2-40B4-BE49-F238E27FC236}">
                    <a16:creationId xmlns:a16="http://schemas.microsoft.com/office/drawing/2014/main" id="{33DF1D76-2D5D-4F33-B4F9-D92FF0945B28}"/>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Freeform: Shape 13">
                <a:extLst>
                  <a:ext uri="{FF2B5EF4-FFF2-40B4-BE49-F238E27FC236}">
                    <a16:creationId xmlns:a16="http://schemas.microsoft.com/office/drawing/2014/main" id="{FCAE9DDB-878D-41A6-A95F-C57265B85750}"/>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Freeform: Shape 14">
                <a:extLst>
                  <a:ext uri="{FF2B5EF4-FFF2-40B4-BE49-F238E27FC236}">
                    <a16:creationId xmlns:a16="http://schemas.microsoft.com/office/drawing/2014/main" id="{4261005C-7DF0-426C-8492-FA23523D07F6}"/>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4" name="Group 23">
              <a:extLst>
                <a:ext uri="{FF2B5EF4-FFF2-40B4-BE49-F238E27FC236}">
                  <a16:creationId xmlns:a16="http://schemas.microsoft.com/office/drawing/2014/main" id="{7827EC6A-A636-46ED-9EFB-99DF17B80377}"/>
                </a:ext>
              </a:extLst>
            </p:cNvPr>
            <p:cNvGrpSpPr/>
            <p:nvPr/>
          </p:nvGrpSpPr>
          <p:grpSpPr>
            <a:xfrm>
              <a:off x="2806729" y="2640915"/>
              <a:ext cx="334198" cy="549883"/>
              <a:chOff x="1759190" y="3891889"/>
              <a:chExt cx="334198" cy="549883"/>
            </a:xfrm>
          </p:grpSpPr>
          <p:sp>
            <p:nvSpPr>
              <p:cNvPr id="25" name="Cube 24">
                <a:extLst>
                  <a:ext uri="{FF2B5EF4-FFF2-40B4-BE49-F238E27FC236}">
                    <a16:creationId xmlns:a16="http://schemas.microsoft.com/office/drawing/2014/main" id="{338BD1C9-09AA-42CA-BE96-52BAE7951D44}"/>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Cylinder 25">
                <a:extLst>
                  <a:ext uri="{FF2B5EF4-FFF2-40B4-BE49-F238E27FC236}">
                    <a16:creationId xmlns:a16="http://schemas.microsoft.com/office/drawing/2014/main" id="{64931153-E4AE-4C77-AC75-452E8BBC4A00}"/>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27" name="Grafik 13">
              <a:extLst>
                <a:ext uri="{FF2B5EF4-FFF2-40B4-BE49-F238E27FC236}">
                  <a16:creationId xmlns:a16="http://schemas.microsoft.com/office/drawing/2014/main" id="{A7C4D731-E64A-4BD9-B9A6-02E641D7FB87}"/>
                </a:ext>
              </a:extLst>
            </p:cNvPr>
            <p:cNvPicPr>
              <a:picLocks noChangeAspect="1"/>
            </p:cNvPicPr>
            <p:nvPr/>
          </p:nvPicPr>
          <p:blipFill rotWithShape="1">
            <a:blip r:embed="rId3"/>
            <a:srcRect l="3462" t="-13815" r="-7178" b="13815"/>
            <a:stretch/>
          </p:blipFill>
          <p:spPr>
            <a:xfrm rot="19952421">
              <a:off x="2591450" y="2340220"/>
              <a:ext cx="907777" cy="818700"/>
            </a:xfrm>
            <a:prstGeom prst="teardrop">
              <a:avLst>
                <a:gd name="adj" fmla="val 78161"/>
              </a:avLst>
            </a:prstGeom>
          </p:spPr>
        </p:pic>
      </p:grpSp>
      <p:pic>
        <p:nvPicPr>
          <p:cNvPr id="28" name="Picture 27">
            <a:extLst>
              <a:ext uri="{FF2B5EF4-FFF2-40B4-BE49-F238E27FC236}">
                <a16:creationId xmlns:a16="http://schemas.microsoft.com/office/drawing/2014/main" id="{B24ACDEF-9D62-4368-9A81-7ECE45D4EDB7}"/>
              </a:ext>
            </a:extLst>
          </p:cNvPr>
          <p:cNvPicPr>
            <a:picLocks noChangeAspect="1"/>
          </p:cNvPicPr>
          <p:nvPr/>
        </p:nvPicPr>
        <p:blipFill>
          <a:blip r:embed="rId4"/>
          <a:stretch>
            <a:fillRect/>
          </a:stretch>
        </p:blipFill>
        <p:spPr>
          <a:xfrm>
            <a:off x="6611194" y="2257156"/>
            <a:ext cx="4526392" cy="3394794"/>
          </a:xfrm>
          <a:prstGeom prst="rect">
            <a:avLst/>
          </a:prstGeom>
        </p:spPr>
      </p:pic>
      <p:pic>
        <p:nvPicPr>
          <p:cNvPr id="31" name="Picture 30">
            <a:extLst>
              <a:ext uri="{FF2B5EF4-FFF2-40B4-BE49-F238E27FC236}">
                <a16:creationId xmlns:a16="http://schemas.microsoft.com/office/drawing/2014/main" id="{83374A48-7C27-4B88-AF4F-9E330611489B}"/>
              </a:ext>
            </a:extLst>
          </p:cNvPr>
          <p:cNvPicPr>
            <a:picLocks noChangeAspect="1"/>
          </p:cNvPicPr>
          <p:nvPr/>
        </p:nvPicPr>
        <p:blipFill>
          <a:blip r:embed="rId5"/>
          <a:stretch>
            <a:fillRect/>
          </a:stretch>
        </p:blipFill>
        <p:spPr>
          <a:xfrm>
            <a:off x="6764124" y="2257155"/>
            <a:ext cx="4534748" cy="3401061"/>
          </a:xfrm>
          <a:prstGeom prst="rect">
            <a:avLst/>
          </a:prstGeom>
        </p:spPr>
      </p:pic>
      <p:grpSp>
        <p:nvGrpSpPr>
          <p:cNvPr id="32" name="Group 30">
            <a:extLst>
              <a:ext uri="{FF2B5EF4-FFF2-40B4-BE49-F238E27FC236}">
                <a16:creationId xmlns:a16="http://schemas.microsoft.com/office/drawing/2014/main" id="{0D0281C0-BB04-48F4-9195-76E72A448D66}"/>
              </a:ext>
            </a:extLst>
          </p:cNvPr>
          <p:cNvGrpSpPr/>
          <p:nvPr/>
        </p:nvGrpSpPr>
        <p:grpSpPr>
          <a:xfrm>
            <a:off x="10983912" y="394704"/>
            <a:ext cx="476250" cy="476250"/>
            <a:chOff x="10494165" y="4705696"/>
            <a:chExt cx="476250" cy="476250"/>
          </a:xfrm>
        </p:grpSpPr>
        <p:pic>
          <p:nvPicPr>
            <p:cNvPr id="33" name="Grafik 9">
              <a:extLst>
                <a:ext uri="{FF2B5EF4-FFF2-40B4-BE49-F238E27FC236}">
                  <a16:creationId xmlns:a16="http://schemas.microsoft.com/office/drawing/2014/main" id="{704A74E4-DA42-4237-BEC9-414AC4D85CD1}"/>
                </a:ext>
              </a:extLst>
            </p:cNvPr>
            <p:cNvPicPr>
              <a:picLocks noChangeAspect="1"/>
            </p:cNvPicPr>
            <p:nvPr/>
          </p:nvPicPr>
          <p:blipFill>
            <a:blip r:embed="rId6"/>
            <a:stretch>
              <a:fillRect/>
            </a:stretch>
          </p:blipFill>
          <p:spPr>
            <a:xfrm>
              <a:off x="10494165" y="4705696"/>
              <a:ext cx="476250" cy="476250"/>
            </a:xfrm>
            <a:prstGeom prst="rect">
              <a:avLst/>
            </a:prstGeom>
          </p:spPr>
        </p:pic>
        <p:sp>
          <p:nvSpPr>
            <p:cNvPr id="34" name="Freeform: Shape 32">
              <a:extLst>
                <a:ext uri="{FF2B5EF4-FFF2-40B4-BE49-F238E27FC236}">
                  <a16:creationId xmlns:a16="http://schemas.microsoft.com/office/drawing/2014/main" id="{F30C63B0-A72C-4A6F-82E4-4B7C3878904F}"/>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5" name="Straight Connector 33">
              <a:extLst>
                <a:ext uri="{FF2B5EF4-FFF2-40B4-BE49-F238E27FC236}">
                  <a16:creationId xmlns:a16="http://schemas.microsoft.com/office/drawing/2014/main" id="{AFF262EB-EE5A-4EC5-BC45-821195C25596}"/>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4">
              <a:extLst>
                <a:ext uri="{FF2B5EF4-FFF2-40B4-BE49-F238E27FC236}">
                  <a16:creationId xmlns:a16="http://schemas.microsoft.com/office/drawing/2014/main" id="{5A4D7633-EDD8-4565-8947-2DE75A4729CE}"/>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5">
              <a:extLst>
                <a:ext uri="{FF2B5EF4-FFF2-40B4-BE49-F238E27FC236}">
                  <a16:creationId xmlns:a16="http://schemas.microsoft.com/office/drawing/2014/main" id="{490E6903-2238-4723-9315-8A5CD21BDDC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Oval 36">
              <a:extLst>
                <a:ext uri="{FF2B5EF4-FFF2-40B4-BE49-F238E27FC236}">
                  <a16:creationId xmlns:a16="http://schemas.microsoft.com/office/drawing/2014/main" id="{ADD58037-74B1-44C9-9907-76476AC44EE1}"/>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9" name="Gruppieren 93">
            <a:extLst>
              <a:ext uri="{FF2B5EF4-FFF2-40B4-BE49-F238E27FC236}">
                <a16:creationId xmlns:a16="http://schemas.microsoft.com/office/drawing/2014/main" id="{D0932E71-A925-4F79-83BD-F441A7466706}"/>
              </a:ext>
            </a:extLst>
          </p:cNvPr>
          <p:cNvGrpSpPr/>
          <p:nvPr/>
        </p:nvGrpSpPr>
        <p:grpSpPr>
          <a:xfrm>
            <a:off x="9195947" y="293354"/>
            <a:ext cx="476250" cy="578795"/>
            <a:chOff x="10384631" y="2577393"/>
            <a:chExt cx="476250" cy="578795"/>
          </a:xfrm>
        </p:grpSpPr>
        <p:pic>
          <p:nvPicPr>
            <p:cNvPr id="40" name="Grafik 31">
              <a:extLst>
                <a:ext uri="{FF2B5EF4-FFF2-40B4-BE49-F238E27FC236}">
                  <a16:creationId xmlns:a16="http://schemas.microsoft.com/office/drawing/2014/main" id="{4C1E0B87-E57D-40D5-BDCB-651BBFD4825F}"/>
                </a:ext>
              </a:extLst>
            </p:cNvPr>
            <p:cNvPicPr>
              <a:picLocks noChangeAspect="1"/>
            </p:cNvPicPr>
            <p:nvPr/>
          </p:nvPicPr>
          <p:blipFill>
            <a:blip r:embed="rId6"/>
            <a:stretch>
              <a:fillRect/>
            </a:stretch>
          </p:blipFill>
          <p:spPr>
            <a:xfrm>
              <a:off x="10384631" y="2679938"/>
              <a:ext cx="476250" cy="476250"/>
            </a:xfrm>
            <a:prstGeom prst="rect">
              <a:avLst/>
            </a:prstGeom>
          </p:spPr>
        </p:pic>
        <p:sp>
          <p:nvSpPr>
            <p:cNvPr id="41" name="Freihandform: Form 53">
              <a:extLst>
                <a:ext uri="{FF2B5EF4-FFF2-40B4-BE49-F238E27FC236}">
                  <a16:creationId xmlns:a16="http://schemas.microsoft.com/office/drawing/2014/main" id="{3E2E2889-95F5-4206-A55E-2581754E977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2" name="Gerader Verbinder 56">
              <a:extLst>
                <a:ext uri="{FF2B5EF4-FFF2-40B4-BE49-F238E27FC236}">
                  <a16:creationId xmlns:a16="http://schemas.microsoft.com/office/drawing/2014/main" id="{D78540D4-54BD-4661-AACB-B0C49EC91D56}"/>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Gerader Verbinder 58">
              <a:extLst>
                <a:ext uri="{FF2B5EF4-FFF2-40B4-BE49-F238E27FC236}">
                  <a16:creationId xmlns:a16="http://schemas.microsoft.com/office/drawing/2014/main" id="{53296F88-2C19-4F9A-B6E0-BCAA2C79104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Gerader Verbinder 61">
              <a:extLst>
                <a:ext uri="{FF2B5EF4-FFF2-40B4-BE49-F238E27FC236}">
                  <a16:creationId xmlns:a16="http://schemas.microsoft.com/office/drawing/2014/main" id="{E2428D91-0CE2-4893-BAF2-E4B2FD3D26A6}"/>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66">
              <a:extLst>
                <a:ext uri="{FF2B5EF4-FFF2-40B4-BE49-F238E27FC236}">
                  <a16:creationId xmlns:a16="http://schemas.microsoft.com/office/drawing/2014/main" id="{9098A0AA-952C-4DB8-AB0D-1A0AEDF886CE}"/>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67">
              <a:extLst>
                <a:ext uri="{FF2B5EF4-FFF2-40B4-BE49-F238E27FC236}">
                  <a16:creationId xmlns:a16="http://schemas.microsoft.com/office/drawing/2014/main" id="{EBEE8118-3560-49E6-8D9E-63B2B182F6A9}"/>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7" name="Gruppieren 95">
            <a:extLst>
              <a:ext uri="{FF2B5EF4-FFF2-40B4-BE49-F238E27FC236}">
                <a16:creationId xmlns:a16="http://schemas.microsoft.com/office/drawing/2014/main" id="{7A52BC16-872D-4177-91A6-659F917DC71D}"/>
              </a:ext>
            </a:extLst>
          </p:cNvPr>
          <p:cNvGrpSpPr/>
          <p:nvPr/>
        </p:nvGrpSpPr>
        <p:grpSpPr>
          <a:xfrm>
            <a:off x="10065523" y="299760"/>
            <a:ext cx="526363" cy="571194"/>
            <a:chOff x="10384631" y="3941056"/>
            <a:chExt cx="526363" cy="571194"/>
          </a:xfrm>
        </p:grpSpPr>
        <p:pic>
          <p:nvPicPr>
            <p:cNvPr id="48" name="Grafik 43">
              <a:extLst>
                <a:ext uri="{FF2B5EF4-FFF2-40B4-BE49-F238E27FC236}">
                  <a16:creationId xmlns:a16="http://schemas.microsoft.com/office/drawing/2014/main" id="{69CF7E90-A1D4-4797-BB7E-E3579CBF5A8F}"/>
                </a:ext>
              </a:extLst>
            </p:cNvPr>
            <p:cNvPicPr>
              <a:picLocks noChangeAspect="1"/>
            </p:cNvPicPr>
            <p:nvPr/>
          </p:nvPicPr>
          <p:blipFill>
            <a:blip r:embed="rId6"/>
            <a:stretch>
              <a:fillRect/>
            </a:stretch>
          </p:blipFill>
          <p:spPr>
            <a:xfrm>
              <a:off x="10384631" y="4036000"/>
              <a:ext cx="476250" cy="476250"/>
            </a:xfrm>
            <a:prstGeom prst="rect">
              <a:avLst/>
            </a:prstGeom>
          </p:spPr>
        </p:pic>
        <p:grpSp>
          <p:nvGrpSpPr>
            <p:cNvPr id="49" name="Gruppieren 94">
              <a:extLst>
                <a:ext uri="{FF2B5EF4-FFF2-40B4-BE49-F238E27FC236}">
                  <a16:creationId xmlns:a16="http://schemas.microsoft.com/office/drawing/2014/main" id="{27FF3B4F-F171-4A6A-ACF8-AF6EB3B56EEB}"/>
                </a:ext>
              </a:extLst>
            </p:cNvPr>
            <p:cNvGrpSpPr/>
            <p:nvPr/>
          </p:nvGrpSpPr>
          <p:grpSpPr>
            <a:xfrm>
              <a:off x="10421226" y="3941056"/>
              <a:ext cx="489768" cy="262557"/>
              <a:chOff x="10421226" y="3941056"/>
              <a:chExt cx="489768" cy="262557"/>
            </a:xfrm>
          </p:grpSpPr>
          <p:sp>
            <p:nvSpPr>
              <p:cNvPr id="50" name="Freihandform: Form 52">
                <a:extLst>
                  <a:ext uri="{FF2B5EF4-FFF2-40B4-BE49-F238E27FC236}">
                    <a16:creationId xmlns:a16="http://schemas.microsoft.com/office/drawing/2014/main" id="{316D9FC3-B1E2-4FD0-9154-6717421F5DAF}"/>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1" name="Gerader Verbinder 71">
                <a:extLst>
                  <a:ext uri="{FF2B5EF4-FFF2-40B4-BE49-F238E27FC236}">
                    <a16:creationId xmlns:a16="http://schemas.microsoft.com/office/drawing/2014/main" id="{FD715428-B1CD-4339-9BA4-E5D6C00138E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72">
                <a:extLst>
                  <a:ext uri="{FF2B5EF4-FFF2-40B4-BE49-F238E27FC236}">
                    <a16:creationId xmlns:a16="http://schemas.microsoft.com/office/drawing/2014/main" id="{3E0431F1-0F3C-4E73-AF1E-A0024C5C02C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Gerader Verbinder 73">
                <a:extLst>
                  <a:ext uri="{FF2B5EF4-FFF2-40B4-BE49-F238E27FC236}">
                    <a16:creationId xmlns:a16="http://schemas.microsoft.com/office/drawing/2014/main" id="{27846FD8-B074-4A8F-95B5-3F19BBD1F3F1}"/>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74">
                <a:extLst>
                  <a:ext uri="{FF2B5EF4-FFF2-40B4-BE49-F238E27FC236}">
                    <a16:creationId xmlns:a16="http://schemas.microsoft.com/office/drawing/2014/main" id="{0EEAD38A-9243-4546-98BF-897C6E133A8C}"/>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75">
                <a:extLst>
                  <a:ext uri="{FF2B5EF4-FFF2-40B4-BE49-F238E27FC236}">
                    <a16:creationId xmlns:a16="http://schemas.microsoft.com/office/drawing/2014/main" id="{76B2802F-9C48-4029-A6E0-BE6118FA89C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56" name="Freihandform: Form 91">
                <a:extLst>
                  <a:ext uri="{FF2B5EF4-FFF2-40B4-BE49-F238E27FC236}">
                    <a16:creationId xmlns:a16="http://schemas.microsoft.com/office/drawing/2014/main" id="{EB78228D-4382-4E41-8873-DCE203E139C5}"/>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Ellipse 92">
                <a:extLst>
                  <a:ext uri="{FF2B5EF4-FFF2-40B4-BE49-F238E27FC236}">
                    <a16:creationId xmlns:a16="http://schemas.microsoft.com/office/drawing/2014/main" id="{6F36B4AE-2192-4E66-A7FB-62FAEA54B8E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Titel 1">
            <a:extLst>
              <a:ext uri="{FF2B5EF4-FFF2-40B4-BE49-F238E27FC236}">
                <a16:creationId xmlns:a16="http://schemas.microsoft.com/office/drawing/2014/main" id="{BB7ECDAD-288D-449C-968D-FC9EC79AA13F}"/>
              </a:ext>
            </a:extLst>
          </p:cNvPr>
          <p:cNvSpPr txBox="1">
            <a:spLocks/>
          </p:cNvSpPr>
          <p:nvPr/>
        </p:nvSpPr>
        <p:spPr>
          <a:xfrm>
            <a:off x="731049" y="26090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de-DE" b="1" dirty="0" err="1"/>
              <a:t>Conclusion</a:t>
            </a:r>
            <a:br>
              <a:rPr lang="de-DE" dirty="0"/>
            </a:br>
            <a:r>
              <a:rPr lang="de-DE" sz="1000" dirty="0"/>
              <a:t> </a:t>
            </a:r>
            <a:br>
              <a:rPr lang="de-DE" dirty="0"/>
            </a:br>
            <a:r>
              <a:rPr lang="de-DE" dirty="0"/>
              <a:t>Questions &amp; </a:t>
            </a:r>
            <a:r>
              <a:rPr lang="de-DE" dirty="0" err="1"/>
              <a:t>Discussion</a:t>
            </a:r>
            <a:br>
              <a:rPr lang="de-DE" dirty="0"/>
            </a:br>
            <a:r>
              <a:rPr lang="de-DE" sz="1000" dirty="0"/>
              <a:t> </a:t>
            </a:r>
            <a:br>
              <a:rPr lang="de-DE" dirty="0"/>
            </a:br>
            <a:endParaRPr lang="en-GB" dirty="0"/>
          </a:p>
        </p:txBody>
      </p:sp>
    </p:spTree>
    <p:extLst>
      <p:ext uri="{BB962C8B-B14F-4D97-AF65-F5344CB8AC3E}">
        <p14:creationId xmlns:p14="http://schemas.microsoft.com/office/powerpoint/2010/main" val="243623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b="1" dirty="0"/>
              <a:t>Agenda</a:t>
            </a:r>
            <a:endParaRPr lang="de-CH" b="1" dirty="0"/>
          </a:p>
        </p:txBody>
      </p:sp>
      <p:sp>
        <p:nvSpPr>
          <p:cNvPr id="3" name="Inhaltsplatzhalter 2">
            <a:extLst>
              <a:ext uri="{FF2B5EF4-FFF2-40B4-BE49-F238E27FC236}">
                <a16:creationId xmlns:a16="http://schemas.microsoft.com/office/drawing/2014/main" id="{94792F61-F3A1-4E2C-B0EE-9742603FD08B}"/>
              </a:ext>
            </a:extLst>
          </p:cNvPr>
          <p:cNvSpPr>
            <a:spLocks noGrp="1"/>
          </p:cNvSpPr>
          <p:nvPr>
            <p:ph idx="1"/>
          </p:nvPr>
        </p:nvSpPr>
        <p:spPr/>
        <p:txBody>
          <a:bodyPr/>
          <a:lstStyle/>
          <a:p>
            <a:r>
              <a:rPr lang="de-CH" dirty="0" err="1"/>
              <a:t>Introduction</a:t>
            </a:r>
            <a:endParaRPr lang="de-CH" dirty="0"/>
          </a:p>
          <a:p>
            <a:pPr lvl="1"/>
            <a:r>
              <a:rPr lang="de-CH" dirty="0"/>
              <a:t>State of </a:t>
            </a:r>
            <a:r>
              <a:rPr lang="de-CH" dirty="0" err="1"/>
              <a:t>the</a:t>
            </a:r>
            <a:r>
              <a:rPr lang="de-CH" dirty="0"/>
              <a:t> Art</a:t>
            </a:r>
          </a:p>
          <a:p>
            <a:pPr lvl="1"/>
            <a:r>
              <a:rPr lang="de-CH" dirty="0"/>
              <a:t>Goal of </a:t>
            </a:r>
            <a:r>
              <a:rPr lang="de-CH" dirty="0" err="1"/>
              <a:t>the</a:t>
            </a:r>
            <a:r>
              <a:rPr lang="de-CH" dirty="0"/>
              <a:t> Project</a:t>
            </a:r>
          </a:p>
          <a:p>
            <a:pPr lvl="1"/>
            <a:r>
              <a:rPr lang="de-CH" dirty="0" err="1"/>
              <a:t>Hypotheses</a:t>
            </a:r>
            <a:endParaRPr lang="de-CH" dirty="0"/>
          </a:p>
          <a:p>
            <a:pPr lvl="1"/>
            <a:endParaRPr lang="de-CH" dirty="0"/>
          </a:p>
          <a:p>
            <a:r>
              <a:rPr lang="de-CH" dirty="0"/>
              <a:t>Methods</a:t>
            </a:r>
          </a:p>
          <a:p>
            <a:pPr lvl="1"/>
            <a:r>
              <a:rPr lang="de-CH" dirty="0"/>
              <a:t>User-tracking &amp; Data Collection</a:t>
            </a:r>
          </a:p>
          <a:p>
            <a:pPr lvl="1"/>
            <a:r>
              <a:rPr lang="de-CH" dirty="0"/>
              <a:t>User Study Design</a:t>
            </a:r>
          </a:p>
          <a:p>
            <a:pPr lvl="1"/>
            <a:r>
              <a:rPr lang="de-CH" dirty="0"/>
              <a:t>User Study </a:t>
            </a:r>
            <a:r>
              <a:rPr lang="de-CH" dirty="0" err="1"/>
              <a:t>Proceedure</a:t>
            </a:r>
            <a:endParaRPr lang="de-CH" dirty="0"/>
          </a:p>
          <a:p>
            <a:pPr lvl="1"/>
            <a:endParaRPr lang="de-CH" dirty="0"/>
          </a:p>
          <a:p>
            <a:r>
              <a:rPr lang="de-CH" dirty="0"/>
              <a:t>Outlook</a:t>
            </a:r>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p:txBody>
          <a:bodyPr/>
          <a:lstStyle/>
          <a:p>
            <a:r>
              <a:rPr lang="en-GB" noProof="0" dirty="0"/>
              <a:t>Institute of Machine Tools and Manufacturing - Innovation </a:t>
            </a:r>
            <a:r>
              <a:rPr lang="en-GB" noProof="0" dirty="0" err="1"/>
              <a:t>Center</a:t>
            </a:r>
            <a:r>
              <a:rPr lang="en-GB" noProof="0" dirty="0"/>
              <a:t> Virtual Reality</a:t>
            </a:r>
            <a:endParaRPr lang="de-CH" noProof="0"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fld id="{2713B865-9B59-440C-AE13-C4E1357BE10D}" type="datetime1">
              <a:rPr lang="de-CH" noProof="0" smtClean="0"/>
              <a:t>23.11.2022</a:t>
            </a:fld>
            <a:endParaRPr lang="de-CH" noProof="0" dirty="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Tree>
    <p:extLst>
      <p:ext uri="{BB962C8B-B14F-4D97-AF65-F5344CB8AC3E}">
        <p14:creationId xmlns:p14="http://schemas.microsoft.com/office/powerpoint/2010/main" val="3164086109"/>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lnSpc>
                <a:spcPct val="150000"/>
              </a:lnSpc>
              <a:spcBef>
                <a:spcPts val="600"/>
              </a:spcBef>
            </a:pPr>
            <a:r>
              <a:rPr lang="de-CH" dirty="0" err="1"/>
              <a:t>Effects</a:t>
            </a:r>
            <a:r>
              <a:rPr lang="de-CH" dirty="0"/>
              <a:t> </a:t>
            </a:r>
            <a:r>
              <a:rPr lang="de-CH" dirty="0" err="1"/>
              <a:t>of</a:t>
            </a:r>
            <a:r>
              <a:rPr lang="de-CH" dirty="0"/>
              <a:t> limited </a:t>
            </a:r>
            <a:r>
              <a:rPr lang="de-CH" dirty="0" err="1"/>
              <a:t>FoV</a:t>
            </a:r>
            <a:r>
              <a:rPr lang="de-CH" dirty="0"/>
              <a:t> on </a:t>
            </a:r>
            <a:r>
              <a:rPr lang="de-CH" dirty="0" err="1"/>
              <a:t>user</a:t>
            </a:r>
            <a:r>
              <a:rPr lang="de-CH" dirty="0"/>
              <a:t> </a:t>
            </a:r>
            <a:r>
              <a:rPr lang="de-CH" dirty="0" err="1"/>
              <a:t>behaviour</a:t>
            </a:r>
            <a:r>
              <a:rPr lang="de-CH" dirty="0"/>
              <a:t> in </a:t>
            </a:r>
            <a:r>
              <a:rPr lang="de-CH" dirty="0" err="1"/>
              <a:t>general</a:t>
            </a:r>
            <a:r>
              <a:rPr lang="de-CH" dirty="0"/>
              <a:t>:</a:t>
            </a:r>
          </a:p>
          <a:p>
            <a:pPr lvl="1">
              <a:lnSpc>
                <a:spcPct val="150000"/>
              </a:lnSpc>
            </a:pPr>
            <a:r>
              <a:rPr lang="de-CH" dirty="0" err="1">
                <a:solidFill>
                  <a:schemeClr val="dk1"/>
                </a:solidFill>
              </a:rPr>
              <a:t>Slower</a:t>
            </a:r>
            <a:r>
              <a:rPr lang="de-CH" dirty="0">
                <a:solidFill>
                  <a:schemeClr val="dk1"/>
                </a:solidFill>
              </a:rPr>
              <a:t> </a:t>
            </a:r>
            <a:r>
              <a:rPr lang="de-CH" dirty="0" err="1">
                <a:solidFill>
                  <a:schemeClr val="dk1"/>
                </a:solidFill>
              </a:rPr>
              <a:t>passing</a:t>
            </a:r>
            <a:r>
              <a:rPr lang="de-CH" dirty="0">
                <a:solidFill>
                  <a:schemeClr val="dk1"/>
                </a:solidFill>
              </a:rPr>
              <a:t> of </a:t>
            </a:r>
            <a:r>
              <a:rPr lang="de-CH" dirty="0" err="1">
                <a:solidFill>
                  <a:schemeClr val="dk1"/>
                </a:solidFill>
              </a:rPr>
              <a:t>obstacle</a:t>
            </a:r>
            <a:r>
              <a:rPr lang="de-CH" dirty="0">
                <a:solidFill>
                  <a:schemeClr val="dk1"/>
                </a:solidFill>
              </a:rPr>
              <a:t> </a:t>
            </a:r>
            <a:r>
              <a:rPr lang="de-CH" dirty="0" err="1">
                <a:solidFill>
                  <a:schemeClr val="dk1"/>
                </a:solidFill>
              </a:rPr>
              <a:t>course</a:t>
            </a:r>
            <a:endParaRPr lang="de-CH" dirty="0">
              <a:solidFill>
                <a:schemeClr val="dk1"/>
              </a:solidFill>
            </a:endParaRPr>
          </a:p>
          <a:p>
            <a:pPr lvl="1">
              <a:lnSpc>
                <a:spcPct val="150000"/>
              </a:lnSpc>
            </a:pPr>
            <a:r>
              <a:rPr lang="de-CH" dirty="0">
                <a:solidFill>
                  <a:schemeClr val="dk1"/>
                </a:solidFill>
              </a:rPr>
              <a:t>More Head </a:t>
            </a:r>
            <a:r>
              <a:rPr lang="de-CH" dirty="0" err="1">
                <a:solidFill>
                  <a:schemeClr val="dk1"/>
                </a:solidFill>
              </a:rPr>
              <a:t>movements</a:t>
            </a:r>
            <a:r>
              <a:rPr lang="de-CH" dirty="0">
                <a:solidFill>
                  <a:schemeClr val="dk1"/>
                </a:solidFill>
              </a:rPr>
              <a:t> do </a:t>
            </a:r>
            <a:r>
              <a:rPr lang="de-CH" dirty="0" err="1">
                <a:solidFill>
                  <a:schemeClr val="dk1"/>
                </a:solidFill>
              </a:rPr>
              <a:t>compensate</a:t>
            </a:r>
            <a:r>
              <a:rPr lang="de-CH" dirty="0">
                <a:solidFill>
                  <a:schemeClr val="dk1"/>
                </a:solidFill>
              </a:rPr>
              <a:t> limited </a:t>
            </a:r>
            <a:r>
              <a:rPr lang="de-CH" dirty="0" err="1">
                <a:solidFill>
                  <a:schemeClr val="dk1"/>
                </a:solidFill>
              </a:rPr>
              <a:t>FoV</a:t>
            </a:r>
            <a:endParaRPr lang="de-CH" dirty="0">
              <a:solidFill>
                <a:schemeClr val="dk1"/>
              </a:solidFill>
            </a:endParaRPr>
          </a:p>
          <a:p>
            <a:pPr marL="266700" lvl="1" indent="0">
              <a:lnSpc>
                <a:spcPct val="150000"/>
              </a:lnSpc>
              <a:buNone/>
            </a:pPr>
            <a:endParaRPr lang="de-CH" sz="1000" dirty="0"/>
          </a:p>
          <a:p>
            <a:pPr marL="266700" lvl="1" indent="0">
              <a:lnSpc>
                <a:spcPct val="150000"/>
              </a:lnSpc>
              <a:buNone/>
            </a:pPr>
            <a:r>
              <a:rPr lang="de-CH" sz="1000" dirty="0"/>
              <a:t> </a:t>
            </a:r>
            <a:endParaRPr lang="de-CH" sz="1000" dirty="0">
              <a:solidFill>
                <a:schemeClr val="dk1"/>
              </a:solidFill>
            </a:endParaRP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err="1"/>
              <a:t>Obstacle</a:t>
            </a:r>
            <a:r>
              <a:rPr lang="de-CH" dirty="0"/>
              <a:t> Course with limited </a:t>
            </a:r>
            <a:r>
              <a:rPr lang="de-CH" dirty="0" err="1"/>
              <a:t>FoV</a:t>
            </a:r>
            <a:r>
              <a:rPr lang="de-CH" dirty="0"/>
              <a:t> </a:t>
            </a:r>
            <a:r>
              <a:rPr lang="de-CH" sz="1500" dirty="0"/>
              <a:t>[1][2][3][4]</a:t>
            </a:r>
            <a:endParaRPr lang="de-CH" sz="1500"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4606119"/>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Toet</a:t>
            </a:r>
            <a:r>
              <a:rPr lang="de-CH" sz="1000" dirty="0">
                <a:solidFill>
                  <a:schemeClr val="dk1"/>
                </a:solidFill>
              </a:rPr>
              <a:t> et al., 2008. </a:t>
            </a:r>
            <a:r>
              <a:rPr lang="en-GB" sz="1000" i="1" dirty="0">
                <a:solidFill>
                  <a:schemeClr val="dk1"/>
                </a:solidFill>
              </a:rPr>
              <a:t>Locomotion Through a Complex Environment With Limited Field-of-View. </a:t>
            </a:r>
            <a:r>
              <a:rPr lang="en-GB" sz="1000" dirty="0">
                <a:solidFill>
                  <a:schemeClr val="dk1"/>
                </a:solidFill>
              </a:rPr>
              <a:t>Perceptual Motor Skills</a:t>
            </a:r>
            <a:endParaRPr lang="de-CH" sz="1000" i="1"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a:t>
            </a:r>
            <a:r>
              <a:rPr lang="de-CH" sz="1000" dirty="0" err="1">
                <a:solidFill>
                  <a:schemeClr val="dk1"/>
                </a:solidFill>
              </a:rPr>
              <a:t>Toet</a:t>
            </a:r>
            <a:r>
              <a:rPr lang="de-CH" sz="1000" dirty="0">
                <a:solidFill>
                  <a:schemeClr val="dk1"/>
                </a:solidFill>
              </a:rPr>
              <a:t> et al., 2008. </a:t>
            </a:r>
            <a:r>
              <a:rPr lang="en-GB" sz="1000" i="1" dirty="0">
                <a:solidFill>
                  <a:schemeClr val="dk1"/>
                </a:solidFill>
              </a:rPr>
              <a:t>Effects of field-of-view restriction on manoeuvring in a 3-D environment.</a:t>
            </a:r>
            <a:r>
              <a:rPr lang="en-GB" sz="1000" dirty="0">
                <a:solidFill>
                  <a:schemeClr val="dk1"/>
                </a:solidFill>
              </a:rPr>
              <a:t> Ergonomics.</a:t>
            </a:r>
            <a:endParaRPr lang="de-CH" sz="1000" i="1" dirty="0">
              <a:solidFill>
                <a:schemeClr val="dk1"/>
              </a:solidFill>
            </a:endParaRPr>
          </a:p>
          <a:p>
            <a:pPr marL="0" indent="0">
              <a:spcBef>
                <a:spcPts val="200"/>
              </a:spcBef>
              <a:buNone/>
            </a:pPr>
            <a:r>
              <a:rPr lang="de-CH" sz="1000" dirty="0">
                <a:solidFill>
                  <a:schemeClr val="dk1"/>
                </a:solidFill>
              </a:rPr>
              <a:t>[3]: Jansen et al., 2011. </a:t>
            </a:r>
            <a:r>
              <a:rPr lang="en-GB" sz="1000" i="1" dirty="0">
                <a:solidFill>
                  <a:schemeClr val="dk1"/>
                </a:solidFill>
              </a:rPr>
              <a:t>Human locomotion through a multiple obstacle environment: strategy changes as a result of visual field limitation. </a:t>
            </a:r>
            <a:r>
              <a:rPr lang="en-GB" sz="1000" dirty="0">
                <a:solidFill>
                  <a:schemeClr val="dk1"/>
                </a:solidFill>
              </a:rPr>
              <a:t>Experimental Brain Research.</a:t>
            </a:r>
          </a:p>
          <a:p>
            <a:pPr marL="0" indent="0">
              <a:spcBef>
                <a:spcPts val="200"/>
              </a:spcBef>
              <a:buNone/>
            </a:pPr>
            <a:r>
              <a:rPr lang="en-GB" sz="1000" dirty="0">
                <a:solidFill>
                  <a:schemeClr val="dk1"/>
                </a:solidFill>
              </a:rPr>
              <a:t>[4]: Jansen et al., 2010. </a:t>
            </a:r>
            <a:r>
              <a:rPr lang="en-GB" sz="1000" i="1" dirty="0">
                <a:solidFill>
                  <a:schemeClr val="dk1"/>
                </a:solidFill>
              </a:rPr>
              <a:t>Obstacle Crossing With Lower Visual Field Restriction: Shifts in Strategy. </a:t>
            </a:r>
            <a:r>
              <a:rPr lang="en-GB" sz="1000" dirty="0">
                <a:solidFill>
                  <a:schemeClr val="dk1"/>
                </a:solidFill>
              </a:rPr>
              <a:t>Journal of Motor </a:t>
            </a:r>
            <a:r>
              <a:rPr lang="en-GB" sz="1000" dirty="0" err="1">
                <a:solidFill>
                  <a:schemeClr val="dk1"/>
                </a:solidFill>
              </a:rPr>
              <a:t>Behavior</a:t>
            </a:r>
            <a:r>
              <a:rPr lang="en-GB" sz="1000" dirty="0">
                <a:solidFill>
                  <a:schemeClr val="dk1"/>
                </a:solidFill>
              </a:rPr>
              <a:t>.</a:t>
            </a: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4499141"/>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453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lnSpc>
                <a:spcPct val="150000"/>
              </a:lnSpc>
              <a:spcBef>
                <a:spcPts val="600"/>
              </a:spcBef>
            </a:pPr>
            <a:r>
              <a:rPr lang="de-CH" dirty="0" err="1"/>
              <a:t>Effects</a:t>
            </a:r>
            <a:r>
              <a:rPr lang="de-CH" dirty="0"/>
              <a:t> of limited </a:t>
            </a:r>
            <a:r>
              <a:rPr lang="de-CH" dirty="0" err="1"/>
              <a:t>FoV</a:t>
            </a:r>
            <a:r>
              <a:rPr lang="de-CH" dirty="0"/>
              <a:t> on </a:t>
            </a:r>
            <a:r>
              <a:rPr lang="de-CH" dirty="0" err="1"/>
              <a:t>user</a:t>
            </a:r>
            <a:r>
              <a:rPr lang="de-CH" dirty="0"/>
              <a:t> </a:t>
            </a:r>
            <a:r>
              <a:rPr lang="de-CH" dirty="0" err="1"/>
              <a:t>searching</a:t>
            </a:r>
            <a:r>
              <a:rPr lang="de-CH" dirty="0"/>
              <a:t> and </a:t>
            </a:r>
            <a:r>
              <a:rPr lang="de-CH" dirty="0" err="1"/>
              <a:t>scanning</a:t>
            </a:r>
            <a:r>
              <a:rPr lang="de-CH" dirty="0"/>
              <a:t> </a:t>
            </a:r>
            <a:r>
              <a:rPr lang="de-CH" dirty="0" err="1"/>
              <a:t>tasks</a:t>
            </a:r>
            <a:r>
              <a:rPr lang="de-CH" dirty="0"/>
              <a:t> in </a:t>
            </a:r>
            <a:r>
              <a:rPr lang="de-CH" dirty="0" err="1"/>
              <a:t>reality</a:t>
            </a:r>
            <a:r>
              <a:rPr lang="de-CH" dirty="0"/>
              <a:t> or VR:</a:t>
            </a:r>
          </a:p>
          <a:p>
            <a:pPr lvl="1">
              <a:lnSpc>
                <a:spcPct val="150000"/>
              </a:lnSpc>
            </a:pPr>
            <a:r>
              <a:rPr lang="de-CH" dirty="0">
                <a:solidFill>
                  <a:schemeClr val="dk1"/>
                </a:solidFill>
              </a:rPr>
              <a:t>Only </a:t>
            </a:r>
            <a:r>
              <a:rPr lang="de-CH" dirty="0" err="1">
                <a:solidFill>
                  <a:schemeClr val="dk1"/>
                </a:solidFill>
              </a:rPr>
              <a:t>checking</a:t>
            </a:r>
            <a:r>
              <a:rPr lang="de-CH" dirty="0">
                <a:solidFill>
                  <a:schemeClr val="dk1"/>
                </a:solidFill>
              </a:rPr>
              <a:t> </a:t>
            </a:r>
            <a:r>
              <a:rPr lang="de-CH" dirty="0" err="1">
                <a:solidFill>
                  <a:schemeClr val="dk1"/>
                </a:solidFill>
              </a:rPr>
              <a:t>either</a:t>
            </a:r>
            <a:r>
              <a:rPr lang="de-CH" dirty="0">
                <a:solidFill>
                  <a:schemeClr val="dk1"/>
                </a:solidFill>
              </a:rPr>
              <a:t> </a:t>
            </a:r>
            <a:r>
              <a:rPr lang="de-CH" dirty="0" err="1">
                <a:solidFill>
                  <a:schemeClr val="dk1"/>
                </a:solidFill>
              </a:rPr>
              <a:t>reality</a:t>
            </a:r>
            <a:r>
              <a:rPr lang="de-CH" dirty="0">
                <a:solidFill>
                  <a:schemeClr val="dk1"/>
                </a:solidFill>
              </a:rPr>
              <a:t> or VR, no </a:t>
            </a:r>
            <a:r>
              <a:rPr lang="de-CH" dirty="0" err="1">
                <a:solidFill>
                  <a:schemeClr val="dk1"/>
                </a:solidFill>
              </a:rPr>
              <a:t>comparison</a:t>
            </a:r>
            <a:r>
              <a:rPr lang="de-CH" dirty="0">
                <a:solidFill>
                  <a:schemeClr val="dk1"/>
                </a:solidFill>
              </a:rPr>
              <a:t> </a:t>
            </a:r>
            <a:r>
              <a:rPr lang="de-CH" dirty="0" err="1">
                <a:solidFill>
                  <a:schemeClr val="dk1"/>
                </a:solidFill>
              </a:rPr>
              <a:t>between</a:t>
            </a:r>
            <a:r>
              <a:rPr lang="de-CH" dirty="0">
                <a:solidFill>
                  <a:schemeClr val="dk1"/>
                </a:solidFill>
              </a:rPr>
              <a:t> </a:t>
            </a:r>
            <a:r>
              <a:rPr lang="de-CH" dirty="0" err="1">
                <a:solidFill>
                  <a:schemeClr val="dk1"/>
                </a:solidFill>
              </a:rPr>
              <a:t>the</a:t>
            </a:r>
            <a:r>
              <a:rPr lang="de-CH" dirty="0">
                <a:solidFill>
                  <a:schemeClr val="dk1"/>
                </a:solidFill>
              </a:rPr>
              <a:t> </a:t>
            </a:r>
            <a:r>
              <a:rPr lang="de-CH" dirty="0" err="1">
                <a:solidFill>
                  <a:schemeClr val="dk1"/>
                </a:solidFill>
              </a:rPr>
              <a:t>both</a:t>
            </a:r>
            <a:endParaRPr lang="de-CH" dirty="0">
              <a:solidFill>
                <a:schemeClr val="dk1"/>
              </a:solidFill>
            </a:endParaRPr>
          </a:p>
          <a:p>
            <a:pPr lvl="1">
              <a:lnSpc>
                <a:spcPct val="150000"/>
              </a:lnSpc>
            </a:pPr>
            <a:r>
              <a:rPr lang="de-CH" dirty="0">
                <a:solidFill>
                  <a:schemeClr val="dk1"/>
                </a:solidFill>
              </a:rPr>
              <a:t>With </a:t>
            </a:r>
            <a:r>
              <a:rPr lang="de-CH" dirty="0" err="1">
                <a:solidFill>
                  <a:schemeClr val="dk1"/>
                </a:solidFill>
              </a:rPr>
              <a:t>increasing</a:t>
            </a:r>
            <a:r>
              <a:rPr lang="de-CH" dirty="0">
                <a:solidFill>
                  <a:schemeClr val="dk1"/>
                </a:solidFill>
              </a:rPr>
              <a:t> </a:t>
            </a:r>
            <a:r>
              <a:rPr lang="de-CH" dirty="0" err="1">
                <a:solidFill>
                  <a:schemeClr val="dk1"/>
                </a:solidFill>
              </a:rPr>
              <a:t>FoV</a:t>
            </a:r>
            <a:r>
              <a:rPr lang="de-CH" dirty="0">
                <a:solidFill>
                  <a:schemeClr val="dk1"/>
                </a:solidFill>
              </a:rPr>
              <a:t> </a:t>
            </a:r>
            <a:r>
              <a:rPr lang="de-CH" dirty="0" err="1">
                <a:solidFill>
                  <a:schemeClr val="dk1"/>
                </a:solidFill>
              </a:rPr>
              <a:t>better</a:t>
            </a:r>
            <a:r>
              <a:rPr lang="de-CH" dirty="0">
                <a:solidFill>
                  <a:schemeClr val="dk1"/>
                </a:solidFill>
              </a:rPr>
              <a:t> </a:t>
            </a:r>
            <a:r>
              <a:rPr lang="de-CH" dirty="0" err="1">
                <a:solidFill>
                  <a:schemeClr val="dk1"/>
                </a:solidFill>
              </a:rPr>
              <a:t>performance</a:t>
            </a:r>
            <a:r>
              <a:rPr lang="de-CH" dirty="0">
                <a:solidFill>
                  <a:schemeClr val="dk1"/>
                </a:solidFill>
              </a:rPr>
              <a:t> (time </a:t>
            </a:r>
            <a:r>
              <a:rPr lang="de-CH" dirty="0" err="1">
                <a:solidFill>
                  <a:schemeClr val="dk1"/>
                </a:solidFill>
              </a:rPr>
              <a:t>wise</a:t>
            </a:r>
            <a:r>
              <a:rPr lang="de-CH" dirty="0">
                <a:solidFill>
                  <a:schemeClr val="dk1"/>
                </a:solidFill>
              </a:rPr>
              <a:t>) in </a:t>
            </a:r>
            <a:r>
              <a:rPr lang="de-CH" dirty="0" err="1">
                <a:solidFill>
                  <a:schemeClr val="dk1"/>
                </a:solidFill>
              </a:rPr>
              <a:t>scanning</a:t>
            </a:r>
            <a:r>
              <a:rPr lang="de-CH" dirty="0">
                <a:solidFill>
                  <a:schemeClr val="dk1"/>
                </a:solidFill>
              </a:rPr>
              <a:t> and </a:t>
            </a:r>
            <a:r>
              <a:rPr lang="de-CH" dirty="0" err="1">
                <a:solidFill>
                  <a:schemeClr val="dk1"/>
                </a:solidFill>
              </a:rPr>
              <a:t>searching</a:t>
            </a:r>
            <a:r>
              <a:rPr lang="de-CH" dirty="0">
                <a:solidFill>
                  <a:schemeClr val="dk1"/>
                </a:solidFill>
              </a:rPr>
              <a:t> </a:t>
            </a:r>
            <a:r>
              <a:rPr lang="de-CH" dirty="0" err="1">
                <a:solidFill>
                  <a:schemeClr val="dk1"/>
                </a:solidFill>
              </a:rPr>
              <a:t>tasks</a:t>
            </a:r>
            <a:endParaRPr lang="de-CH" dirty="0">
              <a:solidFill>
                <a:schemeClr val="dk1"/>
              </a:solidFill>
            </a:endParaRPr>
          </a:p>
          <a:p>
            <a:pPr lvl="1">
              <a:lnSpc>
                <a:spcPct val="150000"/>
              </a:lnSpc>
            </a:pPr>
            <a:r>
              <a:rPr lang="de-CH" dirty="0">
                <a:solidFill>
                  <a:schemeClr val="dk1"/>
                </a:solidFill>
              </a:rPr>
              <a:t>More Head </a:t>
            </a:r>
            <a:r>
              <a:rPr lang="de-CH" dirty="0" err="1">
                <a:solidFill>
                  <a:schemeClr val="dk1"/>
                </a:solidFill>
              </a:rPr>
              <a:t>movements</a:t>
            </a:r>
            <a:r>
              <a:rPr lang="de-CH" dirty="0">
                <a:solidFill>
                  <a:schemeClr val="dk1"/>
                </a:solidFill>
              </a:rPr>
              <a:t> do </a:t>
            </a:r>
            <a:r>
              <a:rPr lang="de-CH" dirty="0" err="1">
                <a:solidFill>
                  <a:schemeClr val="dk1"/>
                </a:solidFill>
              </a:rPr>
              <a:t>compensate</a:t>
            </a:r>
            <a:r>
              <a:rPr lang="de-CH" dirty="0">
                <a:solidFill>
                  <a:schemeClr val="dk1"/>
                </a:solidFill>
              </a:rPr>
              <a:t> limited </a:t>
            </a:r>
            <a:r>
              <a:rPr lang="de-CH" dirty="0" err="1">
                <a:solidFill>
                  <a:schemeClr val="dk1"/>
                </a:solidFill>
              </a:rPr>
              <a:t>FoV</a:t>
            </a:r>
            <a:endParaRPr lang="de-CH" dirty="0">
              <a:solidFill>
                <a:schemeClr val="dk1"/>
              </a:solidFill>
            </a:endParaRPr>
          </a:p>
          <a:p>
            <a:pPr marL="266700" lvl="1" indent="0">
              <a:lnSpc>
                <a:spcPct val="150000"/>
              </a:lnSpc>
              <a:buNone/>
            </a:pPr>
            <a:endParaRPr lang="de-CH" sz="1000" dirty="0"/>
          </a:p>
          <a:p>
            <a:pPr marL="266700" lvl="1" indent="0">
              <a:lnSpc>
                <a:spcPct val="150000"/>
              </a:lnSpc>
              <a:buNone/>
            </a:pPr>
            <a:r>
              <a:rPr lang="de-CH" sz="1000" dirty="0"/>
              <a:t> </a:t>
            </a:r>
            <a:endParaRPr lang="de-CH" sz="1000" dirty="0">
              <a:solidFill>
                <a:schemeClr val="dk1"/>
              </a:solidFill>
            </a:endParaRP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err="1"/>
              <a:t>Searching</a:t>
            </a:r>
            <a:r>
              <a:rPr lang="de-CH" dirty="0"/>
              <a:t> and Scanning </a:t>
            </a:r>
            <a:r>
              <a:rPr lang="de-CH" dirty="0" err="1"/>
              <a:t>task</a:t>
            </a:r>
            <a:r>
              <a:rPr lang="de-CH" dirty="0"/>
              <a:t> with limited </a:t>
            </a:r>
            <a:r>
              <a:rPr lang="de-CH" dirty="0" err="1"/>
              <a:t>FoV</a:t>
            </a:r>
            <a:r>
              <a:rPr lang="de-CH" dirty="0"/>
              <a:t> </a:t>
            </a:r>
            <a:r>
              <a:rPr lang="de-CH" sz="1500" dirty="0"/>
              <a:t>[1][2][3]</a:t>
            </a:r>
            <a:endParaRPr lang="de-CH" sz="1500"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4606119"/>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Ragan</a:t>
            </a:r>
            <a:r>
              <a:rPr lang="de-CH" sz="1000" dirty="0">
                <a:solidFill>
                  <a:schemeClr val="dk1"/>
                </a:solidFill>
              </a:rPr>
              <a:t> et al., 2015. </a:t>
            </a:r>
            <a:r>
              <a:rPr lang="en-GB" sz="1000" i="1" dirty="0">
                <a:solidFill>
                  <a:schemeClr val="dk1"/>
                </a:solidFill>
              </a:rPr>
              <a:t>Effects of Field of View and Visual Complexity on Virtual Reality Training Effectiveness for a Visual Scanning Task. </a:t>
            </a:r>
            <a:r>
              <a:rPr lang="en-GB" sz="1000" dirty="0">
                <a:solidFill>
                  <a:schemeClr val="dk1"/>
                </a:solidFill>
              </a:rPr>
              <a:t>IEEE.</a:t>
            </a:r>
            <a:endParaRPr lang="de-CH" sz="1000" i="1" dirty="0">
              <a:solidFill>
                <a:schemeClr val="dk1"/>
              </a:solidFill>
            </a:endParaRPr>
          </a:p>
          <a:p>
            <a:pPr marL="0" indent="0">
              <a:spcBef>
                <a:spcPts val="200"/>
              </a:spcBef>
              <a:buNone/>
            </a:pPr>
            <a:r>
              <a:rPr lang="de-CH" sz="1000" dirty="0">
                <a:solidFill>
                  <a:schemeClr val="dk1"/>
                </a:solidFill>
              </a:rPr>
              <a:t>[2]: </a:t>
            </a:r>
            <a:r>
              <a:rPr lang="de-CH" sz="1000" dirty="0" err="1">
                <a:solidFill>
                  <a:schemeClr val="dk1"/>
                </a:solidFill>
              </a:rPr>
              <a:t>Grinyer</a:t>
            </a:r>
            <a:r>
              <a:rPr lang="de-CH" sz="1000" dirty="0">
                <a:solidFill>
                  <a:schemeClr val="dk1"/>
                </a:solidFill>
              </a:rPr>
              <a:t> et al., 2022. </a:t>
            </a:r>
            <a:r>
              <a:rPr lang="en-US" sz="1000" i="1" dirty="0"/>
              <a:t>Effects of Field of View on Dynamic Out-of-View Target Search in Virtual Reality. </a:t>
            </a:r>
            <a:r>
              <a:rPr lang="en-US" sz="1000" dirty="0"/>
              <a:t>IEEE.</a:t>
            </a:r>
            <a:endParaRPr lang="de-CH" sz="1000" i="1" dirty="0">
              <a:solidFill>
                <a:schemeClr val="dk1"/>
              </a:solidFill>
            </a:endParaRPr>
          </a:p>
          <a:p>
            <a:pPr marL="0" indent="0">
              <a:spcBef>
                <a:spcPts val="200"/>
              </a:spcBef>
              <a:buNone/>
            </a:pPr>
            <a:r>
              <a:rPr lang="de-CH" sz="1000" dirty="0">
                <a:solidFill>
                  <a:schemeClr val="dk1"/>
                </a:solidFill>
              </a:rPr>
              <a:t>[3]: </a:t>
            </a:r>
            <a:r>
              <a:rPr lang="de-CH" sz="1000" dirty="0" err="1">
                <a:solidFill>
                  <a:schemeClr val="dk1"/>
                </a:solidFill>
              </a:rPr>
              <a:t>Polys</a:t>
            </a:r>
            <a:r>
              <a:rPr lang="de-CH" sz="1000" dirty="0">
                <a:solidFill>
                  <a:schemeClr val="dk1"/>
                </a:solidFill>
              </a:rPr>
              <a:t> et al., 2006. </a:t>
            </a:r>
            <a:r>
              <a:rPr lang="en-GB" sz="1000" i="1" dirty="0">
                <a:solidFill>
                  <a:schemeClr val="dk1"/>
                </a:solidFill>
              </a:rPr>
              <a:t>Effects of Information Layout, Screen Size, and Field of View on User Performance in Information-Rich Virtual Environments</a:t>
            </a:r>
            <a:r>
              <a:rPr lang="de-CH" sz="1000" dirty="0">
                <a:solidFill>
                  <a:schemeClr val="dk1"/>
                </a:solidFill>
              </a:rPr>
              <a:t>. Computer </a:t>
            </a:r>
            <a:r>
              <a:rPr lang="de-CH" sz="1000" dirty="0" err="1">
                <a:solidFill>
                  <a:schemeClr val="dk1"/>
                </a:solidFill>
              </a:rPr>
              <a:t>Animations</a:t>
            </a:r>
            <a:r>
              <a:rPr lang="de-CH" sz="1000" dirty="0">
                <a:solidFill>
                  <a:schemeClr val="dk1"/>
                </a:solidFill>
              </a:rPr>
              <a:t> &amp;  Virtual Worlds.</a:t>
            </a: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4499141"/>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97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3850C4BD-A26D-C73F-121A-F5F67D290D47}"/>
              </a:ext>
            </a:extLst>
          </p:cNvPr>
          <p:cNvPicPr>
            <a:picLocks noChangeAspect="1"/>
          </p:cNvPicPr>
          <p:nvPr/>
        </p:nvPicPr>
        <p:blipFill>
          <a:blip r:embed="rId4"/>
          <a:stretch>
            <a:fillRect/>
          </a:stretch>
        </p:blipFill>
        <p:spPr>
          <a:xfrm>
            <a:off x="1126386" y="3168840"/>
            <a:ext cx="6064123" cy="2618774"/>
          </a:xfrm>
          <a:prstGeom prst="rect">
            <a:avLst/>
          </a:prstGeom>
        </p:spPr>
      </p:pic>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lnSpc>
                <a:spcPct val="150000"/>
              </a:lnSpc>
              <a:spcBef>
                <a:spcPts val="600"/>
              </a:spcBef>
            </a:pPr>
            <a:r>
              <a:rPr lang="de-CH" dirty="0" err="1"/>
              <a:t>Relationship</a:t>
            </a:r>
            <a:r>
              <a:rPr lang="de-CH" dirty="0"/>
              <a:t> </a:t>
            </a:r>
            <a:r>
              <a:rPr lang="de-CH" dirty="0" err="1"/>
              <a:t>between</a:t>
            </a:r>
            <a:r>
              <a:rPr lang="de-CH" dirty="0"/>
              <a:t> </a:t>
            </a:r>
            <a:r>
              <a:rPr lang="de-CH" dirty="0" err="1"/>
              <a:t>FoV</a:t>
            </a:r>
            <a:r>
              <a:rPr lang="de-CH" dirty="0"/>
              <a:t> and postural </a:t>
            </a:r>
            <a:r>
              <a:rPr lang="de-CH" dirty="0" err="1"/>
              <a:t>stability</a:t>
            </a:r>
            <a:r>
              <a:rPr lang="de-CH" dirty="0"/>
              <a:t> in an immersive </a:t>
            </a:r>
            <a:r>
              <a:rPr lang="de-CH" dirty="0" err="1"/>
              <a:t>environment</a:t>
            </a:r>
            <a:r>
              <a:rPr lang="de-CH" dirty="0"/>
              <a:t>.</a:t>
            </a:r>
          </a:p>
          <a:p>
            <a:pPr marL="448163" lvl="1">
              <a:lnSpc>
                <a:spcPct val="150000"/>
              </a:lnSpc>
              <a:spcBef>
                <a:spcPts val="600"/>
              </a:spcBef>
            </a:pPr>
            <a:r>
              <a:rPr lang="de-CH" dirty="0" err="1"/>
              <a:t>Testing</a:t>
            </a:r>
            <a:r>
              <a:rPr lang="de-CH" dirty="0"/>
              <a:t> </a:t>
            </a:r>
            <a:r>
              <a:rPr lang="de-CH" dirty="0" err="1"/>
              <a:t>several</a:t>
            </a:r>
            <a:r>
              <a:rPr lang="de-CH" dirty="0"/>
              <a:t> </a:t>
            </a:r>
            <a:r>
              <a:rPr lang="de-CH" dirty="0" err="1"/>
              <a:t>restricted</a:t>
            </a:r>
            <a:r>
              <a:rPr lang="de-CH" dirty="0"/>
              <a:t> </a:t>
            </a:r>
            <a:r>
              <a:rPr lang="de-CH" dirty="0" err="1"/>
              <a:t>FoVs</a:t>
            </a:r>
            <a:r>
              <a:rPr lang="de-CH" dirty="0"/>
              <a:t> in VR and </a:t>
            </a:r>
            <a:r>
              <a:rPr lang="de-CH" dirty="0" err="1"/>
              <a:t>their</a:t>
            </a:r>
            <a:r>
              <a:rPr lang="de-CH" dirty="0"/>
              <a:t> </a:t>
            </a:r>
            <a:r>
              <a:rPr lang="de-CH" dirty="0" err="1"/>
              <a:t>effects</a:t>
            </a:r>
            <a:r>
              <a:rPr lang="de-CH" dirty="0"/>
              <a:t> on </a:t>
            </a:r>
            <a:r>
              <a:rPr lang="de-CH" dirty="0" err="1"/>
              <a:t>user</a:t>
            </a:r>
            <a:r>
              <a:rPr lang="de-CH" dirty="0"/>
              <a:t> </a:t>
            </a:r>
            <a:r>
              <a:rPr lang="de-CH" dirty="0" err="1"/>
              <a:t>balance</a:t>
            </a:r>
            <a:r>
              <a:rPr lang="de-CH" dirty="0"/>
              <a:t> in a </a:t>
            </a:r>
            <a:r>
              <a:rPr lang="de-CH" dirty="0" err="1"/>
              <a:t>movign</a:t>
            </a:r>
            <a:r>
              <a:rPr lang="de-CH" dirty="0"/>
              <a:t> </a:t>
            </a:r>
            <a:r>
              <a:rPr lang="de-CH" dirty="0" err="1"/>
              <a:t>scene</a:t>
            </a:r>
            <a:r>
              <a:rPr lang="de-CH" dirty="0"/>
              <a:t>:</a:t>
            </a:r>
          </a:p>
          <a:p>
            <a:pPr lvl="2">
              <a:lnSpc>
                <a:spcPct val="150000"/>
              </a:lnSpc>
            </a:pPr>
            <a:r>
              <a:rPr lang="de-CH" dirty="0"/>
              <a:t>Different </a:t>
            </a:r>
            <a:r>
              <a:rPr lang="de-CH" dirty="0" err="1"/>
              <a:t>FoVs</a:t>
            </a:r>
            <a:r>
              <a:rPr lang="de-CH" dirty="0"/>
              <a:t> </a:t>
            </a:r>
            <a:r>
              <a:rPr lang="de-CH" dirty="0" err="1"/>
              <a:t>are</a:t>
            </a:r>
            <a:r>
              <a:rPr lang="de-CH" dirty="0"/>
              <a:t> </a:t>
            </a:r>
            <a:r>
              <a:rPr lang="de-CH" dirty="0" err="1"/>
              <a:t>tested</a:t>
            </a:r>
            <a:r>
              <a:rPr lang="de-CH" dirty="0"/>
              <a:t> (30, 60, 90, 120, 150 and 180).</a:t>
            </a:r>
          </a:p>
          <a:p>
            <a:pPr lvl="2">
              <a:lnSpc>
                <a:spcPct val="150000"/>
              </a:lnSpc>
            </a:pPr>
            <a:r>
              <a:rPr lang="de-CH" dirty="0" err="1"/>
              <a:t>Increased</a:t>
            </a:r>
            <a:r>
              <a:rPr lang="de-CH" dirty="0"/>
              <a:t> </a:t>
            </a:r>
            <a:r>
              <a:rPr lang="de-CH" dirty="0" err="1"/>
              <a:t>disturbance</a:t>
            </a:r>
            <a:r>
              <a:rPr lang="de-CH" dirty="0"/>
              <a:t> </a:t>
            </a:r>
            <a:r>
              <a:rPr lang="de-CH" dirty="0" err="1"/>
              <a:t>iwth</a:t>
            </a:r>
            <a:r>
              <a:rPr lang="de-CH" dirty="0"/>
              <a:t> larger </a:t>
            </a:r>
            <a:r>
              <a:rPr lang="de-CH" dirty="0" err="1"/>
              <a:t>FoV</a:t>
            </a:r>
            <a:r>
              <a:rPr lang="de-CH" dirty="0"/>
              <a:t>:</a:t>
            </a:r>
          </a:p>
          <a:p>
            <a:pPr marL="266700" lvl="1" indent="0">
              <a:lnSpc>
                <a:spcPct val="150000"/>
              </a:lnSpc>
              <a:buNone/>
            </a:pPr>
            <a:endParaRPr lang="de-CH" sz="1000" dirty="0"/>
          </a:p>
          <a:p>
            <a:pPr marL="266700" lvl="1" indent="0">
              <a:lnSpc>
                <a:spcPct val="150000"/>
              </a:lnSpc>
              <a:buNone/>
            </a:pPr>
            <a:r>
              <a:rPr lang="de-CH" sz="1000" dirty="0"/>
              <a:t> </a:t>
            </a:r>
            <a:endParaRPr lang="de-CH" sz="1000" dirty="0">
              <a:solidFill>
                <a:schemeClr val="dk1"/>
              </a:solidFill>
            </a:endParaRP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a:t>Limited </a:t>
            </a:r>
            <a:r>
              <a:rPr lang="de-CH" dirty="0" err="1"/>
              <a:t>FoV</a:t>
            </a:r>
            <a:r>
              <a:rPr lang="de-CH" dirty="0"/>
              <a:t> </a:t>
            </a:r>
            <a:r>
              <a:rPr lang="de-CH" dirty="0" err="1"/>
              <a:t>effects</a:t>
            </a:r>
            <a:r>
              <a:rPr lang="de-CH" dirty="0"/>
              <a:t> on </a:t>
            </a:r>
            <a:r>
              <a:rPr lang="de-CH" dirty="0" err="1"/>
              <a:t>balance</a:t>
            </a:r>
            <a:r>
              <a:rPr lang="de-CH" dirty="0"/>
              <a:t> of </a:t>
            </a:r>
            <a:r>
              <a:rPr lang="de-CH" dirty="0" err="1"/>
              <a:t>users</a:t>
            </a:r>
            <a:r>
              <a:rPr lang="de-CH" dirty="0"/>
              <a:t> in VR </a:t>
            </a:r>
            <a:r>
              <a:rPr lang="de-CH" sz="1500" dirty="0"/>
              <a:t>[1]</a:t>
            </a:r>
            <a:endParaRPr lang="de-CH" sz="1500"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894592"/>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Been-Lirn</a:t>
            </a:r>
            <a:r>
              <a:rPr lang="de-CH" sz="1000" dirty="0">
                <a:solidFill>
                  <a:schemeClr val="dk1"/>
                </a:solidFill>
              </a:rPr>
              <a:t> </a:t>
            </a:r>
            <a:r>
              <a:rPr lang="de-CH" sz="1000" dirty="0" err="1">
                <a:solidFill>
                  <a:schemeClr val="dk1"/>
                </a:solidFill>
              </a:rPr>
              <a:t>Duh</a:t>
            </a:r>
            <a:r>
              <a:rPr lang="de-CH" sz="1000" dirty="0">
                <a:solidFill>
                  <a:schemeClr val="dk1"/>
                </a:solidFill>
              </a:rPr>
              <a:t> et al., 2001. </a:t>
            </a:r>
            <a:r>
              <a:rPr lang="en-US" sz="1000" i="1" dirty="0"/>
              <a:t>Effects of Field of View on Balance in an Immersive Environment</a:t>
            </a:r>
            <a:r>
              <a:rPr lang="en-US" sz="1000" dirty="0"/>
              <a:t>. IEEE.</a:t>
            </a:r>
            <a:endParaRPr lang="de-CH" sz="1000" dirty="0">
              <a:solidFill>
                <a:schemeClr val="dk1"/>
              </a:solidFill>
            </a:endParaRP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787614"/>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lnSpc>
                <a:spcPct val="150000"/>
              </a:lnSpc>
              <a:spcBef>
                <a:spcPts val="600"/>
              </a:spcBef>
            </a:pPr>
            <a:r>
              <a:rPr lang="de-CH" dirty="0"/>
              <a:t>Looking in to </a:t>
            </a:r>
            <a:r>
              <a:rPr lang="de-CH" dirty="0" err="1"/>
              <a:t>how</a:t>
            </a:r>
            <a:r>
              <a:rPr lang="de-CH" dirty="0"/>
              <a:t> </a:t>
            </a:r>
            <a:r>
              <a:rPr lang="de-CH" dirty="0" err="1"/>
              <a:t>restricting</a:t>
            </a:r>
            <a:r>
              <a:rPr lang="de-CH" dirty="0"/>
              <a:t> </a:t>
            </a:r>
            <a:r>
              <a:rPr lang="de-CH" dirty="0" err="1"/>
              <a:t>FoV</a:t>
            </a:r>
            <a:r>
              <a:rPr lang="de-CH" dirty="0"/>
              <a:t> </a:t>
            </a:r>
            <a:r>
              <a:rPr lang="de-CH" dirty="0" err="1"/>
              <a:t>affects</a:t>
            </a:r>
            <a:r>
              <a:rPr lang="de-CH" dirty="0"/>
              <a:t> </a:t>
            </a:r>
            <a:r>
              <a:rPr lang="de-CH" dirty="0" err="1"/>
              <a:t>users</a:t>
            </a:r>
            <a:r>
              <a:rPr lang="de-CH" dirty="0"/>
              <a:t> </a:t>
            </a:r>
            <a:r>
              <a:rPr lang="de-CH" dirty="0" err="1"/>
              <a:t>regarding</a:t>
            </a:r>
            <a:r>
              <a:rPr lang="de-CH" dirty="0"/>
              <a:t> VR </a:t>
            </a:r>
            <a:r>
              <a:rPr lang="de-CH" dirty="0" err="1"/>
              <a:t>sickness</a:t>
            </a:r>
            <a:r>
              <a:rPr lang="de-CH" dirty="0"/>
              <a:t>:</a:t>
            </a:r>
          </a:p>
          <a:p>
            <a:pPr lvl="1">
              <a:lnSpc>
                <a:spcPct val="150000"/>
              </a:lnSpc>
            </a:pPr>
            <a:r>
              <a:rPr lang="de-CH" dirty="0" err="1">
                <a:solidFill>
                  <a:schemeClr val="dk1"/>
                </a:solidFill>
              </a:rPr>
              <a:t>Trying</a:t>
            </a:r>
            <a:r>
              <a:rPr lang="de-CH" dirty="0">
                <a:solidFill>
                  <a:schemeClr val="dk1"/>
                </a:solidFill>
              </a:rPr>
              <a:t> to </a:t>
            </a:r>
            <a:r>
              <a:rPr lang="de-CH" dirty="0" err="1">
                <a:solidFill>
                  <a:schemeClr val="dk1"/>
                </a:solidFill>
              </a:rPr>
              <a:t>use</a:t>
            </a:r>
            <a:r>
              <a:rPr lang="de-CH" dirty="0">
                <a:solidFill>
                  <a:schemeClr val="dk1"/>
                </a:solidFill>
              </a:rPr>
              <a:t> </a:t>
            </a:r>
            <a:r>
              <a:rPr lang="de-CH" dirty="0" err="1">
                <a:solidFill>
                  <a:schemeClr val="dk1"/>
                </a:solidFill>
              </a:rPr>
              <a:t>artificially</a:t>
            </a:r>
            <a:r>
              <a:rPr lang="de-CH" dirty="0">
                <a:solidFill>
                  <a:schemeClr val="dk1"/>
                </a:solidFill>
              </a:rPr>
              <a:t> </a:t>
            </a:r>
            <a:r>
              <a:rPr lang="de-CH" dirty="0" err="1">
                <a:solidFill>
                  <a:schemeClr val="dk1"/>
                </a:solidFill>
              </a:rPr>
              <a:t>restricted</a:t>
            </a:r>
            <a:r>
              <a:rPr lang="de-CH" dirty="0">
                <a:solidFill>
                  <a:schemeClr val="dk1"/>
                </a:solidFill>
              </a:rPr>
              <a:t> </a:t>
            </a:r>
            <a:r>
              <a:rPr lang="de-CH" dirty="0" err="1">
                <a:solidFill>
                  <a:schemeClr val="dk1"/>
                </a:solidFill>
              </a:rPr>
              <a:t>FoV</a:t>
            </a:r>
            <a:r>
              <a:rPr lang="de-CH" dirty="0">
                <a:solidFill>
                  <a:schemeClr val="dk1"/>
                </a:solidFill>
              </a:rPr>
              <a:t> to </a:t>
            </a:r>
            <a:r>
              <a:rPr lang="de-CH" dirty="0" err="1">
                <a:solidFill>
                  <a:schemeClr val="dk1"/>
                </a:solidFill>
              </a:rPr>
              <a:t>combat</a:t>
            </a:r>
            <a:r>
              <a:rPr lang="de-CH" dirty="0">
                <a:solidFill>
                  <a:schemeClr val="dk1"/>
                </a:solidFill>
              </a:rPr>
              <a:t> VR </a:t>
            </a:r>
            <a:r>
              <a:rPr lang="de-CH" dirty="0" err="1">
                <a:solidFill>
                  <a:schemeClr val="dk1"/>
                </a:solidFill>
              </a:rPr>
              <a:t>sickness</a:t>
            </a:r>
            <a:endParaRPr lang="de-CH" dirty="0">
              <a:solidFill>
                <a:schemeClr val="dk1"/>
              </a:solidFill>
            </a:endParaRPr>
          </a:p>
          <a:p>
            <a:pPr marL="266700" lvl="1" indent="0">
              <a:lnSpc>
                <a:spcPct val="150000"/>
              </a:lnSpc>
              <a:buNone/>
            </a:pPr>
            <a:endParaRPr lang="de-CH" sz="1000" dirty="0"/>
          </a:p>
          <a:p>
            <a:pPr marL="266700" lvl="1" indent="0">
              <a:lnSpc>
                <a:spcPct val="150000"/>
              </a:lnSpc>
              <a:buNone/>
            </a:pPr>
            <a:r>
              <a:rPr lang="de-CH" sz="1000" dirty="0"/>
              <a:t> </a:t>
            </a:r>
            <a:endParaRPr lang="de-CH" sz="1000" dirty="0">
              <a:solidFill>
                <a:schemeClr val="dk1"/>
              </a:solidFill>
            </a:endParaRP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a:t>Limited </a:t>
            </a:r>
            <a:r>
              <a:rPr lang="de-CH" dirty="0" err="1"/>
              <a:t>FoV</a:t>
            </a:r>
            <a:r>
              <a:rPr lang="de-CH" dirty="0"/>
              <a:t> </a:t>
            </a:r>
            <a:r>
              <a:rPr lang="de-CH" dirty="0" err="1"/>
              <a:t>effects</a:t>
            </a:r>
            <a:r>
              <a:rPr lang="de-CH" dirty="0"/>
              <a:t> on VR </a:t>
            </a:r>
            <a:r>
              <a:rPr lang="de-CH" dirty="0" err="1"/>
              <a:t>sickness</a:t>
            </a:r>
            <a:r>
              <a:rPr lang="de-CH" dirty="0"/>
              <a:t> </a:t>
            </a:r>
            <a:r>
              <a:rPr lang="de-CH" sz="1500" dirty="0"/>
              <a:t>[1]</a:t>
            </a:r>
            <a:endParaRPr lang="de-CH" sz="1500"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23</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4606119"/>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en-US" sz="1000" dirty="0"/>
              <a:t>[1]: Adhanom et al., 2020. </a:t>
            </a:r>
            <a:r>
              <a:rPr lang="en-US" sz="1000" i="1" dirty="0"/>
              <a:t>The Effect of a Foveated Field-of-view Restrictor on VR Sickness</a:t>
            </a:r>
            <a:r>
              <a:rPr lang="en-US" sz="1000" dirty="0"/>
              <a:t>. IEEE.</a:t>
            </a:r>
            <a:endParaRPr lang="de-CH" sz="1000" dirty="0">
              <a:solidFill>
                <a:schemeClr val="dk1"/>
              </a:solidFill>
            </a:endParaRP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4499141"/>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335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lnSpc>
                <a:spcPct val="150000"/>
              </a:lnSpc>
              <a:spcBef>
                <a:spcPts val="600"/>
              </a:spcBef>
            </a:pPr>
            <a:r>
              <a:rPr lang="de-CH" dirty="0"/>
              <a:t>Users </a:t>
            </a:r>
            <a:r>
              <a:rPr lang="de-CH" dirty="0" err="1"/>
              <a:t>should</a:t>
            </a:r>
            <a:r>
              <a:rPr lang="de-CH" dirty="0"/>
              <a:t> </a:t>
            </a:r>
            <a:r>
              <a:rPr lang="de-CH" dirty="0" err="1"/>
              <a:t>instinctively</a:t>
            </a:r>
            <a:r>
              <a:rPr lang="de-CH" dirty="0"/>
              <a:t> </a:t>
            </a:r>
            <a:r>
              <a:rPr lang="de-CH" dirty="0" err="1"/>
              <a:t>know</a:t>
            </a:r>
            <a:r>
              <a:rPr lang="de-CH" dirty="0"/>
              <a:t> </a:t>
            </a:r>
            <a:r>
              <a:rPr lang="de-CH" dirty="0" err="1"/>
              <a:t>where</a:t>
            </a:r>
            <a:r>
              <a:rPr lang="de-CH" dirty="0"/>
              <a:t> to </a:t>
            </a:r>
            <a:r>
              <a:rPr lang="de-CH" dirty="0" err="1"/>
              <a:t>look</a:t>
            </a:r>
            <a:r>
              <a:rPr lang="de-CH" dirty="0"/>
              <a:t> at to </a:t>
            </a:r>
            <a:r>
              <a:rPr lang="de-CH" dirty="0" err="1"/>
              <a:t>create</a:t>
            </a:r>
            <a:r>
              <a:rPr lang="de-CH" dirty="0"/>
              <a:t> </a:t>
            </a:r>
            <a:r>
              <a:rPr lang="de-CH" dirty="0" err="1"/>
              <a:t>similar</a:t>
            </a:r>
            <a:r>
              <a:rPr lang="de-CH" dirty="0"/>
              <a:t> </a:t>
            </a:r>
            <a:r>
              <a:rPr lang="de-CH" dirty="0" err="1"/>
              <a:t>looking</a:t>
            </a:r>
            <a:r>
              <a:rPr lang="de-CH" dirty="0"/>
              <a:t> </a:t>
            </a:r>
            <a:r>
              <a:rPr lang="de-CH" dirty="0" err="1"/>
              <a:t>paths</a:t>
            </a:r>
            <a:r>
              <a:rPr lang="de-CH" dirty="0"/>
              <a:t> in all </a:t>
            </a:r>
            <a:r>
              <a:rPr lang="de-CH" dirty="0" err="1"/>
              <a:t>environments</a:t>
            </a:r>
            <a:endParaRPr lang="de-CH" dirty="0"/>
          </a:p>
          <a:p>
            <a:pPr marL="448163" lvl="1">
              <a:lnSpc>
                <a:spcPct val="150000"/>
              </a:lnSpc>
              <a:spcBef>
                <a:spcPts val="600"/>
              </a:spcBef>
            </a:pPr>
            <a:r>
              <a:rPr lang="de-CH" dirty="0">
                <a:solidFill>
                  <a:schemeClr val="dk1"/>
                </a:solidFill>
              </a:rPr>
              <a:t>Logical </a:t>
            </a:r>
            <a:r>
              <a:rPr lang="de-CH" dirty="0" err="1">
                <a:solidFill>
                  <a:schemeClr val="dk1"/>
                </a:solidFill>
              </a:rPr>
              <a:t>order</a:t>
            </a:r>
            <a:r>
              <a:rPr lang="de-CH" dirty="0">
                <a:solidFill>
                  <a:schemeClr val="dk1"/>
                </a:solidFill>
              </a:rPr>
              <a:t> of </a:t>
            </a:r>
            <a:r>
              <a:rPr lang="de-CH" dirty="0" err="1">
                <a:solidFill>
                  <a:schemeClr val="dk1"/>
                </a:solidFill>
              </a:rPr>
              <a:t>numbered</a:t>
            </a:r>
            <a:r>
              <a:rPr lang="de-CH" dirty="0">
                <a:solidFill>
                  <a:schemeClr val="dk1"/>
                </a:solidFill>
              </a:rPr>
              <a:t> </a:t>
            </a:r>
            <a:r>
              <a:rPr lang="de-CH" dirty="0" err="1">
                <a:solidFill>
                  <a:schemeClr val="dk1"/>
                </a:solidFill>
              </a:rPr>
              <a:t>cards</a:t>
            </a:r>
            <a:endParaRPr lang="de-CH" dirty="0">
              <a:solidFill>
                <a:schemeClr val="dk1"/>
              </a:solidFill>
            </a:endParaRPr>
          </a:p>
          <a:p>
            <a:pPr marL="448163" lvl="1">
              <a:lnSpc>
                <a:spcPct val="150000"/>
              </a:lnSpc>
              <a:spcBef>
                <a:spcPts val="600"/>
              </a:spcBef>
            </a:pPr>
            <a:r>
              <a:rPr lang="de-CH" dirty="0">
                <a:solidFill>
                  <a:schemeClr val="dk1"/>
                </a:solidFill>
              </a:rPr>
              <a:t>Get </a:t>
            </a:r>
            <a:r>
              <a:rPr lang="de-CH" dirty="0" err="1">
                <a:solidFill>
                  <a:schemeClr val="dk1"/>
                </a:solidFill>
              </a:rPr>
              <a:t>aquainted</a:t>
            </a:r>
            <a:r>
              <a:rPr lang="de-CH" dirty="0">
                <a:solidFill>
                  <a:schemeClr val="dk1"/>
                </a:solidFill>
              </a:rPr>
              <a:t> with </a:t>
            </a:r>
            <a:r>
              <a:rPr lang="de-CH" dirty="0" err="1">
                <a:solidFill>
                  <a:schemeClr val="dk1"/>
                </a:solidFill>
              </a:rPr>
              <a:t>surroundings</a:t>
            </a:r>
            <a:r>
              <a:rPr lang="de-CH" dirty="0">
                <a:solidFill>
                  <a:schemeClr val="dk1"/>
                </a:solidFill>
              </a:rPr>
              <a:t> so </a:t>
            </a:r>
            <a:r>
              <a:rPr lang="de-CH" dirty="0" err="1">
                <a:solidFill>
                  <a:schemeClr val="dk1"/>
                </a:solidFill>
              </a:rPr>
              <a:t>the</a:t>
            </a:r>
            <a:r>
              <a:rPr lang="de-CH" dirty="0">
                <a:solidFill>
                  <a:schemeClr val="dk1"/>
                </a:solidFill>
              </a:rPr>
              <a:t> </a:t>
            </a:r>
            <a:r>
              <a:rPr lang="de-CH" dirty="0" err="1">
                <a:solidFill>
                  <a:schemeClr val="dk1"/>
                </a:solidFill>
              </a:rPr>
              <a:t>user</a:t>
            </a:r>
            <a:r>
              <a:rPr lang="de-CH" dirty="0">
                <a:solidFill>
                  <a:schemeClr val="dk1"/>
                </a:solidFill>
              </a:rPr>
              <a:t> </a:t>
            </a:r>
            <a:r>
              <a:rPr lang="de-CH" dirty="0" err="1">
                <a:solidFill>
                  <a:schemeClr val="dk1"/>
                </a:solidFill>
              </a:rPr>
              <a:t>can</a:t>
            </a:r>
            <a:r>
              <a:rPr lang="de-CH" dirty="0">
                <a:solidFill>
                  <a:schemeClr val="dk1"/>
                </a:solidFill>
              </a:rPr>
              <a:t> </a:t>
            </a:r>
            <a:r>
              <a:rPr lang="de-CH" dirty="0" err="1">
                <a:solidFill>
                  <a:schemeClr val="dk1"/>
                </a:solidFill>
              </a:rPr>
              <a:t>learn</a:t>
            </a:r>
            <a:r>
              <a:rPr lang="de-CH" dirty="0">
                <a:solidFill>
                  <a:schemeClr val="dk1"/>
                </a:solidFill>
              </a:rPr>
              <a:t> </a:t>
            </a:r>
            <a:r>
              <a:rPr lang="de-CH" dirty="0" err="1">
                <a:solidFill>
                  <a:schemeClr val="dk1"/>
                </a:solidFill>
              </a:rPr>
              <a:t>the</a:t>
            </a:r>
            <a:r>
              <a:rPr lang="de-CH" dirty="0">
                <a:solidFill>
                  <a:schemeClr val="dk1"/>
                </a:solidFill>
              </a:rPr>
              <a:t> </a:t>
            </a:r>
            <a:r>
              <a:rPr lang="de-CH" dirty="0" err="1">
                <a:solidFill>
                  <a:schemeClr val="dk1"/>
                </a:solidFill>
              </a:rPr>
              <a:t>location</a:t>
            </a:r>
            <a:r>
              <a:rPr lang="de-CH" dirty="0">
                <a:solidFill>
                  <a:schemeClr val="dk1"/>
                </a:solidFill>
              </a:rPr>
              <a:t> </a:t>
            </a:r>
            <a:r>
              <a:rPr lang="de-CH" dirty="0" err="1">
                <a:solidFill>
                  <a:schemeClr val="dk1"/>
                </a:solidFill>
              </a:rPr>
              <a:t>already</a:t>
            </a:r>
            <a:endParaRPr lang="de-CH" dirty="0">
              <a:solidFill>
                <a:schemeClr val="dk1"/>
              </a:solidFill>
            </a:endParaRPr>
          </a:p>
          <a:p>
            <a:pPr marL="176700" lvl="1" indent="0">
              <a:lnSpc>
                <a:spcPct val="150000"/>
              </a:lnSpc>
              <a:spcBef>
                <a:spcPts val="600"/>
              </a:spcBef>
              <a:buNone/>
            </a:pPr>
            <a:r>
              <a:rPr lang="de-CH" dirty="0">
                <a:solidFill>
                  <a:schemeClr val="dk1"/>
                </a:solidFill>
              </a:rPr>
              <a:t>-&gt; Potential Bias due to same </a:t>
            </a:r>
            <a:r>
              <a:rPr lang="de-CH" dirty="0" err="1">
                <a:solidFill>
                  <a:schemeClr val="dk1"/>
                </a:solidFill>
              </a:rPr>
              <a:t>order</a:t>
            </a:r>
            <a:r>
              <a:rPr lang="de-CH" dirty="0">
                <a:solidFill>
                  <a:schemeClr val="dk1"/>
                </a:solidFill>
              </a:rPr>
              <a:t> in all </a:t>
            </a:r>
            <a:r>
              <a:rPr lang="de-CH" dirty="0" err="1">
                <a:solidFill>
                  <a:schemeClr val="dk1"/>
                </a:solidFill>
              </a:rPr>
              <a:t>test</a:t>
            </a:r>
            <a:r>
              <a:rPr lang="de-CH" dirty="0">
                <a:solidFill>
                  <a:schemeClr val="dk1"/>
                </a:solidFill>
              </a:rPr>
              <a:t> </a:t>
            </a:r>
            <a:r>
              <a:rPr lang="de-CH" dirty="0" err="1">
                <a:solidFill>
                  <a:schemeClr val="dk1"/>
                </a:solidFill>
              </a:rPr>
              <a:t>conditions</a:t>
            </a:r>
            <a:r>
              <a:rPr lang="de-CH" dirty="0">
                <a:solidFill>
                  <a:schemeClr val="dk1"/>
                </a:solidFill>
              </a:rPr>
              <a:t>?</a:t>
            </a:r>
          </a:p>
          <a:p>
            <a:pPr marL="448163" lvl="1">
              <a:lnSpc>
                <a:spcPct val="150000"/>
              </a:lnSpc>
              <a:spcBef>
                <a:spcPts val="600"/>
              </a:spcBef>
            </a:pPr>
            <a:r>
              <a:rPr lang="de-CH" dirty="0">
                <a:solidFill>
                  <a:schemeClr val="dk1"/>
                </a:solidFill>
              </a:rPr>
              <a:t>Mirror </a:t>
            </a:r>
            <a:r>
              <a:rPr lang="de-CH" dirty="0" err="1">
                <a:solidFill>
                  <a:schemeClr val="dk1"/>
                </a:solidFill>
              </a:rPr>
              <a:t>paths</a:t>
            </a:r>
            <a:r>
              <a:rPr lang="de-CH" dirty="0">
                <a:solidFill>
                  <a:schemeClr val="dk1"/>
                </a:solidFill>
              </a:rPr>
              <a:t> (1-3 and 3-1) </a:t>
            </a:r>
            <a:r>
              <a:rPr lang="de-CH" dirty="0" err="1">
                <a:solidFill>
                  <a:schemeClr val="dk1"/>
                </a:solidFill>
              </a:rPr>
              <a:t>depending</a:t>
            </a:r>
            <a:r>
              <a:rPr lang="de-CH" dirty="0">
                <a:solidFill>
                  <a:schemeClr val="dk1"/>
                </a:solidFill>
              </a:rPr>
              <a:t> on </a:t>
            </a:r>
            <a:r>
              <a:rPr lang="de-CH" dirty="0" err="1">
                <a:solidFill>
                  <a:schemeClr val="dk1"/>
                </a:solidFill>
              </a:rPr>
              <a:t>condition</a:t>
            </a:r>
            <a:endParaRPr lang="de-CH" dirty="0">
              <a:solidFill>
                <a:schemeClr val="dk1"/>
              </a:solidFill>
            </a:endParaRPr>
          </a:p>
          <a:p>
            <a:pPr marL="448163" lvl="1">
              <a:lnSpc>
                <a:spcPct val="150000"/>
              </a:lnSpc>
              <a:spcBef>
                <a:spcPts val="600"/>
              </a:spcBef>
            </a:pPr>
            <a:r>
              <a:rPr lang="de-CH" dirty="0">
                <a:solidFill>
                  <a:schemeClr val="dk1"/>
                </a:solidFill>
              </a:rPr>
              <a:t>&gt; Potential </a:t>
            </a:r>
            <a:r>
              <a:rPr lang="de-CH" dirty="0" err="1">
                <a:solidFill>
                  <a:schemeClr val="dk1"/>
                </a:solidFill>
              </a:rPr>
              <a:t>bias</a:t>
            </a:r>
            <a:r>
              <a:rPr lang="de-CH" dirty="0">
                <a:solidFill>
                  <a:schemeClr val="dk1"/>
                </a:solidFill>
              </a:rPr>
              <a:t> due to different </a:t>
            </a:r>
            <a:r>
              <a:rPr lang="de-CH" dirty="0" err="1">
                <a:solidFill>
                  <a:schemeClr val="dk1"/>
                </a:solidFill>
              </a:rPr>
              <a:t>rotation</a:t>
            </a:r>
            <a:r>
              <a:rPr lang="de-CH" dirty="0">
                <a:solidFill>
                  <a:schemeClr val="dk1"/>
                </a:solidFill>
              </a:rPr>
              <a:t> </a:t>
            </a:r>
            <a:r>
              <a:rPr lang="de-CH" dirty="0" err="1">
                <a:solidFill>
                  <a:schemeClr val="dk1"/>
                </a:solidFill>
              </a:rPr>
              <a:t>direction</a:t>
            </a:r>
            <a:r>
              <a:rPr lang="de-CH" dirty="0">
                <a:solidFill>
                  <a:schemeClr val="dk1"/>
                </a:solidFill>
              </a:rPr>
              <a:t>?</a:t>
            </a:r>
          </a:p>
          <a:p>
            <a:pPr marL="448163" lvl="1">
              <a:lnSpc>
                <a:spcPct val="150000"/>
              </a:lnSpc>
              <a:spcBef>
                <a:spcPts val="600"/>
              </a:spcBef>
            </a:pPr>
            <a:endParaRPr lang="de-CH" dirty="0">
              <a:solidFill>
                <a:schemeClr val="dk1"/>
              </a:solidFill>
            </a:endParaRPr>
          </a:p>
          <a:p>
            <a:pPr marL="266700" lvl="1" indent="0">
              <a:lnSpc>
                <a:spcPct val="150000"/>
              </a:lnSpc>
              <a:buNone/>
            </a:pPr>
            <a:endParaRPr lang="de-CH" sz="1000" dirty="0"/>
          </a:p>
          <a:p>
            <a:pPr marL="266700" lvl="1" indent="0">
              <a:lnSpc>
                <a:spcPct val="150000"/>
              </a:lnSpc>
              <a:buNone/>
            </a:pPr>
            <a:r>
              <a:rPr lang="de-CH" sz="1000" dirty="0"/>
              <a:t> </a:t>
            </a:r>
            <a:endParaRPr lang="de-CH" sz="1000" dirty="0">
              <a:solidFill>
                <a:schemeClr val="dk1"/>
              </a:solidFill>
            </a:endParaRP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Discussion</a:t>
            </a:r>
            <a:br>
              <a:rPr lang="de-DE" b="1" dirty="0"/>
            </a:br>
            <a:r>
              <a:rPr lang="de-DE" sz="1000" b="1" dirty="0"/>
              <a:t> </a:t>
            </a:r>
            <a:br>
              <a:rPr lang="de-DE" dirty="0"/>
            </a:br>
            <a:endParaRPr lang="de-CH" sz="1500"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spTree>
    <p:extLst>
      <p:ext uri="{BB962C8B-B14F-4D97-AF65-F5344CB8AC3E}">
        <p14:creationId xmlns:p14="http://schemas.microsoft.com/office/powerpoint/2010/main" val="309839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Inhaltsplatzhalter 2">
            <a:extLst>
              <a:ext uri="{FF2B5EF4-FFF2-40B4-BE49-F238E27FC236}">
                <a16:creationId xmlns:a16="http://schemas.microsoft.com/office/drawing/2014/main" id="{7E8580E2-22CC-4857-9C6C-113A0ECE5FB5}"/>
              </a:ext>
            </a:extLst>
          </p:cNvPr>
          <p:cNvSpPr txBox="1">
            <a:spLocks/>
          </p:cNvSpPr>
          <p:nvPr/>
        </p:nvSpPr>
        <p:spPr>
          <a:xfrm>
            <a:off x="1679520" y="1645630"/>
            <a:ext cx="978064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t>Head </a:t>
            </a:r>
            <a:r>
              <a:rPr lang="en-US" dirty="0"/>
              <a:t>Trajectory</a:t>
            </a:r>
            <a:r>
              <a:rPr lang="de-CH" dirty="0"/>
              <a:t> Tracking				       	</a:t>
            </a:r>
          </a:p>
          <a:p>
            <a:pPr marL="0" indent="0">
              <a:spcBef>
                <a:spcPts val="300"/>
              </a:spcBef>
              <a:buFont typeface="Arial" panose="020B0604020202020204" pitchFamily="34" charset="0"/>
              <a:buNone/>
            </a:pPr>
            <a:r>
              <a:rPr lang="de-CH" sz="1000" dirty="0"/>
              <a:t>Using Unity </a:t>
            </a:r>
            <a:r>
              <a:rPr lang="de-CH" sz="1000" dirty="0" err="1"/>
              <a:t>tracker</a:t>
            </a:r>
            <a:r>
              <a:rPr lang="de-CH" sz="1000" dirty="0"/>
              <a:t> </a:t>
            </a:r>
            <a:r>
              <a:rPr lang="de-CH" sz="1000" dirty="0" err="1"/>
              <a:t>script</a:t>
            </a:r>
            <a:r>
              <a:rPr lang="de-CH" sz="1000" dirty="0"/>
              <a:t>: Location and </a:t>
            </a:r>
            <a:r>
              <a:rPr lang="de-CH" sz="1000" dirty="0" err="1"/>
              <a:t>orientation</a:t>
            </a:r>
            <a:endParaRPr lang="de-CH" sz="1000" dirty="0"/>
          </a:p>
          <a:p>
            <a:pPr marL="0" indent="0">
              <a:buFont typeface="Arial" panose="020B0604020202020204" pitchFamily="34" charset="0"/>
              <a:buNone/>
            </a:pPr>
            <a:endParaRPr lang="de-CH" sz="1000" dirty="0"/>
          </a:p>
          <a:p>
            <a:pPr marL="0" indent="0">
              <a:buFont typeface="Arial" panose="020B0604020202020204" pitchFamily="34" charset="0"/>
              <a:buNone/>
            </a:pPr>
            <a:r>
              <a:rPr lang="de-CH" dirty="0"/>
              <a:t>	</a:t>
            </a:r>
          </a:p>
          <a:p>
            <a:pPr marL="0" indent="0">
              <a:buFont typeface="Arial" panose="020B0604020202020204" pitchFamily="34" charset="0"/>
              <a:buNone/>
            </a:pPr>
            <a:endParaRPr lang="de-CH" dirty="0"/>
          </a:p>
          <a:p>
            <a:pPr marL="0" indent="0">
              <a:buFont typeface="Arial" panose="020B0604020202020204" pitchFamily="34" charset="0"/>
              <a:buNone/>
            </a:pPr>
            <a:r>
              <a:rPr lang="de-CH" dirty="0"/>
              <a:t>	</a:t>
            </a:r>
          </a:p>
          <a:p>
            <a:pPr marL="0" indent="0">
              <a:spcBef>
                <a:spcPts val="300"/>
              </a:spcBef>
              <a:buFont typeface="Arial" panose="020B0604020202020204" pitchFamily="34" charset="0"/>
              <a:buNone/>
            </a:pPr>
            <a:r>
              <a:rPr lang="en-GB" sz="1000" dirty="0"/>
              <a:t>	</a:t>
            </a:r>
            <a:endParaRPr lang="de-CH" sz="100" dirty="0"/>
          </a:p>
          <a:p>
            <a:pPr marL="0" indent="0">
              <a:buFont typeface="Arial" panose="020B0604020202020204" pitchFamily="34" charset="0"/>
              <a:buNone/>
            </a:pPr>
            <a:endParaRPr lang="de-CH" sz="1500" dirty="0"/>
          </a:p>
          <a:p>
            <a:pPr marL="0" indent="0">
              <a:buFont typeface="Arial" panose="020B0604020202020204" pitchFamily="34" charset="0"/>
              <a:buNone/>
            </a:pPr>
            <a:r>
              <a:rPr lang="de-CH" sz="2500" dirty="0"/>
              <a:t> </a:t>
            </a:r>
            <a:r>
              <a:rPr lang="de-CH" dirty="0"/>
              <a:t>			    	</a:t>
            </a:r>
          </a:p>
          <a:p>
            <a:pPr marL="0" indent="0">
              <a:buFont typeface="Arial" panose="020B0604020202020204" pitchFamily="34" charset="0"/>
              <a:buNone/>
            </a:pPr>
            <a:r>
              <a:rPr lang="de-CH" dirty="0"/>
              <a:t>Time to </a:t>
            </a:r>
            <a:r>
              <a:rPr lang="de-CH" dirty="0" err="1"/>
              <a:t>target</a:t>
            </a:r>
            <a:endParaRPr lang="de-CH" dirty="0"/>
          </a:p>
          <a:p>
            <a:pPr marL="0" indent="0">
              <a:spcBef>
                <a:spcPts val="300"/>
              </a:spcBef>
              <a:buFont typeface="Arial" panose="020B0604020202020204" pitchFamily="34" charset="0"/>
              <a:buNone/>
            </a:pPr>
            <a:r>
              <a:rPr lang="de-CH" sz="1000" dirty="0"/>
              <a:t>Using </a:t>
            </a:r>
            <a:r>
              <a:rPr lang="de-CH" sz="1000" dirty="0" err="1"/>
              <a:t>stop</a:t>
            </a:r>
            <a:r>
              <a:rPr lang="de-CH" sz="1000" dirty="0"/>
              <a:t>-watch &amp; Unity </a:t>
            </a:r>
            <a:r>
              <a:rPr lang="de-CH" sz="1000" dirty="0" err="1"/>
              <a:t>tracker</a:t>
            </a:r>
            <a:r>
              <a:rPr lang="de-CH" sz="1000" dirty="0"/>
              <a:t> </a:t>
            </a:r>
            <a:r>
              <a:rPr lang="de-CH" sz="1000" dirty="0" err="1"/>
              <a:t>script</a:t>
            </a:r>
            <a:r>
              <a:rPr lang="de-CH" sz="1000" dirty="0"/>
              <a:t> </a:t>
            </a:r>
            <a:r>
              <a:rPr lang="de-CH" sz="1000" dirty="0" err="1"/>
              <a:t>timer</a:t>
            </a:r>
            <a:endParaRPr lang="de-CH" sz="1000" dirty="0"/>
          </a:p>
          <a:p>
            <a:pPr marL="0" indent="0">
              <a:spcBef>
                <a:spcPts val="300"/>
              </a:spcBef>
              <a:buFont typeface="Arial" panose="020B0604020202020204" pitchFamily="34" charset="0"/>
              <a:buNone/>
            </a:pPr>
            <a:r>
              <a:rPr lang="de-CH" sz="1300" dirty="0"/>
              <a:t>  </a:t>
            </a:r>
          </a:p>
          <a:p>
            <a:pPr marL="0" indent="0">
              <a:buFont typeface="Arial" panose="020B0604020202020204" pitchFamily="34" charset="0"/>
              <a:buNone/>
            </a:pPr>
            <a:r>
              <a:rPr lang="de-CH" dirty="0"/>
              <a:t>Questionnaire:</a:t>
            </a:r>
          </a:p>
          <a:p>
            <a:pPr marL="0" indent="0">
              <a:spcBef>
                <a:spcPts val="300"/>
              </a:spcBef>
              <a:buFont typeface="Arial" panose="020B0604020202020204" pitchFamily="34" charset="0"/>
              <a:buNone/>
            </a:pPr>
            <a:r>
              <a:rPr lang="de-CH" sz="1000" dirty="0" err="1"/>
              <a:t>Demographics</a:t>
            </a:r>
            <a:r>
              <a:rPr lang="de-CH" sz="1000" dirty="0"/>
              <a:t>, </a:t>
            </a:r>
            <a:r>
              <a:rPr lang="de-CH" sz="1000" dirty="0" err="1"/>
              <a:t>task</a:t>
            </a:r>
            <a:r>
              <a:rPr lang="de-CH" sz="1000" dirty="0"/>
              <a:t> </a:t>
            </a:r>
            <a:r>
              <a:rPr lang="de-CH" sz="1000" dirty="0" err="1"/>
              <a:t>load</a:t>
            </a:r>
            <a:r>
              <a:rPr lang="de-CH" sz="1000" dirty="0"/>
              <a:t>, </a:t>
            </a:r>
            <a:r>
              <a:rPr lang="de-CH" sz="1000" dirty="0" err="1"/>
              <a:t>cognitive</a:t>
            </a:r>
            <a:r>
              <a:rPr lang="de-CH" sz="1000" dirty="0"/>
              <a:t> </a:t>
            </a:r>
            <a:r>
              <a:rPr lang="de-CH" sz="1000" dirty="0" err="1"/>
              <a:t>absorption</a:t>
            </a:r>
            <a:r>
              <a:rPr lang="de-CH" sz="1000" dirty="0"/>
              <a:t>, VR </a:t>
            </a:r>
            <a:r>
              <a:rPr lang="de-CH" sz="1000" dirty="0" err="1"/>
              <a:t>sickness</a:t>
            </a:r>
            <a:r>
              <a:rPr lang="de-CH" sz="1000" dirty="0"/>
              <a:t>, sense </a:t>
            </a:r>
            <a:r>
              <a:rPr lang="de-CH" sz="1000" dirty="0" err="1"/>
              <a:t>of</a:t>
            </a:r>
            <a:r>
              <a:rPr lang="de-CH" sz="1000" dirty="0"/>
              <a:t> </a:t>
            </a:r>
            <a:r>
              <a:rPr lang="de-CH" sz="1000" dirty="0" err="1"/>
              <a:t>presence</a:t>
            </a:r>
            <a:endParaRPr lang="de-CH" sz="1000" dirty="0"/>
          </a:p>
          <a:p>
            <a:pPr>
              <a:buFontTx/>
              <a:buChar char="-"/>
            </a:pPr>
            <a:endParaRPr lang="de-CH" dirty="0"/>
          </a:p>
          <a:p>
            <a:pPr>
              <a:buFontTx/>
              <a:buChar char="-"/>
            </a:pPr>
            <a:endParaRPr lang="de-CH" dirty="0"/>
          </a:p>
          <a:p>
            <a:pPr>
              <a:buFontTx/>
              <a:buChar char="-"/>
            </a:pP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25</a:t>
            </a:fld>
            <a:endParaRPr lang="de-CH" noProof="0"/>
          </a:p>
        </p:txBody>
      </p:sp>
      <p:sp>
        <p:nvSpPr>
          <p:cNvPr id="9" name="Titel 1">
            <a:extLst>
              <a:ext uri="{FF2B5EF4-FFF2-40B4-BE49-F238E27FC236}">
                <a16:creationId xmlns:a16="http://schemas.microsoft.com/office/drawing/2014/main" id="{5DBE4EE4-2DA4-4E2B-A9AF-22AC12CD1136}"/>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Tracking &amp; Data Collection </a:t>
            </a:r>
            <a:endParaRPr lang="en-GB" dirty="0">
              <a:solidFill>
                <a:schemeClr val="bg1"/>
              </a:solidFill>
            </a:endParaRPr>
          </a:p>
        </p:txBody>
      </p:sp>
      <p:pic>
        <p:nvPicPr>
          <p:cNvPr id="7" name="Grafik 6">
            <a:extLst>
              <a:ext uri="{FF2B5EF4-FFF2-40B4-BE49-F238E27FC236}">
                <a16:creationId xmlns:a16="http://schemas.microsoft.com/office/drawing/2014/main" id="{4CBF3274-02F6-C91C-7388-0614F2C285CC}"/>
              </a:ext>
            </a:extLst>
          </p:cNvPr>
          <p:cNvPicPr>
            <a:picLocks noChangeAspect="1"/>
          </p:cNvPicPr>
          <p:nvPr/>
        </p:nvPicPr>
        <p:blipFill>
          <a:blip r:embed="rId4"/>
          <a:stretch>
            <a:fillRect/>
          </a:stretch>
        </p:blipFill>
        <p:spPr>
          <a:xfrm>
            <a:off x="1638508" y="3122823"/>
            <a:ext cx="600035" cy="600035"/>
          </a:xfrm>
          <a:prstGeom prst="rect">
            <a:avLst/>
          </a:prstGeom>
        </p:spPr>
      </p:pic>
      <p:pic>
        <p:nvPicPr>
          <p:cNvPr id="14" name="Grafik 13">
            <a:extLst>
              <a:ext uri="{FF2B5EF4-FFF2-40B4-BE49-F238E27FC236}">
                <a16:creationId xmlns:a16="http://schemas.microsoft.com/office/drawing/2014/main" id="{DF831D45-F382-7813-317A-C8F752D3E853}"/>
              </a:ext>
            </a:extLst>
          </p:cNvPr>
          <p:cNvPicPr>
            <a:picLocks noChangeAspect="1"/>
          </p:cNvPicPr>
          <p:nvPr/>
        </p:nvPicPr>
        <p:blipFill rotWithShape="1">
          <a:blip r:embed="rId5"/>
          <a:srcRect r="22436" b="822"/>
          <a:stretch/>
        </p:blipFill>
        <p:spPr>
          <a:xfrm>
            <a:off x="898952" y="5526560"/>
            <a:ext cx="506708" cy="647903"/>
          </a:xfrm>
          <a:prstGeom prst="rect">
            <a:avLst/>
          </a:prstGeom>
        </p:spPr>
      </p:pic>
      <p:pic>
        <p:nvPicPr>
          <p:cNvPr id="13" name="Picture 12" descr="Shape, arrow&#10;&#10;Description automatically generated">
            <a:extLst>
              <a:ext uri="{FF2B5EF4-FFF2-40B4-BE49-F238E27FC236}">
                <a16:creationId xmlns:a16="http://schemas.microsoft.com/office/drawing/2014/main" id="{8128E4B9-F6E6-4916-813B-024353D25AA5}"/>
              </a:ext>
            </a:extLst>
          </p:cNvPr>
          <p:cNvPicPr>
            <a:picLocks noChangeAspect="1"/>
          </p:cNvPicPr>
          <p:nvPr/>
        </p:nvPicPr>
        <p:blipFill>
          <a:blip r:embed="rId6"/>
          <a:stretch>
            <a:fillRect/>
          </a:stretch>
        </p:blipFill>
        <p:spPr>
          <a:xfrm>
            <a:off x="1562140" y="3867802"/>
            <a:ext cx="752772" cy="752772"/>
          </a:xfrm>
          <a:prstGeom prst="rect">
            <a:avLst/>
          </a:prstGeom>
        </p:spPr>
      </p:pic>
      <p:pic>
        <p:nvPicPr>
          <p:cNvPr id="3" name="Picture 2">
            <a:extLst>
              <a:ext uri="{FF2B5EF4-FFF2-40B4-BE49-F238E27FC236}">
                <a16:creationId xmlns:a16="http://schemas.microsoft.com/office/drawing/2014/main" id="{E1D8E723-9D50-4A76-9556-99CCBBBDF400}"/>
              </a:ext>
            </a:extLst>
          </p:cNvPr>
          <p:cNvPicPr>
            <a:picLocks noChangeAspect="1"/>
          </p:cNvPicPr>
          <p:nvPr/>
        </p:nvPicPr>
        <p:blipFill>
          <a:blip r:embed="rId7"/>
          <a:stretch>
            <a:fillRect/>
          </a:stretch>
        </p:blipFill>
        <p:spPr>
          <a:xfrm>
            <a:off x="754480" y="1487832"/>
            <a:ext cx="788110" cy="788110"/>
          </a:xfrm>
          <a:prstGeom prst="rect">
            <a:avLst/>
          </a:prstGeom>
        </p:spPr>
      </p:pic>
      <p:grpSp>
        <p:nvGrpSpPr>
          <p:cNvPr id="17" name="Gruppieren 52">
            <a:extLst>
              <a:ext uri="{FF2B5EF4-FFF2-40B4-BE49-F238E27FC236}">
                <a16:creationId xmlns:a16="http://schemas.microsoft.com/office/drawing/2014/main" id="{01334A15-5768-453A-9D33-87CB52D325E0}"/>
              </a:ext>
            </a:extLst>
          </p:cNvPr>
          <p:cNvGrpSpPr/>
          <p:nvPr/>
        </p:nvGrpSpPr>
        <p:grpSpPr>
          <a:xfrm>
            <a:off x="1679520" y="2326127"/>
            <a:ext cx="562851" cy="544178"/>
            <a:chOff x="799811" y="2528105"/>
            <a:chExt cx="1494659" cy="1445073"/>
          </a:xfrm>
        </p:grpSpPr>
        <mc:AlternateContent xmlns:mc="http://schemas.openxmlformats.org/markup-compatibility/2006" xmlns:p14="http://schemas.microsoft.com/office/powerpoint/2010/main">
          <mc:Choice Requires="p14">
            <p:contentPart p14:bwMode="auto" r:id="rId8">
              <p14:nvContentPartPr>
                <p14:cNvPr id="18" name="Freihand 27">
                  <a:extLst>
                    <a:ext uri="{FF2B5EF4-FFF2-40B4-BE49-F238E27FC236}">
                      <a16:creationId xmlns:a16="http://schemas.microsoft.com/office/drawing/2014/main" id="{2D5DCAC5-5A53-443B-83D6-D6ECE77156CA}"/>
                    </a:ext>
                  </a:extLst>
                </p14:cNvPr>
                <p14:cNvContentPartPr/>
                <p14:nvPr/>
              </p14:nvContentPartPr>
              <p14:xfrm>
                <a:off x="799811" y="2538218"/>
                <a:ext cx="1440000" cy="1434960"/>
              </p14:xfrm>
            </p:contentPart>
          </mc:Choice>
          <mc:Fallback xmlns="">
            <p:pic>
              <p:nvPicPr>
                <p:cNvPr id="28" name="Freihand 27">
                  <a:extLst>
                    <a:ext uri="{FF2B5EF4-FFF2-40B4-BE49-F238E27FC236}">
                      <a16:creationId xmlns:a16="http://schemas.microsoft.com/office/drawing/2014/main" id="{27BD22A1-D843-DB7B-B1F0-8B0ACBA297AC}"/>
                    </a:ext>
                  </a:extLst>
                </p:cNvPr>
                <p:cNvPicPr/>
                <p:nvPr/>
              </p:nvPicPr>
              <p:blipFill>
                <a:blip r:embed="rId9"/>
                <a:stretch>
                  <a:fillRect/>
                </a:stretch>
              </p:blipFill>
              <p:spPr>
                <a:xfrm>
                  <a:off x="791171" y="2529578"/>
                  <a:ext cx="1457640" cy="145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Freihand 38">
                  <a:extLst>
                    <a:ext uri="{FF2B5EF4-FFF2-40B4-BE49-F238E27FC236}">
                      <a16:creationId xmlns:a16="http://schemas.microsoft.com/office/drawing/2014/main" id="{E0DA3953-8D60-4F5A-88F9-B51D1B80171C}"/>
                    </a:ext>
                  </a:extLst>
                </p14:cNvPr>
                <p14:cNvContentPartPr/>
                <p14:nvPr/>
              </p14:nvContentPartPr>
              <p14:xfrm>
                <a:off x="1696231" y="2538208"/>
                <a:ext cx="543240" cy="208800"/>
              </p14:xfrm>
            </p:contentPart>
          </mc:Choice>
          <mc:Fallback xmlns="">
            <p:pic>
              <p:nvPicPr>
                <p:cNvPr id="39" name="Freihand 38">
                  <a:extLst>
                    <a:ext uri="{FF2B5EF4-FFF2-40B4-BE49-F238E27FC236}">
                      <a16:creationId xmlns:a16="http://schemas.microsoft.com/office/drawing/2014/main" id="{539E8D7C-BEF2-2FB5-B5A5-DEDF4A56350B}"/>
                    </a:ext>
                  </a:extLst>
                </p:cNvPr>
                <p:cNvPicPr/>
                <p:nvPr/>
              </p:nvPicPr>
              <p:blipFill>
                <a:blip r:embed="rId11"/>
                <a:stretch>
                  <a:fillRect/>
                </a:stretch>
              </p:blipFill>
              <p:spPr>
                <a:xfrm>
                  <a:off x="1687591" y="2529208"/>
                  <a:ext cx="560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Freihand 51">
                  <a:extLst>
                    <a:ext uri="{FF2B5EF4-FFF2-40B4-BE49-F238E27FC236}">
                      <a16:creationId xmlns:a16="http://schemas.microsoft.com/office/drawing/2014/main" id="{784AE237-D10E-4DFF-8779-6FCC45CE96D7}"/>
                    </a:ext>
                  </a:extLst>
                </p14:cNvPr>
                <p14:cNvContentPartPr/>
                <p14:nvPr/>
              </p14:nvContentPartPr>
              <p14:xfrm>
                <a:off x="2243710" y="2528105"/>
                <a:ext cx="50760" cy="477720"/>
              </p14:xfrm>
            </p:contentPart>
          </mc:Choice>
          <mc:Fallback xmlns="">
            <p:pic>
              <p:nvPicPr>
                <p:cNvPr id="52" name="Freihand 51">
                  <a:extLst>
                    <a:ext uri="{FF2B5EF4-FFF2-40B4-BE49-F238E27FC236}">
                      <a16:creationId xmlns:a16="http://schemas.microsoft.com/office/drawing/2014/main" id="{33B8DF64-4F68-D1C0-A50F-0E91B2C26B67}"/>
                    </a:ext>
                  </a:extLst>
                </p:cNvPr>
                <p:cNvPicPr/>
                <p:nvPr/>
              </p:nvPicPr>
              <p:blipFill>
                <a:blip r:embed="rId13"/>
                <a:stretch>
                  <a:fillRect/>
                </a:stretch>
              </p:blipFill>
              <p:spPr>
                <a:xfrm>
                  <a:off x="2234710" y="2519105"/>
                  <a:ext cx="68400" cy="495360"/>
                </a:xfrm>
                <a:prstGeom prst="rect">
                  <a:avLst/>
                </a:prstGeom>
              </p:spPr>
            </p:pic>
          </mc:Fallback>
        </mc:AlternateContent>
      </p:grpSp>
      <p:sp>
        <p:nvSpPr>
          <p:cNvPr id="24" name="TextBox 23">
            <a:extLst>
              <a:ext uri="{FF2B5EF4-FFF2-40B4-BE49-F238E27FC236}">
                <a16:creationId xmlns:a16="http://schemas.microsoft.com/office/drawing/2014/main" id="{F1801D72-9477-4516-922C-5447870B93CC}"/>
              </a:ext>
            </a:extLst>
          </p:cNvPr>
          <p:cNvSpPr txBox="1"/>
          <p:nvPr/>
        </p:nvSpPr>
        <p:spPr>
          <a:xfrm>
            <a:off x="2502344" y="2334215"/>
            <a:ext cx="6097136" cy="2177519"/>
          </a:xfrm>
          <a:prstGeom prst="rect">
            <a:avLst/>
          </a:prstGeom>
          <a:noFill/>
        </p:spPr>
        <p:txBody>
          <a:bodyPr wrap="square">
            <a:spAutoFit/>
          </a:bodyPr>
          <a:lstStyle/>
          <a:p>
            <a:r>
              <a:rPr lang="de-CH" dirty="0"/>
              <a:t>Head Movement </a:t>
            </a:r>
            <a:r>
              <a:rPr lang="de-CH" dirty="0" err="1"/>
              <a:t>Trajectories</a:t>
            </a:r>
            <a:endParaRPr lang="de-CH" dirty="0"/>
          </a:p>
          <a:p>
            <a:pPr>
              <a:spcBef>
                <a:spcPts val="300"/>
              </a:spcBef>
            </a:pPr>
            <a:r>
              <a:rPr lang="en-GB" sz="1000" dirty="0"/>
              <a:t>Directly derived from the trajectory</a:t>
            </a:r>
            <a:r>
              <a:rPr lang="de-CH" sz="1000" dirty="0"/>
              <a:t> </a:t>
            </a:r>
            <a:r>
              <a:rPr lang="de-CH" sz="1000" dirty="0" err="1"/>
              <a:t>data</a:t>
            </a:r>
            <a:endParaRPr lang="de-CH" sz="1000" dirty="0"/>
          </a:p>
          <a:p>
            <a:pPr marL="0" indent="0">
              <a:buFont typeface="Arial" panose="020B0604020202020204" pitchFamily="34" charset="0"/>
              <a:buNone/>
            </a:pPr>
            <a:endParaRPr lang="de-CH" sz="2200" dirty="0"/>
          </a:p>
          <a:p>
            <a:pPr marL="0" indent="0">
              <a:buFont typeface="Arial" panose="020B0604020202020204" pitchFamily="34" charset="0"/>
              <a:buNone/>
            </a:pPr>
            <a:r>
              <a:rPr lang="de-CH" dirty="0"/>
              <a:t>Angular Rotation &amp; -Velocity</a:t>
            </a:r>
          </a:p>
          <a:p>
            <a:pPr marL="0" indent="0">
              <a:spcBef>
                <a:spcPts val="300"/>
              </a:spcBef>
              <a:buFont typeface="Arial" panose="020B0604020202020204" pitchFamily="34" charset="0"/>
              <a:buNone/>
            </a:pPr>
            <a:r>
              <a:rPr lang="en-GB" sz="1000" dirty="0"/>
              <a:t>Derived from </a:t>
            </a:r>
            <a:r>
              <a:rPr lang="de-CH" sz="1000" dirty="0" err="1"/>
              <a:t>orientation</a:t>
            </a:r>
            <a:r>
              <a:rPr lang="de-CH" sz="1000" dirty="0"/>
              <a:t> </a:t>
            </a:r>
            <a:r>
              <a:rPr lang="de-CH" sz="1000" dirty="0" err="1"/>
              <a:t>over</a:t>
            </a:r>
            <a:r>
              <a:rPr lang="de-CH" sz="1000" dirty="0"/>
              <a:t> time</a:t>
            </a:r>
          </a:p>
          <a:p>
            <a:pPr marL="0" indent="0">
              <a:buFont typeface="Arial" panose="020B0604020202020204" pitchFamily="34" charset="0"/>
              <a:buNone/>
            </a:pPr>
            <a:endParaRPr lang="de-CH" sz="2200" dirty="0"/>
          </a:p>
          <a:p>
            <a:pPr marL="0" indent="0">
              <a:buFont typeface="Arial" panose="020B0604020202020204" pitchFamily="34" charset="0"/>
              <a:buNone/>
            </a:pPr>
            <a:r>
              <a:rPr lang="de-CH" dirty="0"/>
              <a:t>Head-Movement Frequency		    </a:t>
            </a:r>
          </a:p>
          <a:p>
            <a:pPr marL="0" indent="0">
              <a:spcBef>
                <a:spcPts val="300"/>
              </a:spcBef>
              <a:buFont typeface="Arial" panose="020B0604020202020204" pitchFamily="34" charset="0"/>
              <a:buNone/>
            </a:pPr>
            <a:r>
              <a:rPr lang="en-GB" sz="1000" dirty="0"/>
              <a:t>Derived from trajectories / Head movement speed</a:t>
            </a:r>
          </a:p>
        </p:txBody>
      </p:sp>
      <p:graphicFrame>
        <p:nvGraphicFramePr>
          <p:cNvPr id="15" name="Object 14">
            <a:extLst>
              <a:ext uri="{FF2B5EF4-FFF2-40B4-BE49-F238E27FC236}">
                <a16:creationId xmlns:a16="http://schemas.microsoft.com/office/drawing/2014/main" id="{02947225-C673-43AA-9A1F-92FF21B7FECF}"/>
              </a:ext>
            </a:extLst>
          </p:cNvPr>
          <p:cNvGraphicFramePr>
            <a:graphicFrameLocks noChangeAspect="1"/>
          </p:cNvGraphicFramePr>
          <p:nvPr/>
        </p:nvGraphicFramePr>
        <p:xfrm>
          <a:off x="6825820" y="1086049"/>
          <a:ext cx="4662714" cy="1496290"/>
        </p:xfrm>
        <a:graphic>
          <a:graphicData uri="http://schemas.openxmlformats.org/presentationml/2006/ole">
            <mc:AlternateContent xmlns:mc="http://schemas.openxmlformats.org/markup-compatibility/2006">
              <mc:Choice xmlns:v="urn:schemas-microsoft-com:vml" Requires="v">
                <p:oleObj name="Worksheet" r:id="rId14" imgW="7153430" imgH="2295582" progId="Excel.Sheet.12">
                  <p:embed/>
                </p:oleObj>
              </mc:Choice>
              <mc:Fallback>
                <p:oleObj name="Worksheet" r:id="rId14" imgW="7153430" imgH="2295582" progId="Excel.Sheet.12">
                  <p:embed/>
                  <p:pic>
                    <p:nvPicPr>
                      <p:cNvPr id="15" name="Object 14">
                        <a:extLst>
                          <a:ext uri="{FF2B5EF4-FFF2-40B4-BE49-F238E27FC236}">
                            <a16:creationId xmlns:a16="http://schemas.microsoft.com/office/drawing/2014/main" id="{02947225-C673-43AA-9A1F-92FF21B7FECF}"/>
                          </a:ext>
                        </a:extLst>
                      </p:cNvPr>
                      <p:cNvPicPr/>
                      <p:nvPr/>
                    </p:nvPicPr>
                    <p:blipFill>
                      <a:blip r:embed="rId15"/>
                      <a:stretch>
                        <a:fillRect/>
                      </a:stretch>
                    </p:blipFill>
                    <p:spPr>
                      <a:xfrm>
                        <a:off x="6825820" y="1086049"/>
                        <a:ext cx="4662714" cy="1496290"/>
                      </a:xfrm>
                      <a:prstGeom prst="rect">
                        <a:avLst/>
                      </a:prstGeom>
                    </p:spPr>
                  </p:pic>
                </p:oleObj>
              </mc:Fallback>
            </mc:AlternateContent>
          </a:graphicData>
        </a:graphic>
      </p:graphicFrame>
      <p:pic>
        <p:nvPicPr>
          <p:cNvPr id="21" name="Grafik 9">
            <a:extLst>
              <a:ext uri="{FF2B5EF4-FFF2-40B4-BE49-F238E27FC236}">
                <a16:creationId xmlns:a16="http://schemas.microsoft.com/office/drawing/2014/main" id="{E30BBD04-5D8B-4F02-A562-A1A7AD7B1042}"/>
              </a:ext>
            </a:extLst>
          </p:cNvPr>
          <p:cNvPicPr>
            <a:picLocks noChangeAspect="1"/>
          </p:cNvPicPr>
          <p:nvPr/>
        </p:nvPicPr>
        <p:blipFill>
          <a:blip r:embed="rId16"/>
          <a:stretch>
            <a:fillRect/>
          </a:stretch>
        </p:blipFill>
        <p:spPr>
          <a:xfrm>
            <a:off x="848517" y="4688978"/>
            <a:ext cx="600035" cy="600035"/>
          </a:xfrm>
          <a:prstGeom prst="rect">
            <a:avLst/>
          </a:prstGeom>
        </p:spPr>
      </p:pic>
      <p:sp>
        <p:nvSpPr>
          <p:cNvPr id="22" name="TextBox 21">
            <a:extLst>
              <a:ext uri="{FF2B5EF4-FFF2-40B4-BE49-F238E27FC236}">
                <a16:creationId xmlns:a16="http://schemas.microsoft.com/office/drawing/2014/main" id="{D126F02E-71D2-49B2-8C26-8D2BB0BBDC56}"/>
              </a:ext>
            </a:extLst>
          </p:cNvPr>
          <p:cNvSpPr txBox="1"/>
          <p:nvPr/>
        </p:nvSpPr>
        <p:spPr>
          <a:xfrm>
            <a:off x="6821992" y="2579971"/>
            <a:ext cx="4638170" cy="276999"/>
          </a:xfrm>
          <a:prstGeom prst="rect">
            <a:avLst/>
          </a:prstGeom>
          <a:noFill/>
        </p:spPr>
        <p:txBody>
          <a:bodyPr wrap="square" rtlCol="0">
            <a:spAutoFit/>
          </a:bodyPr>
          <a:lstStyle/>
          <a:p>
            <a:r>
              <a:rPr lang="de-CH" sz="1200" dirty="0" err="1"/>
              <a:t>Tables</a:t>
            </a:r>
            <a:r>
              <a:rPr lang="de-CH" sz="1200" dirty="0"/>
              <a:t> with </a:t>
            </a:r>
            <a:r>
              <a:rPr lang="de-CH" sz="1200" dirty="0" err="1"/>
              <a:t>the</a:t>
            </a:r>
            <a:r>
              <a:rPr lang="de-CH" sz="1200" dirty="0"/>
              <a:t> </a:t>
            </a:r>
            <a:r>
              <a:rPr lang="de-CH" sz="1200" dirty="0" err="1"/>
              <a:t>recorded</a:t>
            </a:r>
            <a:r>
              <a:rPr lang="de-CH" sz="1200" dirty="0"/>
              <a:t> HMD </a:t>
            </a:r>
            <a:r>
              <a:rPr lang="de-CH" sz="1200" dirty="0" err="1"/>
              <a:t>tracking</a:t>
            </a:r>
            <a:r>
              <a:rPr lang="de-CH" sz="1200" dirty="0"/>
              <a:t> </a:t>
            </a:r>
            <a:r>
              <a:rPr lang="de-CH" sz="1200" dirty="0" err="1"/>
              <a:t>data</a:t>
            </a:r>
            <a:endParaRPr lang="en-CH" sz="1200" dirty="0"/>
          </a:p>
        </p:txBody>
      </p:sp>
      <p:pic>
        <p:nvPicPr>
          <p:cNvPr id="8" name="Picture 7" descr="Text&#10;&#10;Description automatically generated">
            <a:extLst>
              <a:ext uri="{FF2B5EF4-FFF2-40B4-BE49-F238E27FC236}">
                <a16:creationId xmlns:a16="http://schemas.microsoft.com/office/drawing/2014/main" id="{67CC4253-BEFC-4DEA-8875-2FAAA93F58A8}"/>
              </a:ext>
            </a:extLst>
          </p:cNvPr>
          <p:cNvPicPr>
            <a:picLocks noChangeAspect="1"/>
          </p:cNvPicPr>
          <p:nvPr/>
        </p:nvPicPr>
        <p:blipFill>
          <a:blip r:embed="rId17"/>
          <a:stretch>
            <a:fillRect/>
          </a:stretch>
        </p:blipFill>
        <p:spPr>
          <a:xfrm>
            <a:off x="6821992" y="3140988"/>
            <a:ext cx="4048125" cy="876300"/>
          </a:xfrm>
          <a:prstGeom prst="rect">
            <a:avLst/>
          </a:prstGeom>
        </p:spPr>
      </p:pic>
      <p:sp>
        <p:nvSpPr>
          <p:cNvPr id="23" name="TextBox 22">
            <a:extLst>
              <a:ext uri="{FF2B5EF4-FFF2-40B4-BE49-F238E27FC236}">
                <a16:creationId xmlns:a16="http://schemas.microsoft.com/office/drawing/2014/main" id="{7241A412-DD6D-49A5-990D-90E4DC6D6F9A}"/>
              </a:ext>
            </a:extLst>
          </p:cNvPr>
          <p:cNvSpPr txBox="1"/>
          <p:nvPr/>
        </p:nvSpPr>
        <p:spPr>
          <a:xfrm>
            <a:off x="6821992" y="3959562"/>
            <a:ext cx="4638170" cy="276999"/>
          </a:xfrm>
          <a:prstGeom prst="rect">
            <a:avLst/>
          </a:prstGeom>
          <a:noFill/>
        </p:spPr>
        <p:txBody>
          <a:bodyPr wrap="square" rtlCol="0">
            <a:spAutoFit/>
          </a:bodyPr>
          <a:lstStyle/>
          <a:p>
            <a:r>
              <a:rPr lang="de-CH" sz="1200" dirty="0"/>
              <a:t>Transformation </a:t>
            </a:r>
            <a:r>
              <a:rPr lang="de-CH" sz="1200" dirty="0" err="1"/>
              <a:t>of</a:t>
            </a:r>
            <a:r>
              <a:rPr lang="de-CH" sz="1200" dirty="0"/>
              <a:t> </a:t>
            </a:r>
            <a:r>
              <a:rPr lang="de-CH" sz="1200" dirty="0" err="1"/>
              <a:t>quaternions</a:t>
            </a:r>
            <a:r>
              <a:rPr lang="de-CH" sz="1200" dirty="0"/>
              <a:t> in to </a:t>
            </a:r>
            <a:r>
              <a:rPr lang="de-CH" sz="1200" dirty="0" err="1"/>
              <a:t>euler</a:t>
            </a:r>
            <a:r>
              <a:rPr lang="de-CH" sz="1200" dirty="0"/>
              <a:t> </a:t>
            </a:r>
            <a:r>
              <a:rPr lang="de-CH" sz="1200" dirty="0" err="1"/>
              <a:t>angles</a:t>
            </a:r>
            <a:endParaRPr lang="en-CH" sz="1200" dirty="0"/>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5FAD7978-A25F-5B5A-F53B-985BD02FB3B5}"/>
                  </a:ext>
                </a:extLst>
              </p:cNvPr>
              <p:cNvSpPr txBox="1"/>
              <p:nvPr/>
            </p:nvSpPr>
            <p:spPr>
              <a:xfrm>
                <a:off x="6815065" y="4570048"/>
                <a:ext cx="792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𝑣</m:t>
                      </m:r>
                      <m:r>
                        <a:rPr lang="de-CH" b="0" i="1" smtClean="0">
                          <a:latin typeface="Cambria Math" panose="02040503050406030204" pitchFamily="18" charset="0"/>
                        </a:rPr>
                        <m:t>=</m:t>
                      </m:r>
                      <m:sSub>
                        <m:sSubPr>
                          <m:ctrlPr>
                            <a:rPr lang="de-CH" b="0" i="1" smtClean="0">
                              <a:latin typeface="Cambria Math" panose="02040503050406030204" pitchFamily="18" charset="0"/>
                              <a:ea typeface="Cambria Math" panose="02040503050406030204" pitchFamily="18" charset="0"/>
                            </a:rPr>
                          </m:ctrlPr>
                        </m:sSubPr>
                        <m:e>
                          <m:r>
                            <a:rPr lang="de-CH" b="0" i="1" smtClean="0">
                              <a:latin typeface="Cambria Math" panose="02040503050406030204" pitchFamily="18" charset="0"/>
                              <a:ea typeface="Cambria Math" panose="02040503050406030204" pitchFamily="18" charset="0"/>
                            </a:rPr>
                            <m:t>𝜃</m:t>
                          </m:r>
                        </m:e>
                        <m:sub/>
                      </m:sSub>
                    </m:oMath>
                  </m:oMathPara>
                </a14:m>
                <a:endParaRPr lang="en-GB" dirty="0"/>
              </a:p>
            </p:txBody>
          </p:sp>
        </mc:Choice>
        <mc:Fallback xmlns="">
          <p:sp>
            <p:nvSpPr>
              <p:cNvPr id="2" name="Textfeld 1">
                <a:extLst>
                  <a:ext uri="{FF2B5EF4-FFF2-40B4-BE49-F238E27FC236}">
                    <a16:creationId xmlns:a16="http://schemas.microsoft.com/office/drawing/2014/main" id="{5FAD7978-A25F-5B5A-F53B-985BD02FB3B5}"/>
                  </a:ext>
                </a:extLst>
              </p:cNvPr>
              <p:cNvSpPr txBox="1">
                <a:spLocks noRot="1" noChangeAspect="1" noMove="1" noResize="1" noEditPoints="1" noAdjustHandles="1" noChangeArrowheads="1" noChangeShapeType="1" noTextEdit="1"/>
              </p:cNvSpPr>
              <p:nvPr/>
            </p:nvSpPr>
            <p:spPr>
              <a:xfrm>
                <a:off x="6815065" y="4570048"/>
                <a:ext cx="792140" cy="276999"/>
              </a:xfrm>
              <a:prstGeom prst="rect">
                <a:avLst/>
              </a:prstGeom>
              <a:blipFill>
                <a:blip r:embed="rId18"/>
                <a:stretch>
                  <a:fillRect l="-3077" b="-8889"/>
                </a:stretch>
              </a:blipFill>
            </p:spPr>
            <p:txBody>
              <a:bodyPr/>
              <a:lstStyle/>
              <a:p>
                <a:r>
                  <a:rPr lang="en-GB">
                    <a:noFill/>
                  </a:rPr>
                  <a:t> </a:t>
                </a:r>
              </a:p>
            </p:txBody>
          </p:sp>
        </mc:Fallback>
      </mc:AlternateContent>
    </p:spTree>
    <p:extLst>
      <p:ext uri="{BB962C8B-B14F-4D97-AF65-F5344CB8AC3E}">
        <p14:creationId xmlns:p14="http://schemas.microsoft.com/office/powerpoint/2010/main" val="168436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xEl>
                                              <p:pRg st="13" end="13"/>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26</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a:t>Outlook</a:t>
            </a:r>
            <a:br>
              <a:rPr lang="de-DE" dirty="0"/>
            </a:br>
            <a:r>
              <a:rPr lang="de-DE" sz="1000" dirty="0"/>
              <a:t> </a:t>
            </a:r>
            <a:br>
              <a:rPr lang="de-DE" dirty="0"/>
            </a:br>
            <a:r>
              <a:rPr lang="de-DE" dirty="0"/>
              <a:t>Project Timeline</a:t>
            </a:r>
            <a:endParaRPr lang="en-GB" dirty="0"/>
          </a:p>
        </p:txBody>
      </p:sp>
      <p:grpSp>
        <p:nvGrpSpPr>
          <p:cNvPr id="81" name="Group 30">
            <a:extLst>
              <a:ext uri="{FF2B5EF4-FFF2-40B4-BE49-F238E27FC236}">
                <a16:creationId xmlns:a16="http://schemas.microsoft.com/office/drawing/2014/main" id="{9DC255F9-1B95-4FD9-9164-EBAAD67F2DC2}"/>
              </a:ext>
            </a:extLst>
          </p:cNvPr>
          <p:cNvGrpSpPr/>
          <p:nvPr/>
        </p:nvGrpSpPr>
        <p:grpSpPr>
          <a:xfrm>
            <a:off x="10983912" y="394704"/>
            <a:ext cx="476250" cy="476250"/>
            <a:chOff x="10494165" y="4705696"/>
            <a:chExt cx="476250" cy="476250"/>
          </a:xfrm>
        </p:grpSpPr>
        <p:pic>
          <p:nvPicPr>
            <p:cNvPr id="82" name="Grafik 9">
              <a:extLst>
                <a:ext uri="{FF2B5EF4-FFF2-40B4-BE49-F238E27FC236}">
                  <a16:creationId xmlns:a16="http://schemas.microsoft.com/office/drawing/2014/main" id="{19ABA40F-FBC4-4C67-A96C-65F914B67931}"/>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83" name="Freeform: Shape 32">
              <a:extLst>
                <a:ext uri="{FF2B5EF4-FFF2-40B4-BE49-F238E27FC236}">
                  <a16:creationId xmlns:a16="http://schemas.microsoft.com/office/drawing/2014/main" id="{79021159-FF56-423D-8798-39BCE1783248}"/>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84" name="Straight Connector 33">
              <a:extLst>
                <a:ext uri="{FF2B5EF4-FFF2-40B4-BE49-F238E27FC236}">
                  <a16:creationId xmlns:a16="http://schemas.microsoft.com/office/drawing/2014/main" id="{2EE83502-5206-4F91-A8DD-680FA9640BB0}"/>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Straight Connector 34">
              <a:extLst>
                <a:ext uri="{FF2B5EF4-FFF2-40B4-BE49-F238E27FC236}">
                  <a16:creationId xmlns:a16="http://schemas.microsoft.com/office/drawing/2014/main" id="{1E396A7F-3A9B-4170-AABC-2D2613E9BD96}"/>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86" name="Oval 35">
              <a:extLst>
                <a:ext uri="{FF2B5EF4-FFF2-40B4-BE49-F238E27FC236}">
                  <a16:creationId xmlns:a16="http://schemas.microsoft.com/office/drawing/2014/main" id="{89804EF8-02E4-4DC2-A51F-692F9B37CD96}"/>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 name="Oval 36">
              <a:extLst>
                <a:ext uri="{FF2B5EF4-FFF2-40B4-BE49-F238E27FC236}">
                  <a16:creationId xmlns:a16="http://schemas.microsoft.com/office/drawing/2014/main" id="{50AD7999-E28C-4069-9221-1C7C6714A899}"/>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8" name="Gruppieren 93">
            <a:extLst>
              <a:ext uri="{FF2B5EF4-FFF2-40B4-BE49-F238E27FC236}">
                <a16:creationId xmlns:a16="http://schemas.microsoft.com/office/drawing/2014/main" id="{8A9530FC-6CFA-41D9-A641-58D2252E7C17}"/>
              </a:ext>
            </a:extLst>
          </p:cNvPr>
          <p:cNvGrpSpPr/>
          <p:nvPr/>
        </p:nvGrpSpPr>
        <p:grpSpPr>
          <a:xfrm>
            <a:off x="9195947" y="293354"/>
            <a:ext cx="476250" cy="578795"/>
            <a:chOff x="10384631" y="2577393"/>
            <a:chExt cx="476250" cy="578795"/>
          </a:xfrm>
        </p:grpSpPr>
        <p:pic>
          <p:nvPicPr>
            <p:cNvPr id="89" name="Grafik 31">
              <a:extLst>
                <a:ext uri="{FF2B5EF4-FFF2-40B4-BE49-F238E27FC236}">
                  <a16:creationId xmlns:a16="http://schemas.microsoft.com/office/drawing/2014/main" id="{31C3851B-D932-47F8-BC1E-B9B58455B341}"/>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90" name="Freihandform: Form 53">
              <a:extLst>
                <a:ext uri="{FF2B5EF4-FFF2-40B4-BE49-F238E27FC236}">
                  <a16:creationId xmlns:a16="http://schemas.microsoft.com/office/drawing/2014/main" id="{97E3A430-91B7-4BC3-82C7-A9BE4A150998}"/>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91" name="Gerader Verbinder 56">
              <a:extLst>
                <a:ext uri="{FF2B5EF4-FFF2-40B4-BE49-F238E27FC236}">
                  <a16:creationId xmlns:a16="http://schemas.microsoft.com/office/drawing/2014/main" id="{DB031634-B985-4D54-8C9C-71B238B15AC1}"/>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Gerader Verbinder 58">
              <a:extLst>
                <a:ext uri="{FF2B5EF4-FFF2-40B4-BE49-F238E27FC236}">
                  <a16:creationId xmlns:a16="http://schemas.microsoft.com/office/drawing/2014/main" id="{9EA3C4CD-63F1-4928-A5E4-E62D585FDDD1}"/>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Gerader Verbinder 61">
              <a:extLst>
                <a:ext uri="{FF2B5EF4-FFF2-40B4-BE49-F238E27FC236}">
                  <a16:creationId xmlns:a16="http://schemas.microsoft.com/office/drawing/2014/main" id="{22D1636C-9C9E-41F0-A859-18DACBED9CF7}"/>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Gerader Verbinder 66">
              <a:extLst>
                <a:ext uri="{FF2B5EF4-FFF2-40B4-BE49-F238E27FC236}">
                  <a16:creationId xmlns:a16="http://schemas.microsoft.com/office/drawing/2014/main" id="{EC73111D-A75B-43E6-8E4E-3800908435DF}"/>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95" name="Gerader Verbinder 67">
              <a:extLst>
                <a:ext uri="{FF2B5EF4-FFF2-40B4-BE49-F238E27FC236}">
                  <a16:creationId xmlns:a16="http://schemas.microsoft.com/office/drawing/2014/main" id="{773A2BF9-AD08-4BBE-882C-A275A8CCA392}"/>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6" name="Gruppieren 95">
            <a:extLst>
              <a:ext uri="{FF2B5EF4-FFF2-40B4-BE49-F238E27FC236}">
                <a16:creationId xmlns:a16="http://schemas.microsoft.com/office/drawing/2014/main" id="{48C9BA03-06AE-4332-ACEE-0A14FD13E23D}"/>
              </a:ext>
            </a:extLst>
          </p:cNvPr>
          <p:cNvGrpSpPr/>
          <p:nvPr/>
        </p:nvGrpSpPr>
        <p:grpSpPr>
          <a:xfrm>
            <a:off x="10065523" y="299760"/>
            <a:ext cx="526363" cy="571194"/>
            <a:chOff x="10384631" y="3941056"/>
            <a:chExt cx="526363" cy="571194"/>
          </a:xfrm>
        </p:grpSpPr>
        <p:pic>
          <p:nvPicPr>
            <p:cNvPr id="97" name="Grafik 43">
              <a:extLst>
                <a:ext uri="{FF2B5EF4-FFF2-40B4-BE49-F238E27FC236}">
                  <a16:creationId xmlns:a16="http://schemas.microsoft.com/office/drawing/2014/main" id="{AD850276-8794-43BB-B69A-0673365FD157}"/>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98" name="Gruppieren 94">
              <a:extLst>
                <a:ext uri="{FF2B5EF4-FFF2-40B4-BE49-F238E27FC236}">
                  <a16:creationId xmlns:a16="http://schemas.microsoft.com/office/drawing/2014/main" id="{A92C1E2A-C000-4E22-BDC4-3FC463071D5E}"/>
                </a:ext>
              </a:extLst>
            </p:cNvPr>
            <p:cNvGrpSpPr/>
            <p:nvPr/>
          </p:nvGrpSpPr>
          <p:grpSpPr>
            <a:xfrm>
              <a:off x="10421226" y="3941056"/>
              <a:ext cx="489768" cy="262557"/>
              <a:chOff x="10421226" y="3941056"/>
              <a:chExt cx="489768" cy="262557"/>
            </a:xfrm>
          </p:grpSpPr>
          <p:sp>
            <p:nvSpPr>
              <p:cNvPr id="99" name="Freihandform: Form 52">
                <a:extLst>
                  <a:ext uri="{FF2B5EF4-FFF2-40B4-BE49-F238E27FC236}">
                    <a16:creationId xmlns:a16="http://schemas.microsoft.com/office/drawing/2014/main" id="{814393C9-CB9E-4071-BC5F-A6CF7EEBDD8A}"/>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0" name="Gerader Verbinder 71">
                <a:extLst>
                  <a:ext uri="{FF2B5EF4-FFF2-40B4-BE49-F238E27FC236}">
                    <a16:creationId xmlns:a16="http://schemas.microsoft.com/office/drawing/2014/main" id="{EAF1081A-8911-482F-9ADB-A1074AE90304}"/>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01" name="Gerader Verbinder 72">
                <a:extLst>
                  <a:ext uri="{FF2B5EF4-FFF2-40B4-BE49-F238E27FC236}">
                    <a16:creationId xmlns:a16="http://schemas.microsoft.com/office/drawing/2014/main" id="{59BFAA74-A7FA-4DC6-BECF-CAFC1C9850C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02" name="Gerader Verbinder 73">
                <a:extLst>
                  <a:ext uri="{FF2B5EF4-FFF2-40B4-BE49-F238E27FC236}">
                    <a16:creationId xmlns:a16="http://schemas.microsoft.com/office/drawing/2014/main" id="{15A930F2-CB67-40A1-B6FD-F358880F7A70}"/>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Gerader Verbinder 74">
                <a:extLst>
                  <a:ext uri="{FF2B5EF4-FFF2-40B4-BE49-F238E27FC236}">
                    <a16:creationId xmlns:a16="http://schemas.microsoft.com/office/drawing/2014/main" id="{D8C8FF7D-DA8C-4315-B44F-8C2852A1A0BB}"/>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4" name="Gerader Verbinder 75">
                <a:extLst>
                  <a:ext uri="{FF2B5EF4-FFF2-40B4-BE49-F238E27FC236}">
                    <a16:creationId xmlns:a16="http://schemas.microsoft.com/office/drawing/2014/main" id="{35BC743D-85B7-4580-89A6-7E837B3453CB}"/>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05" name="Freihandform: Form 91">
                <a:extLst>
                  <a:ext uri="{FF2B5EF4-FFF2-40B4-BE49-F238E27FC236}">
                    <a16:creationId xmlns:a16="http://schemas.microsoft.com/office/drawing/2014/main" id="{AC7C0B0F-D96A-458C-8A5E-A86746FF66E4}"/>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Ellipse 92">
                <a:extLst>
                  <a:ext uri="{FF2B5EF4-FFF2-40B4-BE49-F238E27FC236}">
                    <a16:creationId xmlns:a16="http://schemas.microsoft.com/office/drawing/2014/main" id="{9B6334A4-D353-4FE2-8E7C-02DA4F9F41D6}"/>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 name="Group 7">
            <a:extLst>
              <a:ext uri="{FF2B5EF4-FFF2-40B4-BE49-F238E27FC236}">
                <a16:creationId xmlns:a16="http://schemas.microsoft.com/office/drawing/2014/main" id="{2B81F50B-CAE0-40D4-9EE4-D16B229E0265}"/>
              </a:ext>
            </a:extLst>
          </p:cNvPr>
          <p:cNvGrpSpPr/>
          <p:nvPr/>
        </p:nvGrpSpPr>
        <p:grpSpPr>
          <a:xfrm>
            <a:off x="686854" y="2112938"/>
            <a:ext cx="10939863" cy="2718145"/>
            <a:chOff x="686854" y="3668688"/>
            <a:chExt cx="10939863" cy="2718145"/>
          </a:xfrm>
        </p:grpSpPr>
        <p:sp>
          <p:nvSpPr>
            <p:cNvPr id="2" name="Arrow: Right 2">
              <a:extLst>
                <a:ext uri="{FF2B5EF4-FFF2-40B4-BE49-F238E27FC236}">
                  <a16:creationId xmlns:a16="http://schemas.microsoft.com/office/drawing/2014/main" id="{570CE0C0-8976-55E8-6671-B0F65C74902B}"/>
                </a:ext>
              </a:extLst>
            </p:cNvPr>
            <p:cNvSpPr/>
            <p:nvPr/>
          </p:nvSpPr>
          <p:spPr>
            <a:xfrm>
              <a:off x="686854" y="5614396"/>
              <a:ext cx="10939863" cy="271805"/>
            </a:xfrm>
            <a:prstGeom prst="rightArrow">
              <a:avLst>
                <a:gd name="adj1" fmla="val 26620"/>
                <a:gd name="adj2" fmla="val 17564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tx1"/>
                </a:solidFill>
              </a:endParaRPr>
            </a:p>
          </p:txBody>
        </p:sp>
        <p:cxnSp>
          <p:nvCxnSpPr>
            <p:cNvPr id="21" name="Straight Connector 33">
              <a:extLst>
                <a:ext uri="{FF2B5EF4-FFF2-40B4-BE49-F238E27FC236}">
                  <a16:creationId xmlns:a16="http://schemas.microsoft.com/office/drawing/2014/main" id="{F84CDE29-A2FA-F291-8607-505A6A10DA3E}"/>
                </a:ext>
              </a:extLst>
            </p:cNvPr>
            <p:cNvCxnSpPr>
              <a:cxnSpLocks/>
            </p:cNvCxnSpPr>
            <p:nvPr/>
          </p:nvCxnSpPr>
          <p:spPr>
            <a:xfrm>
              <a:off x="10200155" y="3853354"/>
              <a:ext cx="4286" cy="253347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34">
              <a:extLst>
                <a:ext uri="{FF2B5EF4-FFF2-40B4-BE49-F238E27FC236}">
                  <a16:creationId xmlns:a16="http://schemas.microsoft.com/office/drawing/2014/main" id="{05877545-F9D6-D7ED-09D0-AA2379065A1C}"/>
                </a:ext>
              </a:extLst>
            </p:cNvPr>
            <p:cNvSpPr txBox="1"/>
            <p:nvPr/>
          </p:nvSpPr>
          <p:spPr>
            <a:xfrm>
              <a:off x="10190409" y="3674504"/>
              <a:ext cx="1429961" cy="646331"/>
            </a:xfrm>
            <a:prstGeom prst="rect">
              <a:avLst/>
            </a:prstGeom>
            <a:solidFill>
              <a:schemeClr val="tx1"/>
            </a:solidFill>
          </p:spPr>
          <p:txBody>
            <a:bodyPr wrap="square" rtlCol="0">
              <a:spAutoFit/>
            </a:bodyPr>
            <a:lstStyle/>
            <a:p>
              <a:pPr algn="ctr"/>
              <a:r>
                <a:rPr lang="en-GB" dirty="0">
                  <a:solidFill>
                    <a:schemeClr val="bg1"/>
                  </a:solidFill>
                </a:rPr>
                <a:t>Report</a:t>
              </a:r>
              <a:r>
                <a:rPr lang="en-GB" dirty="0"/>
                <a:t> </a:t>
              </a:r>
              <a:r>
                <a:rPr lang="en-GB" dirty="0">
                  <a:solidFill>
                    <a:schemeClr val="bg1"/>
                  </a:solidFill>
                </a:rPr>
                <a:t>Submission</a:t>
              </a:r>
            </a:p>
          </p:txBody>
        </p:sp>
        <p:cxnSp>
          <p:nvCxnSpPr>
            <p:cNvPr id="7" name="Straight Connector 4">
              <a:extLst>
                <a:ext uri="{FF2B5EF4-FFF2-40B4-BE49-F238E27FC236}">
                  <a16:creationId xmlns:a16="http://schemas.microsoft.com/office/drawing/2014/main" id="{4E414809-BF2C-48D2-8E40-974FB0B81BB2}"/>
                </a:ext>
              </a:extLst>
            </p:cNvPr>
            <p:cNvCxnSpPr>
              <a:cxnSpLocks/>
            </p:cNvCxnSpPr>
            <p:nvPr/>
          </p:nvCxnSpPr>
          <p:spPr>
            <a:xfrm>
              <a:off x="794492" y="5480267"/>
              <a:ext cx="0" cy="906566"/>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5">
              <a:extLst>
                <a:ext uri="{FF2B5EF4-FFF2-40B4-BE49-F238E27FC236}">
                  <a16:creationId xmlns:a16="http://schemas.microsoft.com/office/drawing/2014/main" id="{31118881-54B5-D067-5668-0233D51301E7}"/>
                </a:ext>
              </a:extLst>
            </p:cNvPr>
            <p:cNvSpPr txBox="1"/>
            <p:nvPr/>
          </p:nvSpPr>
          <p:spPr>
            <a:xfrm>
              <a:off x="807621" y="6004052"/>
              <a:ext cx="4093217" cy="369332"/>
            </a:xfrm>
            <a:prstGeom prst="rect">
              <a:avLst/>
            </a:prstGeom>
            <a:noFill/>
          </p:spPr>
          <p:txBody>
            <a:bodyPr wrap="square" rtlCol="0">
              <a:spAutoFit/>
            </a:bodyPr>
            <a:lstStyle/>
            <a:p>
              <a:pPr algn="ctr"/>
              <a:r>
                <a:rPr lang="de-CH" dirty="0"/>
                <a:t>November 2022</a:t>
              </a:r>
              <a:endParaRPr lang="en-CH" dirty="0"/>
            </a:p>
          </p:txBody>
        </p:sp>
        <p:sp>
          <p:nvSpPr>
            <p:cNvPr id="14" name="TextBox 16">
              <a:extLst>
                <a:ext uri="{FF2B5EF4-FFF2-40B4-BE49-F238E27FC236}">
                  <a16:creationId xmlns:a16="http://schemas.microsoft.com/office/drawing/2014/main" id="{AC171D09-EF66-ED51-5A36-C3103F92962E}"/>
                </a:ext>
              </a:extLst>
            </p:cNvPr>
            <p:cNvSpPr txBox="1"/>
            <p:nvPr/>
          </p:nvSpPr>
          <p:spPr>
            <a:xfrm>
              <a:off x="7922046" y="6004052"/>
              <a:ext cx="2273823" cy="369332"/>
            </a:xfrm>
            <a:prstGeom prst="rect">
              <a:avLst/>
            </a:prstGeom>
            <a:noFill/>
          </p:spPr>
          <p:txBody>
            <a:bodyPr wrap="square" rtlCol="0">
              <a:spAutoFit/>
            </a:bodyPr>
            <a:lstStyle/>
            <a:p>
              <a:pPr algn="ctr"/>
              <a:r>
                <a:rPr lang="en-GB" dirty="0"/>
                <a:t>January 2023</a:t>
              </a:r>
            </a:p>
          </p:txBody>
        </p:sp>
        <p:sp>
          <p:nvSpPr>
            <p:cNvPr id="17" name="Right Brace 26">
              <a:extLst>
                <a:ext uri="{FF2B5EF4-FFF2-40B4-BE49-F238E27FC236}">
                  <a16:creationId xmlns:a16="http://schemas.microsoft.com/office/drawing/2014/main" id="{F1CC2D4A-8EB8-2967-5ACC-C2D5874B8BAD}"/>
                </a:ext>
              </a:extLst>
            </p:cNvPr>
            <p:cNvSpPr/>
            <p:nvPr/>
          </p:nvSpPr>
          <p:spPr>
            <a:xfrm rot="16200000">
              <a:off x="1586610" y="4158817"/>
              <a:ext cx="542952" cy="2127181"/>
            </a:xfrm>
            <a:prstGeom prst="rightBrace">
              <a:avLst>
                <a:gd name="adj1" fmla="val 53124"/>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8" name="TextBox 29">
              <a:extLst>
                <a:ext uri="{FF2B5EF4-FFF2-40B4-BE49-F238E27FC236}">
                  <a16:creationId xmlns:a16="http://schemas.microsoft.com/office/drawing/2014/main" id="{84F0C764-C461-5D19-D014-31E8E450B9EC}"/>
                </a:ext>
              </a:extLst>
            </p:cNvPr>
            <p:cNvSpPr txBox="1"/>
            <p:nvPr/>
          </p:nvSpPr>
          <p:spPr>
            <a:xfrm>
              <a:off x="2889707" y="4527596"/>
              <a:ext cx="2031308" cy="369332"/>
            </a:xfrm>
            <a:prstGeom prst="rect">
              <a:avLst/>
            </a:prstGeom>
            <a:noFill/>
          </p:spPr>
          <p:txBody>
            <a:bodyPr wrap="square" rtlCol="0">
              <a:spAutoFit/>
            </a:bodyPr>
            <a:lstStyle/>
            <a:p>
              <a:pPr algn="ctr"/>
              <a:r>
                <a:rPr lang="en-GB" dirty="0"/>
                <a:t>Study Preparation</a:t>
              </a:r>
            </a:p>
          </p:txBody>
        </p:sp>
        <p:grpSp>
          <p:nvGrpSpPr>
            <p:cNvPr id="31" name="Gruppieren 30">
              <a:extLst>
                <a:ext uri="{FF2B5EF4-FFF2-40B4-BE49-F238E27FC236}">
                  <a16:creationId xmlns:a16="http://schemas.microsoft.com/office/drawing/2014/main" id="{AD83FE42-13E7-8747-A3FD-9B20B243F47C}"/>
                </a:ext>
              </a:extLst>
            </p:cNvPr>
            <p:cNvGrpSpPr/>
            <p:nvPr/>
          </p:nvGrpSpPr>
          <p:grpSpPr>
            <a:xfrm>
              <a:off x="2924636" y="4930963"/>
              <a:ext cx="1969378" cy="1069394"/>
              <a:chOff x="4177469" y="4357649"/>
              <a:chExt cx="2639891" cy="1069394"/>
            </a:xfrm>
          </p:grpSpPr>
          <p:cxnSp>
            <p:nvCxnSpPr>
              <p:cNvPr id="29" name="Straight Connector 12">
                <a:extLst>
                  <a:ext uri="{FF2B5EF4-FFF2-40B4-BE49-F238E27FC236}">
                    <a16:creationId xmlns:a16="http://schemas.microsoft.com/office/drawing/2014/main" id="{1AA70020-1782-EFFE-B9CC-5D1DC1C58112}"/>
                  </a:ext>
                </a:extLst>
              </p:cNvPr>
              <p:cNvCxnSpPr>
                <a:cxnSpLocks/>
              </p:cNvCxnSpPr>
              <p:nvPr/>
            </p:nvCxnSpPr>
            <p:spPr>
              <a:xfrm>
                <a:off x="6817360" y="4886983"/>
                <a:ext cx="0" cy="54006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ight Brace 26">
                <a:extLst>
                  <a:ext uri="{FF2B5EF4-FFF2-40B4-BE49-F238E27FC236}">
                    <a16:creationId xmlns:a16="http://schemas.microsoft.com/office/drawing/2014/main" id="{41CD3CD6-CF4C-84BF-D5D5-46F7B8CB4064}"/>
                  </a:ext>
                </a:extLst>
              </p:cNvPr>
              <p:cNvSpPr/>
              <p:nvPr/>
            </p:nvSpPr>
            <p:spPr>
              <a:xfrm rot="16200000">
                <a:off x="5225939" y="3309178"/>
                <a:ext cx="542952" cy="2639891"/>
              </a:xfrm>
              <a:prstGeom prst="rightBrace">
                <a:avLst>
                  <a:gd name="adj1" fmla="val 66313"/>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grpSp>
        <p:grpSp>
          <p:nvGrpSpPr>
            <p:cNvPr id="35" name="Gruppieren 34">
              <a:extLst>
                <a:ext uri="{FF2B5EF4-FFF2-40B4-BE49-F238E27FC236}">
                  <a16:creationId xmlns:a16="http://schemas.microsoft.com/office/drawing/2014/main" id="{ABE9DF19-F7E8-7778-BFEA-EE64D4D22E3E}"/>
                </a:ext>
              </a:extLst>
            </p:cNvPr>
            <p:cNvGrpSpPr/>
            <p:nvPr/>
          </p:nvGrpSpPr>
          <p:grpSpPr>
            <a:xfrm>
              <a:off x="4893485" y="4939216"/>
              <a:ext cx="1447303" cy="1447617"/>
              <a:chOff x="6167835" y="4385923"/>
              <a:chExt cx="1836703" cy="1447617"/>
            </a:xfrm>
          </p:grpSpPr>
          <p:cxnSp>
            <p:nvCxnSpPr>
              <p:cNvPr id="32" name="Straight Connector 4">
                <a:extLst>
                  <a:ext uri="{FF2B5EF4-FFF2-40B4-BE49-F238E27FC236}">
                    <a16:creationId xmlns:a16="http://schemas.microsoft.com/office/drawing/2014/main" id="{EBF0728C-C66F-5D24-D028-424D058B5C9B}"/>
                  </a:ext>
                </a:extLst>
              </p:cNvPr>
              <p:cNvCxnSpPr>
                <a:cxnSpLocks/>
              </p:cNvCxnSpPr>
              <p:nvPr/>
            </p:nvCxnSpPr>
            <p:spPr>
              <a:xfrm>
                <a:off x="6167835" y="4915259"/>
                <a:ext cx="0" cy="91828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ight Brace 26">
                <a:extLst>
                  <a:ext uri="{FF2B5EF4-FFF2-40B4-BE49-F238E27FC236}">
                    <a16:creationId xmlns:a16="http://schemas.microsoft.com/office/drawing/2014/main" id="{1DE05AC9-7361-51AF-FD21-CA9476ECC96A}"/>
                  </a:ext>
                </a:extLst>
              </p:cNvPr>
              <p:cNvSpPr/>
              <p:nvPr/>
            </p:nvSpPr>
            <p:spPr>
              <a:xfrm rot="16200000">
                <a:off x="6814715" y="3739051"/>
                <a:ext cx="542952" cy="1836695"/>
              </a:xfrm>
              <a:prstGeom prst="rightBrace">
                <a:avLst>
                  <a:gd name="adj1" fmla="val 53124"/>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grpSp>
        <p:sp>
          <p:nvSpPr>
            <p:cNvPr id="36" name="TextBox 29">
              <a:extLst>
                <a:ext uri="{FF2B5EF4-FFF2-40B4-BE49-F238E27FC236}">
                  <a16:creationId xmlns:a16="http://schemas.microsoft.com/office/drawing/2014/main" id="{5327F909-AFD4-2555-46D4-65C2E897FDE5}"/>
                </a:ext>
              </a:extLst>
            </p:cNvPr>
            <p:cNvSpPr txBox="1"/>
            <p:nvPr/>
          </p:nvSpPr>
          <p:spPr>
            <a:xfrm>
              <a:off x="690206" y="4273944"/>
              <a:ext cx="2212920" cy="646331"/>
            </a:xfrm>
            <a:prstGeom prst="rect">
              <a:avLst/>
            </a:prstGeom>
            <a:noFill/>
          </p:spPr>
          <p:txBody>
            <a:bodyPr wrap="square" rtlCol="0">
              <a:spAutoFit/>
            </a:bodyPr>
            <a:lstStyle/>
            <a:p>
              <a:pPr algn="ctr"/>
              <a:r>
                <a:rPr lang="en-GB" dirty="0"/>
                <a:t>Literature Research </a:t>
              </a:r>
            </a:p>
            <a:p>
              <a:pPr algn="ctr"/>
              <a:r>
                <a:rPr lang="en-GB" dirty="0"/>
                <a:t>&amp; Study Design</a:t>
              </a:r>
            </a:p>
          </p:txBody>
        </p:sp>
        <p:sp>
          <p:nvSpPr>
            <p:cNvPr id="37" name="TextBox 16">
              <a:extLst>
                <a:ext uri="{FF2B5EF4-FFF2-40B4-BE49-F238E27FC236}">
                  <a16:creationId xmlns:a16="http://schemas.microsoft.com/office/drawing/2014/main" id="{B2BC1AFA-7023-20BD-9EB4-7BF87E77B868}"/>
                </a:ext>
              </a:extLst>
            </p:cNvPr>
            <p:cNvSpPr txBox="1"/>
            <p:nvPr/>
          </p:nvSpPr>
          <p:spPr>
            <a:xfrm>
              <a:off x="4893485" y="6017501"/>
              <a:ext cx="3022258" cy="369332"/>
            </a:xfrm>
            <a:prstGeom prst="rect">
              <a:avLst/>
            </a:prstGeom>
            <a:noFill/>
          </p:spPr>
          <p:txBody>
            <a:bodyPr wrap="square" rtlCol="0">
              <a:spAutoFit/>
            </a:bodyPr>
            <a:lstStyle/>
            <a:p>
              <a:pPr algn="ctr"/>
              <a:r>
                <a:rPr lang="en-GB" dirty="0"/>
                <a:t>December 2022</a:t>
              </a:r>
            </a:p>
          </p:txBody>
        </p:sp>
        <p:sp>
          <p:nvSpPr>
            <p:cNvPr id="38" name="TextBox 29">
              <a:extLst>
                <a:ext uri="{FF2B5EF4-FFF2-40B4-BE49-F238E27FC236}">
                  <a16:creationId xmlns:a16="http://schemas.microsoft.com/office/drawing/2014/main" id="{74CAA979-62F1-B52D-8189-24049588B2A8}"/>
                </a:ext>
              </a:extLst>
            </p:cNvPr>
            <p:cNvSpPr txBox="1"/>
            <p:nvPr/>
          </p:nvSpPr>
          <p:spPr>
            <a:xfrm>
              <a:off x="4893487" y="4525403"/>
              <a:ext cx="1444090" cy="369332"/>
            </a:xfrm>
            <a:prstGeom prst="rect">
              <a:avLst/>
            </a:prstGeom>
            <a:noFill/>
          </p:spPr>
          <p:txBody>
            <a:bodyPr wrap="square" rtlCol="0">
              <a:spAutoFit/>
            </a:bodyPr>
            <a:lstStyle/>
            <a:p>
              <a:pPr algn="ctr"/>
              <a:r>
                <a:rPr lang="en-GB" dirty="0"/>
                <a:t>User Study</a:t>
              </a:r>
            </a:p>
          </p:txBody>
        </p:sp>
        <p:grpSp>
          <p:nvGrpSpPr>
            <p:cNvPr id="40" name="Gruppieren 34">
              <a:extLst>
                <a:ext uri="{FF2B5EF4-FFF2-40B4-BE49-F238E27FC236}">
                  <a16:creationId xmlns:a16="http://schemas.microsoft.com/office/drawing/2014/main" id="{71BDB2E0-DA9D-4433-9CD5-95EA417858DD}"/>
                </a:ext>
              </a:extLst>
            </p:cNvPr>
            <p:cNvGrpSpPr/>
            <p:nvPr/>
          </p:nvGrpSpPr>
          <p:grpSpPr>
            <a:xfrm>
              <a:off x="6337570" y="4941913"/>
              <a:ext cx="1593883" cy="1444920"/>
              <a:chOff x="4798308" y="4385928"/>
              <a:chExt cx="2840241" cy="1444920"/>
            </a:xfrm>
          </p:grpSpPr>
          <p:cxnSp>
            <p:nvCxnSpPr>
              <p:cNvPr id="41" name="Straight Connector 4">
                <a:extLst>
                  <a:ext uri="{FF2B5EF4-FFF2-40B4-BE49-F238E27FC236}">
                    <a16:creationId xmlns:a16="http://schemas.microsoft.com/office/drawing/2014/main" id="{0DF0A784-D063-489E-956E-2FFC7A9BE950}"/>
                  </a:ext>
                </a:extLst>
              </p:cNvPr>
              <p:cNvCxnSpPr>
                <a:cxnSpLocks/>
              </p:cNvCxnSpPr>
              <p:nvPr/>
            </p:nvCxnSpPr>
            <p:spPr>
              <a:xfrm flipH="1">
                <a:off x="4805913" y="4915259"/>
                <a:ext cx="2" cy="30247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12">
                <a:extLst>
                  <a:ext uri="{FF2B5EF4-FFF2-40B4-BE49-F238E27FC236}">
                    <a16:creationId xmlns:a16="http://schemas.microsoft.com/office/drawing/2014/main" id="{3CFECCFD-55BB-4D56-867D-CE0EB6ECC386}"/>
                  </a:ext>
                </a:extLst>
              </p:cNvPr>
              <p:cNvCxnSpPr>
                <a:cxnSpLocks/>
              </p:cNvCxnSpPr>
              <p:nvPr/>
            </p:nvCxnSpPr>
            <p:spPr>
              <a:xfrm flipH="1">
                <a:off x="7633948" y="4915259"/>
                <a:ext cx="4601" cy="91558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ight Brace 26">
                <a:extLst>
                  <a:ext uri="{FF2B5EF4-FFF2-40B4-BE49-F238E27FC236}">
                    <a16:creationId xmlns:a16="http://schemas.microsoft.com/office/drawing/2014/main" id="{C34C6BD1-DDDA-40E5-95F5-12CBCE6E902F}"/>
                  </a:ext>
                </a:extLst>
              </p:cNvPr>
              <p:cNvSpPr/>
              <p:nvPr/>
            </p:nvSpPr>
            <p:spPr>
              <a:xfrm rot="16200000">
                <a:off x="5946321" y="3237915"/>
                <a:ext cx="542952" cy="2838978"/>
              </a:xfrm>
              <a:prstGeom prst="rightBrace">
                <a:avLst>
                  <a:gd name="adj1" fmla="val 53124"/>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grpSp>
        <p:sp>
          <p:nvSpPr>
            <p:cNvPr id="44" name="TextBox 29">
              <a:extLst>
                <a:ext uri="{FF2B5EF4-FFF2-40B4-BE49-F238E27FC236}">
                  <a16:creationId xmlns:a16="http://schemas.microsoft.com/office/drawing/2014/main" id="{1A5F18C7-60E8-4066-BA7A-517CE50DA257}"/>
                </a:ext>
              </a:extLst>
            </p:cNvPr>
            <p:cNvSpPr txBox="1"/>
            <p:nvPr/>
          </p:nvSpPr>
          <p:spPr>
            <a:xfrm>
              <a:off x="6337578" y="4523150"/>
              <a:ext cx="1593176" cy="369332"/>
            </a:xfrm>
            <a:prstGeom prst="rect">
              <a:avLst/>
            </a:prstGeom>
            <a:noFill/>
          </p:spPr>
          <p:txBody>
            <a:bodyPr wrap="square" rtlCol="0">
              <a:spAutoFit/>
            </a:bodyPr>
            <a:lstStyle/>
            <a:p>
              <a:pPr algn="ctr"/>
              <a:r>
                <a:rPr lang="en-GB" dirty="0"/>
                <a:t>Data Analysis</a:t>
              </a:r>
            </a:p>
          </p:txBody>
        </p:sp>
        <p:sp>
          <p:nvSpPr>
            <p:cNvPr id="45" name="Right Brace 26">
              <a:extLst>
                <a:ext uri="{FF2B5EF4-FFF2-40B4-BE49-F238E27FC236}">
                  <a16:creationId xmlns:a16="http://schemas.microsoft.com/office/drawing/2014/main" id="{027FFC34-E124-4678-B9DD-B9344059D7A0}"/>
                </a:ext>
              </a:extLst>
            </p:cNvPr>
            <p:cNvSpPr/>
            <p:nvPr/>
          </p:nvSpPr>
          <p:spPr>
            <a:xfrm rot="16200000">
              <a:off x="8790895" y="4082711"/>
              <a:ext cx="542952" cy="2266998"/>
            </a:xfrm>
            <a:prstGeom prst="rightBrace">
              <a:avLst>
                <a:gd name="adj1" fmla="val 53124"/>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46" name="TextBox 29">
              <a:extLst>
                <a:ext uri="{FF2B5EF4-FFF2-40B4-BE49-F238E27FC236}">
                  <a16:creationId xmlns:a16="http://schemas.microsoft.com/office/drawing/2014/main" id="{E77C6F7C-87F6-49AC-9E1A-26E5D9C6EC90}"/>
                </a:ext>
              </a:extLst>
            </p:cNvPr>
            <p:cNvSpPr txBox="1"/>
            <p:nvPr/>
          </p:nvSpPr>
          <p:spPr>
            <a:xfrm>
              <a:off x="8421663" y="4537414"/>
              <a:ext cx="1285833" cy="369332"/>
            </a:xfrm>
            <a:prstGeom prst="rect">
              <a:avLst/>
            </a:prstGeom>
            <a:noFill/>
          </p:spPr>
          <p:txBody>
            <a:bodyPr wrap="square" rtlCol="0">
              <a:spAutoFit/>
            </a:bodyPr>
            <a:lstStyle/>
            <a:p>
              <a:pPr algn="ctr"/>
              <a:r>
                <a:rPr lang="en-GB" dirty="0"/>
                <a:t>Report</a:t>
              </a:r>
            </a:p>
          </p:txBody>
        </p:sp>
        <p:sp>
          <p:nvSpPr>
            <p:cNvPr id="47" name="TextBox 46">
              <a:extLst>
                <a:ext uri="{FF2B5EF4-FFF2-40B4-BE49-F238E27FC236}">
                  <a16:creationId xmlns:a16="http://schemas.microsoft.com/office/drawing/2014/main" id="{C6EB5B4C-2C12-494E-94FB-33D408A25B32}"/>
                </a:ext>
              </a:extLst>
            </p:cNvPr>
            <p:cNvSpPr txBox="1"/>
            <p:nvPr/>
          </p:nvSpPr>
          <p:spPr>
            <a:xfrm>
              <a:off x="7922047" y="3668688"/>
              <a:ext cx="2098171" cy="369332"/>
            </a:xfrm>
            <a:prstGeom prst="rect">
              <a:avLst/>
            </a:prstGeom>
            <a:solidFill>
              <a:schemeClr val="tx1"/>
            </a:solidFill>
          </p:spPr>
          <p:txBody>
            <a:bodyPr wrap="square">
              <a:spAutoFit/>
            </a:bodyPr>
            <a:lstStyle/>
            <a:p>
              <a:r>
                <a:rPr lang="en-GB" dirty="0">
                  <a:solidFill>
                    <a:schemeClr val="bg1"/>
                  </a:solidFill>
                </a:rPr>
                <a:t>Final Presentation </a:t>
              </a:r>
              <a:endParaRPr lang="en-CH" dirty="0">
                <a:solidFill>
                  <a:schemeClr val="bg1"/>
                </a:solidFill>
              </a:endParaRPr>
            </a:p>
          </p:txBody>
        </p:sp>
        <p:sp>
          <p:nvSpPr>
            <p:cNvPr id="49" name="TextBox 48">
              <a:extLst>
                <a:ext uri="{FF2B5EF4-FFF2-40B4-BE49-F238E27FC236}">
                  <a16:creationId xmlns:a16="http://schemas.microsoft.com/office/drawing/2014/main" id="{C5A5FCBC-CFDA-4E52-A231-3CB4B8E5DB12}"/>
                </a:ext>
              </a:extLst>
            </p:cNvPr>
            <p:cNvSpPr txBox="1"/>
            <p:nvPr/>
          </p:nvSpPr>
          <p:spPr>
            <a:xfrm>
              <a:off x="2913088" y="3668688"/>
              <a:ext cx="2533365" cy="369332"/>
            </a:xfrm>
            <a:prstGeom prst="rect">
              <a:avLst/>
            </a:prstGeom>
            <a:solidFill>
              <a:schemeClr val="tx1"/>
            </a:solidFill>
          </p:spPr>
          <p:txBody>
            <a:bodyPr wrap="square">
              <a:spAutoFit/>
            </a:bodyPr>
            <a:lstStyle/>
            <a:p>
              <a:r>
                <a:rPr lang="en-GB" dirty="0">
                  <a:solidFill>
                    <a:schemeClr val="bg1"/>
                  </a:solidFill>
                </a:rPr>
                <a:t>Midterm Presentation </a:t>
              </a:r>
              <a:endParaRPr lang="en-CH" dirty="0">
                <a:solidFill>
                  <a:schemeClr val="bg1"/>
                </a:solidFill>
              </a:endParaRPr>
            </a:p>
          </p:txBody>
        </p:sp>
        <p:cxnSp>
          <p:nvCxnSpPr>
            <p:cNvPr id="50" name="Straight Connector 33">
              <a:extLst>
                <a:ext uri="{FF2B5EF4-FFF2-40B4-BE49-F238E27FC236}">
                  <a16:creationId xmlns:a16="http://schemas.microsoft.com/office/drawing/2014/main" id="{FEF51AAB-CFDD-42F3-831E-6F570CCE8C20}"/>
                </a:ext>
              </a:extLst>
            </p:cNvPr>
            <p:cNvCxnSpPr>
              <a:cxnSpLocks/>
            </p:cNvCxnSpPr>
            <p:nvPr/>
          </p:nvCxnSpPr>
          <p:spPr>
            <a:xfrm>
              <a:off x="2923121" y="4002314"/>
              <a:ext cx="0" cy="177140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33">
              <a:extLst>
                <a:ext uri="{FF2B5EF4-FFF2-40B4-BE49-F238E27FC236}">
                  <a16:creationId xmlns:a16="http://schemas.microsoft.com/office/drawing/2014/main" id="{A8A33E3E-1C4D-43B2-8F02-4A9A4260D4E6}"/>
                </a:ext>
              </a:extLst>
            </p:cNvPr>
            <p:cNvCxnSpPr>
              <a:cxnSpLocks/>
            </p:cNvCxnSpPr>
            <p:nvPr/>
          </p:nvCxnSpPr>
          <p:spPr>
            <a:xfrm>
              <a:off x="7928871" y="3853354"/>
              <a:ext cx="1882" cy="192036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33">
              <a:extLst>
                <a:ext uri="{FF2B5EF4-FFF2-40B4-BE49-F238E27FC236}">
                  <a16:creationId xmlns:a16="http://schemas.microsoft.com/office/drawing/2014/main" id="{F5782D6A-65AF-4886-B3E0-902378171175}"/>
                </a:ext>
              </a:extLst>
            </p:cNvPr>
            <p:cNvCxnSpPr>
              <a:cxnSpLocks/>
              <a:stCxn id="45" idx="2"/>
            </p:cNvCxnSpPr>
            <p:nvPr/>
          </p:nvCxnSpPr>
          <p:spPr>
            <a:xfrm>
              <a:off x="10195870" y="5487686"/>
              <a:ext cx="8571" cy="292861"/>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4">
              <a:extLst>
                <a:ext uri="{FF2B5EF4-FFF2-40B4-BE49-F238E27FC236}">
                  <a16:creationId xmlns:a16="http://schemas.microsoft.com/office/drawing/2014/main" id="{FC6A6309-7644-4724-99A6-F1763172E86B}"/>
                </a:ext>
              </a:extLst>
            </p:cNvPr>
            <p:cNvCxnSpPr>
              <a:cxnSpLocks/>
            </p:cNvCxnSpPr>
            <p:nvPr/>
          </p:nvCxnSpPr>
          <p:spPr>
            <a:xfrm flipH="1">
              <a:off x="6337114" y="5402963"/>
              <a:ext cx="1" cy="30247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4">
              <a:extLst>
                <a:ext uri="{FF2B5EF4-FFF2-40B4-BE49-F238E27FC236}">
                  <a16:creationId xmlns:a16="http://schemas.microsoft.com/office/drawing/2014/main" id="{DDBB13C9-E988-417E-B43E-DC9D0A9A94B5}"/>
                </a:ext>
              </a:extLst>
            </p:cNvPr>
            <p:cNvCxnSpPr>
              <a:cxnSpLocks/>
            </p:cNvCxnSpPr>
            <p:nvPr/>
          </p:nvCxnSpPr>
          <p:spPr>
            <a:xfrm flipH="1">
              <a:off x="2919595" y="5478068"/>
              <a:ext cx="1" cy="30247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Straight Connector 4">
              <a:extLst>
                <a:ext uri="{FF2B5EF4-FFF2-40B4-BE49-F238E27FC236}">
                  <a16:creationId xmlns:a16="http://schemas.microsoft.com/office/drawing/2014/main" id="{5B23AF6D-3075-7F43-C085-20B96E4C9FAF}"/>
                </a:ext>
              </a:extLst>
            </p:cNvPr>
            <p:cNvCxnSpPr>
              <a:cxnSpLocks/>
            </p:cNvCxnSpPr>
            <p:nvPr/>
          </p:nvCxnSpPr>
          <p:spPr>
            <a:xfrm flipH="1">
              <a:off x="4893227" y="5478068"/>
              <a:ext cx="1" cy="302479"/>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6993931"/>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a:xfrm>
            <a:off x="731837" y="1412875"/>
            <a:ext cx="10774363" cy="4680000"/>
          </a:xfrm>
        </p:spPr>
        <p:txBody>
          <a:bodyPr/>
          <a:lstStyle/>
          <a:p>
            <a:pPr>
              <a:buFontTx/>
              <a:buChar char="-"/>
            </a:pPr>
            <a:r>
              <a:rPr lang="de-DE" b="1" dirty="0"/>
              <a:t>H1: 	Given </a:t>
            </a:r>
            <a:r>
              <a:rPr lang="de-DE" b="1" dirty="0" err="1"/>
              <a:t>identical</a:t>
            </a:r>
            <a:r>
              <a:rPr lang="de-DE" b="1" dirty="0"/>
              <a:t> </a:t>
            </a:r>
            <a:r>
              <a:rPr lang="de-DE" b="1" dirty="0" err="1"/>
              <a:t>FoV</a:t>
            </a:r>
            <a:r>
              <a:rPr lang="de-DE" b="1" dirty="0"/>
              <a:t> </a:t>
            </a:r>
            <a:r>
              <a:rPr lang="de-DE" b="1" dirty="0" err="1"/>
              <a:t>limitations</a:t>
            </a:r>
            <a:r>
              <a:rPr lang="de-DE" b="1" dirty="0"/>
              <a:t> and </a:t>
            </a:r>
            <a:r>
              <a:rPr lang="de-DE" b="1" dirty="0" err="1"/>
              <a:t>similar</a:t>
            </a:r>
            <a:r>
              <a:rPr lang="de-DE" b="1" dirty="0"/>
              <a:t> </a:t>
            </a:r>
            <a:r>
              <a:rPr lang="de-DE" b="1" dirty="0" err="1"/>
              <a:t>surroundings</a:t>
            </a:r>
            <a:r>
              <a:rPr lang="de-DE" b="1" dirty="0"/>
              <a:t> </a:t>
            </a:r>
            <a:r>
              <a:rPr lang="de-DE" b="1" dirty="0" err="1"/>
              <a:t>between</a:t>
            </a:r>
            <a:r>
              <a:rPr lang="de-DE" b="1" dirty="0"/>
              <a:t> VR and </a:t>
            </a:r>
            <a:r>
              <a:rPr lang="de-DE" b="1" dirty="0" err="1"/>
              <a:t>reality</a:t>
            </a:r>
            <a:r>
              <a:rPr lang="de-DE" b="1" dirty="0"/>
              <a:t> </a:t>
            </a:r>
            <a:r>
              <a:rPr lang="de-DE" b="1" dirty="0" err="1"/>
              <a:t>there</a:t>
            </a:r>
            <a:r>
              <a:rPr lang="de-DE" b="1" dirty="0"/>
              <a:t> </a:t>
            </a:r>
            <a:r>
              <a:rPr lang="de-DE" b="1" dirty="0" err="1"/>
              <a:t>are</a:t>
            </a:r>
            <a:r>
              <a:rPr lang="de-DE" b="1" dirty="0"/>
              <a:t> 	</a:t>
            </a:r>
            <a:r>
              <a:rPr lang="de-DE" b="1" dirty="0" err="1"/>
              <a:t>no</a:t>
            </a:r>
            <a:r>
              <a:rPr lang="de-DE" b="1" dirty="0"/>
              <a:t> </a:t>
            </a:r>
            <a:r>
              <a:rPr lang="de-DE" b="1" dirty="0" err="1"/>
              <a:t>user</a:t>
            </a:r>
            <a:r>
              <a:rPr lang="de-DE" b="1" dirty="0"/>
              <a:t> </a:t>
            </a:r>
            <a:r>
              <a:rPr lang="de-DE" b="1" dirty="0" err="1"/>
              <a:t>behaviour</a:t>
            </a:r>
            <a:r>
              <a:rPr lang="de-DE" b="1" dirty="0"/>
              <a:t> </a:t>
            </a:r>
            <a:r>
              <a:rPr lang="de-DE" b="1" dirty="0" err="1"/>
              <a:t>differences</a:t>
            </a:r>
            <a:r>
              <a:rPr lang="de-DE" b="1" dirty="0"/>
              <a:t> </a:t>
            </a:r>
            <a:r>
              <a:rPr lang="de-DE" b="1" dirty="0" err="1"/>
              <a:t>with</a:t>
            </a:r>
            <a:r>
              <a:rPr lang="de-DE" b="1" dirty="0"/>
              <a:t> </a:t>
            </a:r>
            <a:r>
              <a:rPr lang="de-DE" b="1" dirty="0" err="1"/>
              <a:t>regards</a:t>
            </a:r>
            <a:r>
              <a:rPr lang="de-DE" b="1" dirty="0"/>
              <a:t> </a:t>
            </a:r>
            <a:r>
              <a:rPr lang="de-DE" b="1" dirty="0" err="1"/>
              <a:t>to</a:t>
            </a:r>
            <a:r>
              <a:rPr lang="de-DE" b="1" dirty="0"/>
              <a:t> </a:t>
            </a:r>
            <a:r>
              <a:rPr lang="de-DE" b="1" dirty="0" err="1"/>
              <a:t>head</a:t>
            </a:r>
            <a:r>
              <a:rPr lang="de-DE" b="1" dirty="0"/>
              <a:t> </a:t>
            </a:r>
            <a:r>
              <a:rPr lang="de-DE" b="1" dirty="0" err="1"/>
              <a:t>movement</a:t>
            </a:r>
            <a:r>
              <a:rPr lang="de-DE" b="1" dirty="0"/>
              <a:t> </a:t>
            </a:r>
            <a:r>
              <a:rPr lang="de-DE" b="1" dirty="0" err="1"/>
              <a:t>trajectories</a:t>
            </a:r>
            <a:r>
              <a:rPr lang="de-DE" b="1" dirty="0"/>
              <a:t> and </a:t>
            </a:r>
            <a:r>
              <a:rPr lang="de-DE" b="1" dirty="0" err="1"/>
              <a:t>speed</a:t>
            </a:r>
            <a:r>
              <a:rPr lang="de-DE" b="1" dirty="0"/>
              <a:t>.</a:t>
            </a:r>
          </a:p>
          <a:p>
            <a:pPr>
              <a:buFontTx/>
              <a:buChar char="-"/>
            </a:pPr>
            <a:endParaRPr lang="de-DE" sz="1500" b="1" dirty="0"/>
          </a:p>
          <a:p>
            <a:pPr>
              <a:buFontTx/>
              <a:buChar char="-"/>
            </a:pPr>
            <a:r>
              <a:rPr lang="de-DE" b="1" dirty="0"/>
              <a:t>H2:	</a:t>
            </a:r>
            <a:r>
              <a:rPr lang="de-DE" b="1" dirty="0" err="1"/>
              <a:t>Restricted</a:t>
            </a:r>
            <a:r>
              <a:rPr lang="de-DE" b="1" dirty="0"/>
              <a:t> </a:t>
            </a:r>
            <a:r>
              <a:rPr lang="de-DE" b="1" dirty="0" err="1"/>
              <a:t>FoV</a:t>
            </a:r>
            <a:r>
              <a:rPr lang="de-DE" b="1" dirty="0"/>
              <a:t> in </a:t>
            </a:r>
            <a:r>
              <a:rPr lang="de-DE" b="1" dirty="0" err="1"/>
              <a:t>either</a:t>
            </a:r>
            <a:r>
              <a:rPr lang="de-DE" b="1" dirty="0"/>
              <a:t> VR </a:t>
            </a:r>
            <a:r>
              <a:rPr lang="de-DE" b="1" dirty="0" err="1"/>
              <a:t>or</a:t>
            </a:r>
            <a:r>
              <a:rPr lang="de-DE" b="1" dirty="0"/>
              <a:t> </a:t>
            </a:r>
            <a:r>
              <a:rPr lang="de-DE" b="1" dirty="0" err="1"/>
              <a:t>reality</a:t>
            </a:r>
            <a:r>
              <a:rPr lang="de-DE" b="1" dirty="0"/>
              <a:t> </a:t>
            </a:r>
            <a:r>
              <a:rPr lang="de-DE" b="1" dirty="0" err="1"/>
              <a:t>results</a:t>
            </a:r>
            <a:r>
              <a:rPr lang="de-DE" b="1" dirty="0"/>
              <a:t> in </a:t>
            </a:r>
            <a:r>
              <a:rPr lang="de-DE" b="1" dirty="0" err="1"/>
              <a:t>more</a:t>
            </a:r>
            <a:r>
              <a:rPr lang="de-DE" b="1" dirty="0"/>
              <a:t> frequent </a:t>
            </a:r>
            <a:r>
              <a:rPr lang="de-DE" b="1" dirty="0" err="1"/>
              <a:t>head</a:t>
            </a:r>
            <a:r>
              <a:rPr lang="de-DE" b="1" dirty="0"/>
              <a:t> </a:t>
            </a:r>
            <a:r>
              <a:rPr lang="de-DE" b="1" dirty="0" err="1"/>
              <a:t>movements</a:t>
            </a:r>
            <a:r>
              <a:rPr lang="de-DE" b="1" dirty="0"/>
              <a:t>, but 	</a:t>
            </a:r>
            <a:r>
              <a:rPr lang="de-DE" b="1" dirty="0" err="1"/>
              <a:t>slower</a:t>
            </a:r>
            <a:r>
              <a:rPr lang="de-DE" b="1" dirty="0"/>
              <a:t> time </a:t>
            </a:r>
            <a:r>
              <a:rPr lang="de-DE" b="1" dirty="0" err="1"/>
              <a:t>to</a:t>
            </a:r>
            <a:r>
              <a:rPr lang="de-DE" b="1" dirty="0"/>
              <a:t> </a:t>
            </a:r>
            <a:r>
              <a:rPr lang="de-DE" b="1" dirty="0" err="1"/>
              <a:t>target</a:t>
            </a:r>
            <a:r>
              <a:rPr lang="de-DE" b="1" dirty="0"/>
              <a:t> </a:t>
            </a:r>
            <a:r>
              <a:rPr lang="de-DE" b="1" dirty="0" err="1"/>
              <a:t>compared</a:t>
            </a:r>
            <a:r>
              <a:rPr lang="de-DE" b="1" dirty="0"/>
              <a:t> </a:t>
            </a:r>
            <a:r>
              <a:rPr lang="de-DE" b="1" dirty="0" err="1"/>
              <a:t>to</a:t>
            </a:r>
            <a:r>
              <a:rPr lang="de-DE" b="1" dirty="0"/>
              <a:t> </a:t>
            </a:r>
            <a:r>
              <a:rPr lang="de-DE" b="1" dirty="0" err="1"/>
              <a:t>reality</a:t>
            </a:r>
            <a:r>
              <a:rPr lang="de-DE" b="1" dirty="0"/>
              <a:t> </a:t>
            </a:r>
            <a:r>
              <a:rPr lang="de-DE" b="1" dirty="0" err="1"/>
              <a:t>with</a:t>
            </a:r>
            <a:r>
              <a:rPr lang="de-DE" b="1" dirty="0"/>
              <a:t> </a:t>
            </a:r>
            <a:r>
              <a:rPr lang="de-DE" b="1" dirty="0" err="1"/>
              <a:t>no</a:t>
            </a:r>
            <a:r>
              <a:rPr lang="de-DE" b="1" dirty="0"/>
              <a:t> limited </a:t>
            </a:r>
            <a:r>
              <a:rPr lang="de-DE" b="1" dirty="0" err="1"/>
              <a:t>FoV</a:t>
            </a:r>
            <a:r>
              <a:rPr lang="de-DE" b="1" dirty="0"/>
              <a:t>.</a:t>
            </a:r>
          </a:p>
          <a:p>
            <a:pPr>
              <a:buFontTx/>
              <a:buChar char="-"/>
            </a:pPr>
            <a:endParaRPr lang="de-DE" sz="1500" b="1" dirty="0"/>
          </a:p>
          <a:p>
            <a:pPr>
              <a:buFontTx/>
              <a:buChar char="-"/>
            </a:pPr>
            <a:r>
              <a:rPr lang="de-DE" b="1" dirty="0"/>
              <a:t>H3:	</a:t>
            </a:r>
            <a:r>
              <a:rPr lang="de-DE" b="1" dirty="0" err="1"/>
              <a:t>Limiting</a:t>
            </a:r>
            <a:r>
              <a:rPr lang="de-DE" b="1" dirty="0"/>
              <a:t> </a:t>
            </a:r>
            <a:r>
              <a:rPr lang="de-DE" b="1" dirty="0" err="1"/>
              <a:t>FoV</a:t>
            </a:r>
            <a:r>
              <a:rPr lang="de-DE" b="1" dirty="0"/>
              <a:t> </a:t>
            </a:r>
            <a:r>
              <a:rPr lang="de-DE" b="1" dirty="0" err="1"/>
              <a:t>has</a:t>
            </a:r>
            <a:r>
              <a:rPr lang="de-DE" b="1" dirty="0"/>
              <a:t> </a:t>
            </a:r>
            <a:r>
              <a:rPr lang="de-DE" b="1" dirty="0" err="1"/>
              <a:t>more</a:t>
            </a:r>
            <a:r>
              <a:rPr lang="de-DE" b="1" dirty="0"/>
              <a:t> </a:t>
            </a:r>
            <a:r>
              <a:rPr lang="de-DE" b="1" dirty="0" err="1"/>
              <a:t>impact</a:t>
            </a:r>
            <a:r>
              <a:rPr lang="de-DE" b="1" dirty="0"/>
              <a:t> on </a:t>
            </a:r>
            <a:r>
              <a:rPr lang="de-DE" b="1" dirty="0" err="1"/>
              <a:t>user</a:t>
            </a:r>
            <a:r>
              <a:rPr lang="de-DE" b="1" dirty="0"/>
              <a:t> </a:t>
            </a:r>
            <a:r>
              <a:rPr lang="de-DE" b="1" dirty="0" err="1"/>
              <a:t>head</a:t>
            </a:r>
            <a:r>
              <a:rPr lang="de-DE" b="1" dirty="0"/>
              <a:t> </a:t>
            </a:r>
            <a:r>
              <a:rPr lang="de-DE" b="1" dirty="0" err="1"/>
              <a:t>movement</a:t>
            </a:r>
            <a:r>
              <a:rPr lang="de-DE" b="1" dirty="0"/>
              <a:t> </a:t>
            </a:r>
            <a:r>
              <a:rPr lang="de-DE" b="1" dirty="0" err="1"/>
              <a:t>trajectories</a:t>
            </a:r>
            <a:r>
              <a:rPr lang="de-DE" b="1" dirty="0"/>
              <a:t> and </a:t>
            </a:r>
            <a:r>
              <a:rPr lang="de-DE" b="1" dirty="0" err="1"/>
              <a:t>speed</a:t>
            </a:r>
            <a:r>
              <a:rPr lang="de-DE" b="1" dirty="0"/>
              <a:t> </a:t>
            </a:r>
            <a:r>
              <a:rPr lang="de-DE" b="1" dirty="0" err="1"/>
              <a:t>compared</a:t>
            </a:r>
            <a:r>
              <a:rPr lang="de-DE" b="1" dirty="0"/>
              <a:t> 	</a:t>
            </a:r>
            <a:r>
              <a:rPr lang="de-DE" b="1" dirty="0" err="1"/>
              <a:t>to</a:t>
            </a:r>
            <a:r>
              <a:rPr lang="de-DE" b="1" dirty="0"/>
              <a:t> </a:t>
            </a:r>
            <a:r>
              <a:rPr lang="de-DE" b="1" dirty="0" err="1"/>
              <a:t>the</a:t>
            </a:r>
            <a:r>
              <a:rPr lang="de-DE" b="1" dirty="0"/>
              <a:t> </a:t>
            </a:r>
            <a:r>
              <a:rPr lang="de-DE" b="1" dirty="0" err="1"/>
              <a:t>differences</a:t>
            </a:r>
            <a:r>
              <a:rPr lang="de-DE" b="1" dirty="0"/>
              <a:t> </a:t>
            </a:r>
            <a:r>
              <a:rPr lang="de-DE" b="1" dirty="0" err="1"/>
              <a:t>between</a:t>
            </a:r>
            <a:r>
              <a:rPr lang="de-DE" b="1" dirty="0"/>
              <a:t> VR and </a:t>
            </a:r>
            <a:r>
              <a:rPr lang="de-DE" b="1" dirty="0" err="1"/>
              <a:t>reality</a:t>
            </a:r>
            <a:r>
              <a:rPr lang="de-DE" b="1" dirty="0"/>
              <a:t> </a:t>
            </a:r>
            <a:r>
              <a:rPr lang="de-DE" b="1" dirty="0" err="1"/>
              <a:t>with</a:t>
            </a:r>
            <a:r>
              <a:rPr lang="de-DE" b="1" dirty="0"/>
              <a:t> </a:t>
            </a:r>
            <a:r>
              <a:rPr lang="de-DE" b="1" dirty="0" err="1"/>
              <a:t>similar</a:t>
            </a:r>
            <a:r>
              <a:rPr lang="de-DE" b="1" dirty="0"/>
              <a:t> </a:t>
            </a:r>
            <a:r>
              <a:rPr lang="de-DE" b="1" dirty="0" err="1"/>
              <a:t>FoV</a:t>
            </a:r>
            <a:r>
              <a:rPr lang="de-DE" b="1" dirty="0"/>
              <a:t>.</a:t>
            </a:r>
          </a:p>
          <a:p>
            <a:pPr>
              <a:buFontTx/>
              <a:buChar char="-"/>
            </a:pPr>
            <a:endParaRPr lang="de-DE" sz="1500" b="1" dirty="0"/>
          </a:p>
          <a:p>
            <a:pPr>
              <a:buFontTx/>
              <a:buChar char="-"/>
            </a:pPr>
            <a:r>
              <a:rPr lang="de-DE" b="1" dirty="0"/>
              <a:t>H4:	The </a:t>
            </a:r>
            <a:r>
              <a:rPr lang="de-DE" b="1" dirty="0" err="1"/>
              <a:t>user</a:t>
            </a:r>
            <a:r>
              <a:rPr lang="de-DE" b="1" dirty="0"/>
              <a:t> </a:t>
            </a:r>
            <a:r>
              <a:rPr lang="de-DE" b="1" dirty="0" err="1"/>
              <a:t>task</a:t>
            </a:r>
            <a:r>
              <a:rPr lang="de-DE" b="1" dirty="0"/>
              <a:t> </a:t>
            </a:r>
            <a:r>
              <a:rPr lang="de-DE" b="1" dirty="0" err="1"/>
              <a:t>load</a:t>
            </a:r>
            <a:r>
              <a:rPr lang="de-DE" b="1" dirty="0"/>
              <a:t> </a:t>
            </a:r>
            <a:r>
              <a:rPr lang="de-DE" b="1" dirty="0" err="1"/>
              <a:t>is</a:t>
            </a:r>
            <a:r>
              <a:rPr lang="de-DE" b="1" dirty="0"/>
              <a:t> </a:t>
            </a:r>
            <a:r>
              <a:rPr lang="de-DE" b="1" dirty="0" err="1"/>
              <a:t>similar</a:t>
            </a:r>
            <a:r>
              <a:rPr lang="de-DE" b="1" dirty="0"/>
              <a:t> in VR and </a:t>
            </a:r>
            <a:r>
              <a:rPr lang="de-DE" b="1" dirty="0" err="1"/>
              <a:t>reality</a:t>
            </a:r>
            <a:r>
              <a:rPr lang="de-DE" b="1" dirty="0"/>
              <a:t> </a:t>
            </a:r>
            <a:r>
              <a:rPr lang="de-DE" b="1" dirty="0" err="1"/>
              <a:t>given</a:t>
            </a:r>
            <a:r>
              <a:rPr lang="de-DE" b="1" dirty="0"/>
              <a:t> </a:t>
            </a:r>
            <a:r>
              <a:rPr lang="de-DE" b="1" dirty="0" err="1"/>
              <a:t>identical</a:t>
            </a:r>
            <a:r>
              <a:rPr lang="de-DE" b="1" dirty="0"/>
              <a:t> </a:t>
            </a:r>
            <a:r>
              <a:rPr lang="de-DE" b="1" dirty="0" err="1"/>
              <a:t>surroundings</a:t>
            </a:r>
            <a:r>
              <a:rPr lang="de-DE" b="1" dirty="0"/>
              <a:t> and </a:t>
            </a:r>
            <a:r>
              <a:rPr lang="de-DE" b="1" dirty="0" err="1"/>
              <a:t>FoV</a:t>
            </a:r>
            <a:r>
              <a:rPr lang="de-DE" b="1" dirty="0"/>
              <a:t> 	</a:t>
            </a:r>
            <a:r>
              <a:rPr lang="de-DE" b="1" dirty="0" err="1"/>
              <a:t>limitations</a:t>
            </a:r>
            <a:r>
              <a:rPr lang="de-DE" b="1" dirty="0"/>
              <a:t>, but </a:t>
            </a:r>
            <a:r>
              <a:rPr lang="de-DE" b="1" dirty="0" err="1"/>
              <a:t>higher</a:t>
            </a:r>
            <a:r>
              <a:rPr lang="de-DE" b="1" dirty="0"/>
              <a:t> </a:t>
            </a:r>
            <a:r>
              <a:rPr lang="de-DE" b="1" dirty="0" err="1"/>
              <a:t>compared</a:t>
            </a:r>
            <a:r>
              <a:rPr lang="de-DE" b="1" dirty="0"/>
              <a:t> </a:t>
            </a:r>
            <a:r>
              <a:rPr lang="de-DE" b="1" dirty="0" err="1"/>
              <a:t>to</a:t>
            </a:r>
            <a:r>
              <a:rPr lang="de-DE" b="1" dirty="0"/>
              <a:t> </a:t>
            </a:r>
            <a:r>
              <a:rPr lang="de-DE" b="1" dirty="0" err="1"/>
              <a:t>reality</a:t>
            </a:r>
            <a:r>
              <a:rPr lang="de-DE" b="1" dirty="0"/>
              <a:t> </a:t>
            </a:r>
            <a:r>
              <a:rPr lang="de-DE" b="1" dirty="0" err="1"/>
              <a:t>with</a:t>
            </a:r>
            <a:r>
              <a:rPr lang="de-DE" b="1" dirty="0"/>
              <a:t> </a:t>
            </a:r>
            <a:r>
              <a:rPr lang="de-DE" b="1" dirty="0" err="1"/>
              <a:t>no</a:t>
            </a:r>
            <a:r>
              <a:rPr lang="de-DE" b="1" dirty="0"/>
              <a:t> limited </a:t>
            </a:r>
            <a:r>
              <a:rPr lang="de-DE" b="1" dirty="0" err="1"/>
              <a:t>FoV</a:t>
            </a:r>
            <a:r>
              <a:rPr lang="de-DE" b="1" dirty="0"/>
              <a:t>.</a:t>
            </a:r>
          </a:p>
          <a:p>
            <a:pPr>
              <a:buFontTx/>
              <a:buChar char="-"/>
            </a:pPr>
            <a:endParaRPr lang="de-DE" sz="1500" b="1" dirty="0"/>
          </a:p>
          <a:p>
            <a:pPr>
              <a:buFontTx/>
              <a:buChar char="-"/>
            </a:pPr>
            <a:r>
              <a:rPr lang="de-DE" b="1" dirty="0"/>
              <a:t>H5: 	</a:t>
            </a:r>
            <a:r>
              <a:rPr lang="de-DE" b="1" dirty="0" err="1"/>
              <a:t>Cognitive</a:t>
            </a:r>
            <a:r>
              <a:rPr lang="de-DE" b="1" dirty="0"/>
              <a:t> </a:t>
            </a:r>
            <a:r>
              <a:rPr lang="de-DE" b="1" dirty="0" err="1"/>
              <a:t>absorption</a:t>
            </a:r>
            <a:r>
              <a:rPr lang="de-DE" b="1" dirty="0"/>
              <a:t> and </a:t>
            </a:r>
            <a:r>
              <a:rPr lang="de-DE" b="1" dirty="0" err="1"/>
              <a:t>presence</a:t>
            </a:r>
            <a:r>
              <a:rPr lang="de-DE" b="1" dirty="0"/>
              <a:t> </a:t>
            </a:r>
            <a:r>
              <a:rPr lang="de-DE" b="1" dirty="0" err="1"/>
              <a:t>of</a:t>
            </a:r>
            <a:r>
              <a:rPr lang="de-DE" b="1" dirty="0"/>
              <a:t> </a:t>
            </a:r>
            <a:r>
              <a:rPr lang="de-DE" b="1" dirty="0" err="1"/>
              <a:t>the</a:t>
            </a:r>
            <a:r>
              <a:rPr lang="de-DE" b="1" dirty="0"/>
              <a:t> </a:t>
            </a:r>
            <a:r>
              <a:rPr lang="de-DE" b="1" dirty="0" err="1"/>
              <a:t>user</a:t>
            </a:r>
            <a:r>
              <a:rPr lang="de-DE" b="1" dirty="0"/>
              <a:t> in VR </a:t>
            </a:r>
            <a:r>
              <a:rPr lang="de-DE" b="1" dirty="0" err="1"/>
              <a:t>is</a:t>
            </a:r>
            <a:r>
              <a:rPr lang="de-DE" b="1" dirty="0"/>
              <a:t> </a:t>
            </a:r>
            <a:r>
              <a:rPr lang="de-DE" b="1" dirty="0" err="1"/>
              <a:t>related</a:t>
            </a:r>
            <a:r>
              <a:rPr lang="de-DE" b="1" dirty="0"/>
              <a:t> </a:t>
            </a:r>
            <a:r>
              <a:rPr lang="de-DE" b="1" dirty="0" err="1"/>
              <a:t>to</a:t>
            </a:r>
            <a:r>
              <a:rPr lang="de-DE" b="1" dirty="0"/>
              <a:t> </a:t>
            </a:r>
            <a:r>
              <a:rPr lang="de-DE" b="1" dirty="0" err="1"/>
              <a:t>how</a:t>
            </a:r>
            <a:r>
              <a:rPr lang="de-DE" b="1" dirty="0"/>
              <a:t> </a:t>
            </a:r>
            <a:r>
              <a:rPr lang="de-DE" b="1" dirty="0" err="1"/>
              <a:t>similar</a:t>
            </a:r>
            <a:r>
              <a:rPr lang="de-DE" b="1" dirty="0"/>
              <a:t> </a:t>
            </a:r>
            <a:r>
              <a:rPr lang="de-DE" b="1" dirty="0" err="1"/>
              <a:t>their</a:t>
            </a:r>
            <a:r>
              <a:rPr lang="de-DE" b="1" dirty="0"/>
              <a:t> 	</a:t>
            </a:r>
            <a:r>
              <a:rPr lang="de-DE" b="1" dirty="0" err="1"/>
              <a:t>performance</a:t>
            </a:r>
            <a:r>
              <a:rPr lang="de-DE" b="1" dirty="0"/>
              <a:t> in VR and </a:t>
            </a:r>
            <a:r>
              <a:rPr lang="de-DE" b="1" dirty="0" err="1"/>
              <a:t>reality</a:t>
            </a:r>
            <a:r>
              <a:rPr lang="de-DE" b="1" dirty="0"/>
              <a:t> </a:t>
            </a:r>
            <a:r>
              <a:rPr lang="de-DE" b="1" dirty="0" err="1"/>
              <a:t>are</a:t>
            </a:r>
            <a:r>
              <a:rPr lang="de-DE" b="1" dirty="0"/>
              <a:t>, </a:t>
            </a:r>
            <a:r>
              <a:rPr lang="de-DE" b="1" dirty="0" err="1"/>
              <a:t>given</a:t>
            </a:r>
            <a:r>
              <a:rPr lang="de-DE" b="1" dirty="0"/>
              <a:t> </a:t>
            </a:r>
            <a:r>
              <a:rPr lang="de-DE" b="1" dirty="0" err="1"/>
              <a:t>identical</a:t>
            </a:r>
            <a:r>
              <a:rPr lang="de-DE" b="1" dirty="0"/>
              <a:t> </a:t>
            </a:r>
            <a:r>
              <a:rPr lang="de-DE" b="1" dirty="0" err="1"/>
              <a:t>FoV</a:t>
            </a:r>
            <a:r>
              <a:rPr lang="de-DE" b="1" dirty="0"/>
              <a:t> </a:t>
            </a:r>
            <a:r>
              <a:rPr lang="de-DE" b="1" dirty="0" err="1"/>
              <a:t>limitations</a:t>
            </a:r>
            <a:r>
              <a:rPr lang="de-DE" b="1" dirty="0"/>
              <a:t> and surroundings.</a:t>
            </a:r>
            <a:r>
              <a:rPr lang="de-DE" b="1" dirty="0">
                <a:solidFill>
                  <a:schemeClr val="bg1"/>
                </a:solidFill>
              </a:rPr>
              <a:t>5:	?</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27</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Introduction</a:t>
            </a:r>
            <a:br>
              <a:rPr lang="de-DE" dirty="0"/>
            </a:br>
            <a:r>
              <a:rPr lang="de-DE" sz="1000" dirty="0"/>
              <a:t> </a:t>
            </a:r>
            <a:br>
              <a:rPr lang="de-DE" dirty="0"/>
            </a:br>
            <a:r>
              <a:rPr lang="de-CH" dirty="0" err="1"/>
              <a:t>Hypotheses</a:t>
            </a:r>
            <a:endParaRPr lang="en-GB" dirty="0"/>
          </a:p>
        </p:txBody>
      </p:sp>
    </p:spTree>
    <p:extLst>
      <p:ext uri="{BB962C8B-B14F-4D97-AF65-F5344CB8AC3E}">
        <p14:creationId xmlns:p14="http://schemas.microsoft.com/office/powerpoint/2010/main" val="26704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CC22171-5957-4F1D-AFF2-AD01E8523D01}"/>
              </a:ext>
            </a:extLst>
          </p:cNvPr>
          <p:cNvPicPr>
            <a:picLocks noChangeAspect="1"/>
          </p:cNvPicPr>
          <p:nvPr/>
        </p:nvPicPr>
        <p:blipFill>
          <a:blip r:embed="rId2"/>
          <a:stretch>
            <a:fillRect/>
          </a:stretch>
        </p:blipFill>
        <p:spPr>
          <a:xfrm>
            <a:off x="730048" y="2182915"/>
            <a:ext cx="5161250" cy="2717181"/>
          </a:xfrm>
          <a:prstGeom prst="rect">
            <a:avLst/>
          </a:prstGeom>
        </p:spPr>
      </p:pic>
      <p:pic>
        <p:nvPicPr>
          <p:cNvPr id="25" name="Bildplatzhalter 24">
            <a:extLst>
              <a:ext uri="{FF2B5EF4-FFF2-40B4-BE49-F238E27FC236}">
                <a16:creationId xmlns:a16="http://schemas.microsoft.com/office/drawing/2014/main" id="{CD3BE92B-899D-4B9F-8994-5D652B37B07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075498" y="4292611"/>
            <a:ext cx="5256000" cy="3077977"/>
          </a:xfrm>
        </p:spPr>
      </p:pic>
      <p:pic>
        <p:nvPicPr>
          <p:cNvPr id="47" name="Picture 46">
            <a:extLst>
              <a:ext uri="{FF2B5EF4-FFF2-40B4-BE49-F238E27FC236}">
                <a16:creationId xmlns:a16="http://schemas.microsoft.com/office/drawing/2014/main" id="{A7930277-ED30-4313-90AA-7F97368146B6}"/>
              </a:ext>
            </a:extLst>
          </p:cNvPr>
          <p:cNvPicPr>
            <a:picLocks noChangeAspect="1"/>
          </p:cNvPicPr>
          <p:nvPr/>
        </p:nvPicPr>
        <p:blipFill rotWithShape="1">
          <a:blip r:embed="rId4"/>
          <a:srcRect l="10622" t="6827" r="10968" b="1844"/>
          <a:stretch/>
        </p:blipFill>
        <p:spPr>
          <a:xfrm>
            <a:off x="13071677" y="1617347"/>
            <a:ext cx="4607529" cy="2698225"/>
          </a:xfrm>
          <a:prstGeom prst="rect">
            <a:avLst/>
          </a:prstGeom>
        </p:spPr>
      </p:pic>
      <p:grpSp>
        <p:nvGrpSpPr>
          <p:cNvPr id="8" name="Gruppieren 7">
            <a:extLst>
              <a:ext uri="{FF2B5EF4-FFF2-40B4-BE49-F238E27FC236}">
                <a16:creationId xmlns:a16="http://schemas.microsoft.com/office/drawing/2014/main" id="{E9CEA19F-93A8-2ADD-2A76-4421E642F48D}"/>
              </a:ext>
            </a:extLst>
          </p:cNvPr>
          <p:cNvGrpSpPr/>
          <p:nvPr/>
        </p:nvGrpSpPr>
        <p:grpSpPr>
          <a:xfrm rot="16200000">
            <a:off x="4781850" y="459269"/>
            <a:ext cx="7240805" cy="6115826"/>
            <a:chOff x="5113610" y="-1326736"/>
            <a:chExt cx="7240805" cy="6115826"/>
          </a:xfrm>
        </p:grpSpPr>
        <p:grpSp>
          <p:nvGrpSpPr>
            <p:cNvPr id="24" name="Gruppieren 23">
              <a:extLst>
                <a:ext uri="{FF2B5EF4-FFF2-40B4-BE49-F238E27FC236}">
                  <a16:creationId xmlns:a16="http://schemas.microsoft.com/office/drawing/2014/main" id="{BDBB9E12-BAC3-949C-F487-58A7627776EC}"/>
                </a:ext>
              </a:extLst>
            </p:cNvPr>
            <p:cNvGrpSpPr>
              <a:grpSpLocks noChangeAspect="1"/>
            </p:cNvGrpSpPr>
            <p:nvPr/>
          </p:nvGrpSpPr>
          <p:grpSpPr>
            <a:xfrm>
              <a:off x="5113610" y="-1326736"/>
              <a:ext cx="7240805" cy="6115826"/>
              <a:chOff x="5328901" y="983984"/>
              <a:chExt cx="4890914" cy="4131030"/>
            </a:xfrm>
          </p:grpSpPr>
          <p:pic>
            <p:nvPicPr>
              <p:cNvPr id="16" name="Grafik 15">
                <a:extLst>
                  <a:ext uri="{FF2B5EF4-FFF2-40B4-BE49-F238E27FC236}">
                    <a16:creationId xmlns:a16="http://schemas.microsoft.com/office/drawing/2014/main" id="{288EA14D-FBE0-A771-18DA-E70462AB2731}"/>
                  </a:ext>
                </a:extLst>
              </p:cNvPr>
              <p:cNvPicPr>
                <a:picLocks noChangeAspect="1"/>
              </p:cNvPicPr>
              <p:nvPr/>
            </p:nvPicPr>
            <p:blipFill>
              <a:blip r:embed="rId5"/>
              <a:stretch>
                <a:fillRect/>
              </a:stretch>
            </p:blipFill>
            <p:spPr>
              <a:xfrm>
                <a:off x="5758119" y="1098620"/>
                <a:ext cx="3922249" cy="4013200"/>
              </a:xfrm>
              <a:prstGeom prst="rect">
                <a:avLst/>
              </a:prstGeom>
            </p:spPr>
          </p:pic>
          <p:grpSp>
            <p:nvGrpSpPr>
              <p:cNvPr id="23" name="Gruppieren 22">
                <a:extLst>
                  <a:ext uri="{FF2B5EF4-FFF2-40B4-BE49-F238E27FC236}">
                    <a16:creationId xmlns:a16="http://schemas.microsoft.com/office/drawing/2014/main" id="{2912776C-A5E4-EDBB-6758-69979A2D9968}"/>
                  </a:ext>
                </a:extLst>
              </p:cNvPr>
              <p:cNvGrpSpPr/>
              <p:nvPr/>
            </p:nvGrpSpPr>
            <p:grpSpPr>
              <a:xfrm>
                <a:off x="5328901" y="983984"/>
                <a:ext cx="4890914" cy="4131030"/>
                <a:chOff x="5328901" y="983984"/>
                <a:chExt cx="4890914" cy="4131030"/>
              </a:xfrm>
            </p:grpSpPr>
            <p:sp>
              <p:nvSpPr>
                <p:cNvPr id="9" name="Rechteck 8">
                  <a:extLst>
                    <a:ext uri="{FF2B5EF4-FFF2-40B4-BE49-F238E27FC236}">
                      <a16:creationId xmlns:a16="http://schemas.microsoft.com/office/drawing/2014/main" id="{AC13EBFB-85F8-0CA9-0D56-46662BD35016}"/>
                    </a:ext>
                  </a:extLst>
                </p:cNvPr>
                <p:cNvSpPr/>
                <p:nvPr/>
              </p:nvSpPr>
              <p:spPr>
                <a:xfrm>
                  <a:off x="8678415" y="1607789"/>
                  <a:ext cx="1541400" cy="343041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0" name="Rechteck 9">
                  <a:extLst>
                    <a:ext uri="{FF2B5EF4-FFF2-40B4-BE49-F238E27FC236}">
                      <a16:creationId xmlns:a16="http://schemas.microsoft.com/office/drawing/2014/main" id="{B69E731D-F22E-772F-7293-9AA842C25E5A}"/>
                    </a:ext>
                  </a:extLst>
                </p:cNvPr>
                <p:cNvSpPr/>
                <p:nvPr/>
              </p:nvSpPr>
              <p:spPr>
                <a:xfrm>
                  <a:off x="5625446" y="2663926"/>
                  <a:ext cx="1305910" cy="237427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1" name="Rechteck 10">
                  <a:extLst>
                    <a:ext uri="{FF2B5EF4-FFF2-40B4-BE49-F238E27FC236}">
                      <a16:creationId xmlns:a16="http://schemas.microsoft.com/office/drawing/2014/main" id="{36E63813-A312-77B8-AC7E-DE9C35363CDC}"/>
                    </a:ext>
                  </a:extLst>
                </p:cNvPr>
                <p:cNvSpPr/>
                <p:nvPr/>
              </p:nvSpPr>
              <p:spPr>
                <a:xfrm rot="5400000">
                  <a:off x="7924954" y="2832158"/>
                  <a:ext cx="93779" cy="447193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2" name="Rechteck 11">
                  <a:extLst>
                    <a:ext uri="{FF2B5EF4-FFF2-40B4-BE49-F238E27FC236}">
                      <a16:creationId xmlns:a16="http://schemas.microsoft.com/office/drawing/2014/main" id="{02E7121F-D6B1-2ED6-D9CE-DCDCBBEE4232}"/>
                    </a:ext>
                  </a:extLst>
                </p:cNvPr>
                <p:cNvSpPr/>
                <p:nvPr/>
              </p:nvSpPr>
              <p:spPr>
                <a:xfrm rot="5400000">
                  <a:off x="7474105" y="3267008"/>
                  <a:ext cx="468283" cy="52231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3" name="Rechteck 12">
                  <a:extLst>
                    <a:ext uri="{FF2B5EF4-FFF2-40B4-BE49-F238E27FC236}">
                      <a16:creationId xmlns:a16="http://schemas.microsoft.com/office/drawing/2014/main" id="{A68B8666-75A1-D93B-742E-B07EB4ABEA27}"/>
                    </a:ext>
                  </a:extLst>
                </p:cNvPr>
                <p:cNvSpPr/>
                <p:nvPr/>
              </p:nvSpPr>
              <p:spPr>
                <a:xfrm rot="5400000">
                  <a:off x="7245416" y="2145602"/>
                  <a:ext cx="468283" cy="21438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9" name="Rechteck 18">
                  <a:extLst>
                    <a:ext uri="{FF2B5EF4-FFF2-40B4-BE49-F238E27FC236}">
                      <a16:creationId xmlns:a16="http://schemas.microsoft.com/office/drawing/2014/main" id="{035CEFE2-D39D-7BDA-983D-6A5E2BA3E9C0}"/>
                    </a:ext>
                  </a:extLst>
                </p:cNvPr>
                <p:cNvSpPr/>
                <p:nvPr/>
              </p:nvSpPr>
              <p:spPr>
                <a:xfrm rot="5400000">
                  <a:off x="8330480" y="2664860"/>
                  <a:ext cx="468283" cy="39036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0" name="Rechteck 19">
                  <a:extLst>
                    <a:ext uri="{FF2B5EF4-FFF2-40B4-BE49-F238E27FC236}">
                      <a16:creationId xmlns:a16="http://schemas.microsoft.com/office/drawing/2014/main" id="{2412151F-E1AD-0825-D9AA-048710A3692B}"/>
                    </a:ext>
                  </a:extLst>
                </p:cNvPr>
                <p:cNvSpPr/>
                <p:nvPr/>
              </p:nvSpPr>
              <p:spPr>
                <a:xfrm>
                  <a:off x="5328901" y="1084746"/>
                  <a:ext cx="2356556" cy="159719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1" name="Rechteck 20">
                  <a:extLst>
                    <a:ext uri="{FF2B5EF4-FFF2-40B4-BE49-F238E27FC236}">
                      <a16:creationId xmlns:a16="http://schemas.microsoft.com/office/drawing/2014/main" id="{875638B2-8092-B33E-9F87-D25FB1AA3899}"/>
                    </a:ext>
                  </a:extLst>
                </p:cNvPr>
                <p:cNvSpPr/>
                <p:nvPr/>
              </p:nvSpPr>
              <p:spPr>
                <a:xfrm>
                  <a:off x="5363788" y="1356630"/>
                  <a:ext cx="1694520" cy="164761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2" name="Rechteck 21">
                  <a:extLst>
                    <a:ext uri="{FF2B5EF4-FFF2-40B4-BE49-F238E27FC236}">
                      <a16:creationId xmlns:a16="http://schemas.microsoft.com/office/drawing/2014/main" id="{C2CC990F-2860-6498-C5ED-A5BC2B97BBAA}"/>
                    </a:ext>
                  </a:extLst>
                </p:cNvPr>
                <p:cNvSpPr/>
                <p:nvPr/>
              </p:nvSpPr>
              <p:spPr>
                <a:xfrm>
                  <a:off x="6499052" y="983984"/>
                  <a:ext cx="2248028" cy="1609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grpSp>
        </p:grpSp>
        <p:sp>
          <p:nvSpPr>
            <p:cNvPr id="7" name="Rechteck 6">
              <a:extLst>
                <a:ext uri="{FF2B5EF4-FFF2-40B4-BE49-F238E27FC236}">
                  <a16:creationId xmlns:a16="http://schemas.microsoft.com/office/drawing/2014/main" id="{E5A5FD43-1511-05DA-393F-DB89F066C326}"/>
                </a:ext>
              </a:extLst>
            </p:cNvPr>
            <p:cNvSpPr/>
            <p:nvPr/>
          </p:nvSpPr>
          <p:spPr>
            <a:xfrm>
              <a:off x="7643850" y="-1157022"/>
              <a:ext cx="4130808" cy="133651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grpSp>
      <p:sp>
        <p:nvSpPr>
          <p:cNvPr id="2" name="Titel 1">
            <a:extLst>
              <a:ext uri="{FF2B5EF4-FFF2-40B4-BE49-F238E27FC236}">
                <a16:creationId xmlns:a16="http://schemas.microsoft.com/office/drawing/2014/main" id="{E37DD576-086D-4B8E-8EA7-96DBD842881D}"/>
              </a:ext>
            </a:extLst>
          </p:cNvPr>
          <p:cNvSpPr>
            <a:spLocks noGrp="1"/>
          </p:cNvSpPr>
          <p:nvPr>
            <p:ph type="title"/>
          </p:nvPr>
        </p:nvSpPr>
        <p:spPr/>
        <p:txBody>
          <a:bodyPr/>
          <a:lstStyle/>
          <a:p>
            <a:r>
              <a:rPr lang="de-DE" b="1" dirty="0"/>
              <a:t>Methods </a:t>
            </a:r>
            <a:br>
              <a:rPr lang="de-DE" dirty="0"/>
            </a:br>
            <a:r>
              <a:rPr lang="de-DE" sz="1000" dirty="0"/>
              <a:t> </a:t>
            </a:r>
            <a:br>
              <a:rPr lang="de-DE" dirty="0"/>
            </a:br>
            <a:r>
              <a:rPr lang="de-DE" dirty="0"/>
              <a:t>Test Chamber Design</a:t>
            </a:r>
            <a:endParaRPr lang="de-CH" dirty="0"/>
          </a:p>
        </p:txBody>
      </p:sp>
      <p:sp>
        <p:nvSpPr>
          <p:cNvPr id="3" name="Inhaltsplatzhalter 2">
            <a:extLst>
              <a:ext uri="{FF2B5EF4-FFF2-40B4-BE49-F238E27FC236}">
                <a16:creationId xmlns:a16="http://schemas.microsoft.com/office/drawing/2014/main" id="{D432D83E-24ED-4BAB-928B-65865CDB074E}"/>
              </a:ext>
            </a:extLst>
          </p:cNvPr>
          <p:cNvSpPr>
            <a:spLocks noGrp="1"/>
          </p:cNvSpPr>
          <p:nvPr>
            <p:ph idx="1"/>
          </p:nvPr>
        </p:nvSpPr>
        <p:spPr>
          <a:xfrm>
            <a:off x="731836" y="1525171"/>
            <a:ext cx="5255999" cy="1152000"/>
          </a:xfrm>
        </p:spPr>
        <p:txBody>
          <a:bodyPr/>
          <a:lstStyle/>
          <a:p>
            <a:pPr marL="0" indent="0">
              <a:buNone/>
            </a:pPr>
            <a:r>
              <a:rPr lang="de-CH" b="1" dirty="0"/>
              <a:t>Rendering </a:t>
            </a:r>
            <a:r>
              <a:rPr lang="de-CH" b="1" dirty="0" err="1"/>
              <a:t>of</a:t>
            </a:r>
            <a:r>
              <a:rPr lang="de-CH" b="1" dirty="0"/>
              <a:t> CLA A </a:t>
            </a:r>
            <a:r>
              <a:rPr lang="de-CH" b="1" dirty="0" err="1"/>
              <a:t>floor</a:t>
            </a:r>
            <a:r>
              <a:rPr lang="de-CH" b="1" dirty="0"/>
              <a:t> VR </a:t>
            </a:r>
            <a:r>
              <a:rPr lang="de-CH" b="1" dirty="0" err="1"/>
              <a:t>test</a:t>
            </a:r>
            <a:r>
              <a:rPr lang="de-CH" b="1" dirty="0"/>
              <a:t> </a:t>
            </a:r>
            <a:r>
              <a:rPr lang="de-CH" b="1" dirty="0" err="1"/>
              <a:t>chamber</a:t>
            </a:r>
            <a:endParaRPr lang="de-CH" b="1" dirty="0"/>
          </a:p>
        </p:txBody>
      </p:sp>
      <p:sp>
        <p:nvSpPr>
          <p:cNvPr id="5" name="Fußzeilenplatzhalter 4">
            <a:extLst>
              <a:ext uri="{FF2B5EF4-FFF2-40B4-BE49-F238E27FC236}">
                <a16:creationId xmlns:a16="http://schemas.microsoft.com/office/drawing/2014/main" id="{361F9BBF-6392-4D0B-BC48-EA50450A25D5}"/>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15" name="Inhaltsplatzhalter 14">
            <a:extLst>
              <a:ext uri="{FF2B5EF4-FFF2-40B4-BE49-F238E27FC236}">
                <a16:creationId xmlns:a16="http://schemas.microsoft.com/office/drawing/2014/main" id="{FCF71FFE-CA66-4F13-988C-CC5FD6C24A3A}"/>
              </a:ext>
            </a:extLst>
          </p:cNvPr>
          <p:cNvSpPr>
            <a:spLocks noGrp="1"/>
          </p:cNvSpPr>
          <p:nvPr>
            <p:ph idx="15"/>
          </p:nvPr>
        </p:nvSpPr>
        <p:spPr>
          <a:xfrm>
            <a:off x="6677025" y="1525171"/>
            <a:ext cx="4783138" cy="1152000"/>
          </a:xfrm>
        </p:spPr>
        <p:txBody>
          <a:bodyPr/>
          <a:lstStyle/>
          <a:p>
            <a:pPr marL="0" indent="0">
              <a:buNone/>
            </a:pPr>
            <a:r>
              <a:rPr lang="de-CH" b="1" dirty="0"/>
              <a:t>Layout of CLA A </a:t>
            </a:r>
            <a:r>
              <a:rPr lang="de-CH" b="1" dirty="0" err="1"/>
              <a:t>floor</a:t>
            </a:r>
            <a:r>
              <a:rPr lang="de-CH" b="1" dirty="0"/>
              <a:t> </a:t>
            </a:r>
            <a:r>
              <a:rPr lang="de-CH" b="1" dirty="0" err="1"/>
              <a:t>for</a:t>
            </a:r>
            <a:r>
              <a:rPr lang="de-CH" b="1" dirty="0"/>
              <a:t> </a:t>
            </a:r>
            <a:r>
              <a:rPr lang="de-CH" b="1" dirty="0" err="1"/>
              <a:t>user</a:t>
            </a:r>
            <a:r>
              <a:rPr lang="de-CH" b="1" dirty="0"/>
              <a:t> </a:t>
            </a:r>
            <a:r>
              <a:rPr lang="de-CH" b="1" dirty="0" err="1"/>
              <a:t>study</a:t>
            </a:r>
            <a:endParaRPr lang="de-CH" b="1" dirty="0"/>
          </a:p>
          <a:p>
            <a:pPr marL="0" indent="0">
              <a:buNone/>
            </a:pPr>
            <a:endParaRPr lang="de-CH" dirty="0"/>
          </a:p>
        </p:txBody>
      </p:sp>
      <p:sp>
        <p:nvSpPr>
          <p:cNvPr id="4" name="Datumsplatzhalter 3">
            <a:extLst>
              <a:ext uri="{FF2B5EF4-FFF2-40B4-BE49-F238E27FC236}">
                <a16:creationId xmlns:a16="http://schemas.microsoft.com/office/drawing/2014/main" id="{4C113A63-4145-4707-821A-FA76EE3B17E3}"/>
              </a:ext>
            </a:extLst>
          </p:cNvPr>
          <p:cNvSpPr>
            <a:spLocks noGrp="1"/>
          </p:cNvSpPr>
          <p:nvPr>
            <p:ph type="dt" sz="half" idx="10"/>
          </p:nvPr>
        </p:nvSpPr>
        <p:spPr/>
        <p:txBody>
          <a:bodyPr/>
          <a:lstStyle/>
          <a:p>
            <a:fld id="{18F62335-5BD6-411E-9DB6-E2862C300285}"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C6B5D301-0255-4560-B6D4-207099C6C812}"/>
              </a:ext>
            </a:extLst>
          </p:cNvPr>
          <p:cNvSpPr>
            <a:spLocks noGrp="1"/>
          </p:cNvSpPr>
          <p:nvPr>
            <p:ph type="sldNum" sz="quarter" idx="12"/>
          </p:nvPr>
        </p:nvSpPr>
        <p:spPr/>
        <p:txBody>
          <a:bodyPr/>
          <a:lstStyle/>
          <a:p>
            <a:fld id="{5ACA52AF-F19D-405C-AD5F-7D94B96A5CC3}" type="slidenum">
              <a:rPr lang="de-CH" noProof="0" smtClean="0"/>
              <a:t>28</a:t>
            </a:fld>
            <a:endParaRPr lang="de-CH" noProof="0"/>
          </a:p>
        </p:txBody>
      </p:sp>
      <p:cxnSp>
        <p:nvCxnSpPr>
          <p:cNvPr id="17" name="Gerader Verbinder 16">
            <a:extLst>
              <a:ext uri="{FF2B5EF4-FFF2-40B4-BE49-F238E27FC236}">
                <a16:creationId xmlns:a16="http://schemas.microsoft.com/office/drawing/2014/main" id="{1054E638-8AA0-C605-7A46-6675613D5860}"/>
              </a:ext>
            </a:extLst>
          </p:cNvPr>
          <p:cNvCxnSpPr>
            <a:cxnSpLocks/>
          </p:cNvCxnSpPr>
          <p:nvPr/>
        </p:nvCxnSpPr>
        <p:spPr>
          <a:xfrm flipV="1">
            <a:off x="9241311" y="3429000"/>
            <a:ext cx="0" cy="1075973"/>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35EA132A-57C6-2E75-F6EB-77E2E7486FBF}"/>
              </a:ext>
            </a:extLst>
          </p:cNvPr>
          <p:cNvCxnSpPr>
            <a:cxnSpLocks/>
          </p:cNvCxnSpPr>
          <p:nvPr/>
        </p:nvCxnSpPr>
        <p:spPr>
          <a:xfrm flipV="1">
            <a:off x="10410237" y="3415494"/>
            <a:ext cx="0" cy="1089479"/>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C45760-5024-4A42-A828-EABEB0F550E7}"/>
              </a:ext>
            </a:extLst>
          </p:cNvPr>
          <p:cNvCxnSpPr>
            <a:cxnSpLocks/>
            <a:stCxn id="37" idx="0"/>
          </p:cNvCxnSpPr>
          <p:nvPr/>
        </p:nvCxnSpPr>
        <p:spPr>
          <a:xfrm flipV="1">
            <a:off x="9643844" y="4024545"/>
            <a:ext cx="761665" cy="719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F88BE18-7828-4C2A-A087-35180887F807}"/>
              </a:ext>
            </a:extLst>
          </p:cNvPr>
          <p:cNvCxnSpPr>
            <a:cxnSpLocks/>
            <a:stCxn id="37" idx="0"/>
          </p:cNvCxnSpPr>
          <p:nvPr/>
        </p:nvCxnSpPr>
        <p:spPr>
          <a:xfrm flipH="1" flipV="1">
            <a:off x="9259574" y="4015353"/>
            <a:ext cx="384270" cy="728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DD34CF9-1FA7-42BF-BB87-9AAAC7D55B69}"/>
              </a:ext>
            </a:extLst>
          </p:cNvPr>
          <p:cNvSpPr txBox="1"/>
          <p:nvPr/>
        </p:nvSpPr>
        <p:spPr>
          <a:xfrm>
            <a:off x="6827679" y="2147166"/>
            <a:ext cx="3933825" cy="323165"/>
          </a:xfrm>
          <a:prstGeom prst="rect">
            <a:avLst/>
          </a:prstGeom>
          <a:noFill/>
        </p:spPr>
        <p:txBody>
          <a:bodyPr wrap="square" rtlCol="0">
            <a:spAutoFit/>
          </a:bodyPr>
          <a:lstStyle/>
          <a:p>
            <a:r>
              <a:rPr lang="de-CH" sz="1500" dirty="0"/>
              <a:t>CLA  A 20 VR Test Chamber </a:t>
            </a:r>
            <a:r>
              <a:rPr lang="de-CH" sz="1500" dirty="0" err="1"/>
              <a:t>floor</a:t>
            </a:r>
            <a:r>
              <a:rPr lang="de-CH" sz="1500" dirty="0"/>
              <a:t> plan</a:t>
            </a:r>
            <a:endParaRPr lang="en-CH" sz="1500" dirty="0"/>
          </a:p>
        </p:txBody>
      </p:sp>
      <p:sp>
        <p:nvSpPr>
          <p:cNvPr id="37" name="TextBox 36">
            <a:extLst>
              <a:ext uri="{FF2B5EF4-FFF2-40B4-BE49-F238E27FC236}">
                <a16:creationId xmlns:a16="http://schemas.microsoft.com/office/drawing/2014/main" id="{8C61F074-E512-48B5-8EE3-8C161C0C7C8F}"/>
              </a:ext>
            </a:extLst>
          </p:cNvPr>
          <p:cNvSpPr txBox="1"/>
          <p:nvPr/>
        </p:nvSpPr>
        <p:spPr>
          <a:xfrm>
            <a:off x="8880355" y="4744105"/>
            <a:ext cx="1526977" cy="323165"/>
          </a:xfrm>
          <a:prstGeom prst="rect">
            <a:avLst/>
          </a:prstGeom>
          <a:noFill/>
        </p:spPr>
        <p:txBody>
          <a:bodyPr wrap="square" rtlCol="0">
            <a:spAutoFit/>
          </a:bodyPr>
          <a:lstStyle/>
          <a:p>
            <a:pPr algn="ctr"/>
            <a:r>
              <a:rPr lang="de-CH" sz="1500" dirty="0"/>
              <a:t>Partition-Walls</a:t>
            </a:r>
            <a:endParaRPr lang="en-CH" sz="1500" dirty="0"/>
          </a:p>
        </p:txBody>
      </p:sp>
      <p:sp>
        <p:nvSpPr>
          <p:cNvPr id="43" name="Oval 42">
            <a:extLst>
              <a:ext uri="{FF2B5EF4-FFF2-40B4-BE49-F238E27FC236}">
                <a16:creationId xmlns:a16="http://schemas.microsoft.com/office/drawing/2014/main" id="{43D1CDEF-680E-4F48-97AE-9D68F6B5B95E}"/>
              </a:ext>
            </a:extLst>
          </p:cNvPr>
          <p:cNvSpPr/>
          <p:nvPr/>
        </p:nvSpPr>
        <p:spPr>
          <a:xfrm>
            <a:off x="9800662" y="3934572"/>
            <a:ext cx="45719"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8AB7FDD7-EA49-4F89-8C4C-17BE5B51A432}"/>
              </a:ext>
            </a:extLst>
          </p:cNvPr>
          <p:cNvSpPr/>
          <p:nvPr/>
        </p:nvSpPr>
        <p:spPr>
          <a:xfrm>
            <a:off x="9118280" y="2717487"/>
            <a:ext cx="591535" cy="248973"/>
          </a:xfrm>
          <a:prstGeom prst="rect">
            <a:avLst/>
          </a:prstGeom>
          <a:solidFill>
            <a:schemeClr val="bg1">
              <a:lumMod val="7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7" name="Grafik 26">
            <a:extLst>
              <a:ext uri="{FF2B5EF4-FFF2-40B4-BE49-F238E27FC236}">
                <a16:creationId xmlns:a16="http://schemas.microsoft.com/office/drawing/2014/main" id="{96C7EAE5-608F-C185-34C0-8DC1B3C0E4A1}"/>
              </a:ext>
            </a:extLst>
          </p:cNvPr>
          <p:cNvPicPr>
            <a:picLocks noChangeAspect="1"/>
          </p:cNvPicPr>
          <p:nvPr/>
        </p:nvPicPr>
        <p:blipFill>
          <a:blip r:embed="rId6"/>
          <a:stretch>
            <a:fillRect/>
          </a:stretch>
        </p:blipFill>
        <p:spPr>
          <a:xfrm>
            <a:off x="9146227" y="5037700"/>
            <a:ext cx="1019998" cy="1479944"/>
          </a:xfrm>
          <a:prstGeom prst="rect">
            <a:avLst/>
          </a:prstGeom>
        </p:spPr>
      </p:pic>
      <p:cxnSp>
        <p:nvCxnSpPr>
          <p:cNvPr id="34" name="Straight Arrow Connector 33">
            <a:extLst>
              <a:ext uri="{FF2B5EF4-FFF2-40B4-BE49-F238E27FC236}">
                <a16:creationId xmlns:a16="http://schemas.microsoft.com/office/drawing/2014/main" id="{BFD818CB-7E26-4215-AC04-98C4B3943EC3}"/>
              </a:ext>
            </a:extLst>
          </p:cNvPr>
          <p:cNvCxnSpPr>
            <a:cxnSpLocks/>
            <a:stCxn id="38" idx="3"/>
          </p:cNvCxnSpPr>
          <p:nvPr/>
        </p:nvCxnSpPr>
        <p:spPr>
          <a:xfrm>
            <a:off x="9130628" y="3533245"/>
            <a:ext cx="670034" cy="401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E073CF22-495F-41C9-AD86-E59075B36EA6}"/>
              </a:ext>
            </a:extLst>
          </p:cNvPr>
          <p:cNvSpPr txBox="1"/>
          <p:nvPr/>
        </p:nvSpPr>
        <p:spPr>
          <a:xfrm>
            <a:off x="7908667" y="3371662"/>
            <a:ext cx="1221961" cy="323165"/>
          </a:xfrm>
          <a:prstGeom prst="rect">
            <a:avLst/>
          </a:prstGeom>
          <a:noFill/>
        </p:spPr>
        <p:txBody>
          <a:bodyPr wrap="square" rtlCol="0">
            <a:spAutoFit/>
          </a:bodyPr>
          <a:lstStyle/>
          <a:p>
            <a:pPr algn="ctr"/>
            <a:r>
              <a:rPr lang="de-CH" sz="1500" dirty="0"/>
              <a:t>Test Subject</a:t>
            </a:r>
            <a:endParaRPr lang="en-CH" sz="1500" dirty="0"/>
          </a:p>
        </p:txBody>
      </p:sp>
      <p:pic>
        <p:nvPicPr>
          <p:cNvPr id="35" name="Picture 34">
            <a:extLst>
              <a:ext uri="{FF2B5EF4-FFF2-40B4-BE49-F238E27FC236}">
                <a16:creationId xmlns:a16="http://schemas.microsoft.com/office/drawing/2014/main" id="{B7F14CD5-AF5D-4D59-A85A-19BBAB7DCBB0}"/>
              </a:ext>
            </a:extLst>
          </p:cNvPr>
          <p:cNvPicPr>
            <a:picLocks noChangeAspect="1"/>
          </p:cNvPicPr>
          <p:nvPr/>
        </p:nvPicPr>
        <p:blipFill rotWithShape="1">
          <a:blip r:embed="rId7"/>
          <a:srcRect t="2953" b="1775"/>
          <a:stretch/>
        </p:blipFill>
        <p:spPr>
          <a:xfrm>
            <a:off x="13083600" y="3224812"/>
            <a:ext cx="8396880" cy="3258057"/>
          </a:xfrm>
          <a:prstGeom prst="rect">
            <a:avLst/>
          </a:prstGeom>
        </p:spPr>
      </p:pic>
      <p:pic>
        <p:nvPicPr>
          <p:cNvPr id="42" name="Picture 41">
            <a:extLst>
              <a:ext uri="{FF2B5EF4-FFF2-40B4-BE49-F238E27FC236}">
                <a16:creationId xmlns:a16="http://schemas.microsoft.com/office/drawing/2014/main" id="{A424E0E1-7DC9-471D-ADD7-9D847DF7872B}"/>
              </a:ext>
            </a:extLst>
          </p:cNvPr>
          <p:cNvPicPr>
            <a:picLocks noChangeAspect="1"/>
          </p:cNvPicPr>
          <p:nvPr/>
        </p:nvPicPr>
        <p:blipFill>
          <a:blip r:embed="rId8"/>
          <a:stretch>
            <a:fillRect/>
          </a:stretch>
        </p:blipFill>
        <p:spPr>
          <a:xfrm>
            <a:off x="13066951" y="-2459023"/>
            <a:ext cx="12192000" cy="5103628"/>
          </a:xfrm>
          <a:prstGeom prst="rect">
            <a:avLst/>
          </a:prstGeom>
        </p:spPr>
      </p:pic>
      <p:grpSp>
        <p:nvGrpSpPr>
          <p:cNvPr id="39" name="Group 30">
            <a:extLst>
              <a:ext uri="{FF2B5EF4-FFF2-40B4-BE49-F238E27FC236}">
                <a16:creationId xmlns:a16="http://schemas.microsoft.com/office/drawing/2014/main" id="{453FF8D9-1738-4111-A300-27A2D4F76C06}"/>
              </a:ext>
            </a:extLst>
          </p:cNvPr>
          <p:cNvGrpSpPr/>
          <p:nvPr/>
        </p:nvGrpSpPr>
        <p:grpSpPr>
          <a:xfrm>
            <a:off x="10983912" y="394704"/>
            <a:ext cx="476250" cy="476250"/>
            <a:chOff x="10494165" y="4705696"/>
            <a:chExt cx="476250" cy="476250"/>
          </a:xfrm>
        </p:grpSpPr>
        <p:pic>
          <p:nvPicPr>
            <p:cNvPr id="40" name="Grafik 9">
              <a:extLst>
                <a:ext uri="{FF2B5EF4-FFF2-40B4-BE49-F238E27FC236}">
                  <a16:creationId xmlns:a16="http://schemas.microsoft.com/office/drawing/2014/main" id="{D67115FD-E510-4136-B2BA-C2BA437474A6}"/>
                </a:ext>
              </a:extLst>
            </p:cNvPr>
            <p:cNvPicPr>
              <a:picLocks noChangeAspect="1"/>
            </p:cNvPicPr>
            <p:nvPr/>
          </p:nvPicPr>
          <p:blipFill>
            <a:blip r:embed="rId9"/>
            <a:stretch>
              <a:fillRect/>
            </a:stretch>
          </p:blipFill>
          <p:spPr>
            <a:xfrm>
              <a:off x="10494165" y="4705696"/>
              <a:ext cx="476250" cy="476250"/>
            </a:xfrm>
            <a:prstGeom prst="rect">
              <a:avLst/>
            </a:prstGeom>
          </p:spPr>
        </p:pic>
        <p:sp>
          <p:nvSpPr>
            <p:cNvPr id="41" name="Freeform: Shape 32">
              <a:extLst>
                <a:ext uri="{FF2B5EF4-FFF2-40B4-BE49-F238E27FC236}">
                  <a16:creationId xmlns:a16="http://schemas.microsoft.com/office/drawing/2014/main" id="{DD9E6EF1-3415-4065-8169-E943BE41D36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6" name="Straight Connector 33">
              <a:extLst>
                <a:ext uri="{FF2B5EF4-FFF2-40B4-BE49-F238E27FC236}">
                  <a16:creationId xmlns:a16="http://schemas.microsoft.com/office/drawing/2014/main" id="{F67ED6EF-6A2B-4504-9FEA-CE3E375B3E61}"/>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34">
              <a:extLst>
                <a:ext uri="{FF2B5EF4-FFF2-40B4-BE49-F238E27FC236}">
                  <a16:creationId xmlns:a16="http://schemas.microsoft.com/office/drawing/2014/main" id="{5666DDFB-8578-4AD0-BF85-9A87753E6B40}"/>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0" name="Oval 35">
              <a:extLst>
                <a:ext uri="{FF2B5EF4-FFF2-40B4-BE49-F238E27FC236}">
                  <a16:creationId xmlns:a16="http://schemas.microsoft.com/office/drawing/2014/main" id="{D4D1FCA6-76A0-4E59-882D-7B730BFE8AE1}"/>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36">
              <a:extLst>
                <a:ext uri="{FF2B5EF4-FFF2-40B4-BE49-F238E27FC236}">
                  <a16:creationId xmlns:a16="http://schemas.microsoft.com/office/drawing/2014/main" id="{A44EAE3A-7AA8-4669-8A0B-417037BF7B8C}"/>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52" name="Gruppieren 93">
            <a:extLst>
              <a:ext uri="{FF2B5EF4-FFF2-40B4-BE49-F238E27FC236}">
                <a16:creationId xmlns:a16="http://schemas.microsoft.com/office/drawing/2014/main" id="{6F81A3D5-A307-4E05-8220-C1C0DBD971F3}"/>
              </a:ext>
            </a:extLst>
          </p:cNvPr>
          <p:cNvGrpSpPr/>
          <p:nvPr/>
        </p:nvGrpSpPr>
        <p:grpSpPr>
          <a:xfrm>
            <a:off x="9195947" y="293354"/>
            <a:ext cx="476250" cy="578795"/>
            <a:chOff x="10384631" y="2577393"/>
            <a:chExt cx="476250" cy="578795"/>
          </a:xfrm>
        </p:grpSpPr>
        <p:pic>
          <p:nvPicPr>
            <p:cNvPr id="53" name="Grafik 31">
              <a:extLst>
                <a:ext uri="{FF2B5EF4-FFF2-40B4-BE49-F238E27FC236}">
                  <a16:creationId xmlns:a16="http://schemas.microsoft.com/office/drawing/2014/main" id="{6E913C77-EA28-4CD2-9B5B-FF824D6DDF9A}"/>
                </a:ext>
              </a:extLst>
            </p:cNvPr>
            <p:cNvPicPr>
              <a:picLocks noChangeAspect="1"/>
            </p:cNvPicPr>
            <p:nvPr/>
          </p:nvPicPr>
          <p:blipFill>
            <a:blip r:embed="rId9"/>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E9895E09-C1BA-4E47-8B42-D28468519E5E}"/>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5" name="Gerader Verbinder 56">
              <a:extLst>
                <a:ext uri="{FF2B5EF4-FFF2-40B4-BE49-F238E27FC236}">
                  <a16:creationId xmlns:a16="http://schemas.microsoft.com/office/drawing/2014/main" id="{189B27EB-808D-4B5D-93CA-EFC349E4AD05}"/>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Gerader Verbinder 58">
              <a:extLst>
                <a:ext uri="{FF2B5EF4-FFF2-40B4-BE49-F238E27FC236}">
                  <a16:creationId xmlns:a16="http://schemas.microsoft.com/office/drawing/2014/main" id="{C3029B2B-87E8-4F52-80C7-5A6B2394F2E7}"/>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Gerader Verbinder 61">
              <a:extLst>
                <a:ext uri="{FF2B5EF4-FFF2-40B4-BE49-F238E27FC236}">
                  <a16:creationId xmlns:a16="http://schemas.microsoft.com/office/drawing/2014/main" id="{42BC2DF4-7E7A-483B-BFD9-5358577D466C}"/>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Gerader Verbinder 66">
              <a:extLst>
                <a:ext uri="{FF2B5EF4-FFF2-40B4-BE49-F238E27FC236}">
                  <a16:creationId xmlns:a16="http://schemas.microsoft.com/office/drawing/2014/main" id="{5FE547EC-3FE9-4C69-9CA2-8FF5EB49FB5C}"/>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67">
              <a:extLst>
                <a:ext uri="{FF2B5EF4-FFF2-40B4-BE49-F238E27FC236}">
                  <a16:creationId xmlns:a16="http://schemas.microsoft.com/office/drawing/2014/main" id="{4A80CEBD-7725-403C-9328-8AE0F9AD2D5F}"/>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60" name="Gruppieren 95">
            <a:extLst>
              <a:ext uri="{FF2B5EF4-FFF2-40B4-BE49-F238E27FC236}">
                <a16:creationId xmlns:a16="http://schemas.microsoft.com/office/drawing/2014/main" id="{83E39323-2BFB-4D4F-84C1-E0658B6495D5}"/>
              </a:ext>
            </a:extLst>
          </p:cNvPr>
          <p:cNvGrpSpPr/>
          <p:nvPr/>
        </p:nvGrpSpPr>
        <p:grpSpPr>
          <a:xfrm>
            <a:off x="10065523" y="299760"/>
            <a:ext cx="526363" cy="571194"/>
            <a:chOff x="10384631" y="3941056"/>
            <a:chExt cx="526363" cy="571194"/>
          </a:xfrm>
        </p:grpSpPr>
        <p:pic>
          <p:nvPicPr>
            <p:cNvPr id="61" name="Grafik 43">
              <a:extLst>
                <a:ext uri="{FF2B5EF4-FFF2-40B4-BE49-F238E27FC236}">
                  <a16:creationId xmlns:a16="http://schemas.microsoft.com/office/drawing/2014/main" id="{7BAE1122-4764-4B6D-B51F-BC5DCBF6DA88}"/>
                </a:ext>
              </a:extLst>
            </p:cNvPr>
            <p:cNvPicPr>
              <a:picLocks noChangeAspect="1"/>
            </p:cNvPicPr>
            <p:nvPr/>
          </p:nvPicPr>
          <p:blipFill>
            <a:blip r:embed="rId9"/>
            <a:stretch>
              <a:fillRect/>
            </a:stretch>
          </p:blipFill>
          <p:spPr>
            <a:xfrm>
              <a:off x="10384631" y="4036000"/>
              <a:ext cx="476250" cy="476250"/>
            </a:xfrm>
            <a:prstGeom prst="rect">
              <a:avLst/>
            </a:prstGeom>
          </p:spPr>
        </p:pic>
        <p:grpSp>
          <p:nvGrpSpPr>
            <p:cNvPr id="62" name="Gruppieren 94">
              <a:extLst>
                <a:ext uri="{FF2B5EF4-FFF2-40B4-BE49-F238E27FC236}">
                  <a16:creationId xmlns:a16="http://schemas.microsoft.com/office/drawing/2014/main" id="{3ADD05C4-1A1C-4E2B-BE33-95439D912127}"/>
                </a:ext>
              </a:extLst>
            </p:cNvPr>
            <p:cNvGrpSpPr/>
            <p:nvPr/>
          </p:nvGrpSpPr>
          <p:grpSpPr>
            <a:xfrm>
              <a:off x="10421226" y="3941056"/>
              <a:ext cx="489768" cy="262557"/>
              <a:chOff x="10421226" y="3941056"/>
              <a:chExt cx="489768" cy="262557"/>
            </a:xfrm>
          </p:grpSpPr>
          <p:sp>
            <p:nvSpPr>
              <p:cNvPr id="63" name="Freihandform: Form 52">
                <a:extLst>
                  <a:ext uri="{FF2B5EF4-FFF2-40B4-BE49-F238E27FC236}">
                    <a16:creationId xmlns:a16="http://schemas.microsoft.com/office/drawing/2014/main" id="{8B731B0D-7995-4993-BD29-8E30BDF91B7E}"/>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4" name="Gerader Verbinder 71">
                <a:extLst>
                  <a:ext uri="{FF2B5EF4-FFF2-40B4-BE49-F238E27FC236}">
                    <a16:creationId xmlns:a16="http://schemas.microsoft.com/office/drawing/2014/main" id="{A3C96932-174F-43C3-9793-5256929BAD21}"/>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Gerader Verbinder 72">
                <a:extLst>
                  <a:ext uri="{FF2B5EF4-FFF2-40B4-BE49-F238E27FC236}">
                    <a16:creationId xmlns:a16="http://schemas.microsoft.com/office/drawing/2014/main" id="{9AC57BA6-DBC2-400D-BBE3-F9E1F50B0A47}"/>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Gerader Verbinder 73">
                <a:extLst>
                  <a:ext uri="{FF2B5EF4-FFF2-40B4-BE49-F238E27FC236}">
                    <a16:creationId xmlns:a16="http://schemas.microsoft.com/office/drawing/2014/main" id="{A5FD1C2A-9BAD-45E2-94AE-5FE934D4DECB}"/>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74">
                <a:extLst>
                  <a:ext uri="{FF2B5EF4-FFF2-40B4-BE49-F238E27FC236}">
                    <a16:creationId xmlns:a16="http://schemas.microsoft.com/office/drawing/2014/main" id="{BDEB0DF3-8A52-45C4-BED5-97E4769F9325}"/>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75">
                <a:extLst>
                  <a:ext uri="{FF2B5EF4-FFF2-40B4-BE49-F238E27FC236}">
                    <a16:creationId xmlns:a16="http://schemas.microsoft.com/office/drawing/2014/main" id="{B2F4A0C0-8099-43A6-AF66-3D45C28B44F2}"/>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69" name="Freihandform: Form 91">
                <a:extLst>
                  <a:ext uri="{FF2B5EF4-FFF2-40B4-BE49-F238E27FC236}">
                    <a16:creationId xmlns:a16="http://schemas.microsoft.com/office/drawing/2014/main" id="{47315E49-1D81-4E18-9EA5-55D470A0225F}"/>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Ellipse 92">
                <a:extLst>
                  <a:ext uri="{FF2B5EF4-FFF2-40B4-BE49-F238E27FC236}">
                    <a16:creationId xmlns:a16="http://schemas.microsoft.com/office/drawing/2014/main" id="{43F2421E-7D45-49F8-9BAE-815146CDCEA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69496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36" grpId="0"/>
      <p:bldP spid="37" grpId="0"/>
      <p:bldP spid="43" grpId="0" animBg="1"/>
      <p:bldP spid="44"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a:t>
            </a:r>
            <a:endParaRPr lang="de-CH" dirty="0"/>
          </a:p>
        </p:txBody>
      </p:sp>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a:xfrm>
            <a:off x="731837" y="1412875"/>
            <a:ext cx="6318443" cy="4680000"/>
          </a:xfrm>
        </p:spPr>
        <p:txBody>
          <a:bodyPr/>
          <a:lstStyle/>
          <a:p>
            <a:pPr marL="0" indent="0">
              <a:buNone/>
            </a:pPr>
            <a:endParaRPr lang="de-CH" dirty="0"/>
          </a:p>
          <a:p>
            <a:pPr marL="0" indent="0">
              <a:buNone/>
            </a:pPr>
            <a:r>
              <a:rPr lang="de-CH" b="1" dirty="0"/>
              <a:t>Task: </a:t>
            </a:r>
            <a:r>
              <a:rPr lang="de-CH" dirty="0"/>
              <a:t>	User </a:t>
            </a:r>
            <a:r>
              <a:rPr lang="de-CH" dirty="0" err="1"/>
              <a:t>is</a:t>
            </a:r>
            <a:r>
              <a:rPr lang="de-CH" dirty="0"/>
              <a:t> </a:t>
            </a:r>
            <a:r>
              <a:rPr lang="de-CH" dirty="0" err="1"/>
              <a:t>asked</a:t>
            </a:r>
            <a:r>
              <a:rPr lang="de-CH" dirty="0"/>
              <a:t> to </a:t>
            </a:r>
            <a:r>
              <a:rPr lang="de-CH" dirty="0" err="1"/>
              <a:t>look</a:t>
            </a:r>
            <a:r>
              <a:rPr lang="de-CH" dirty="0"/>
              <a:t> </a:t>
            </a:r>
            <a:r>
              <a:rPr lang="de-CH" dirty="0" err="1"/>
              <a:t>left</a:t>
            </a:r>
            <a:r>
              <a:rPr lang="de-CH" dirty="0"/>
              <a:t> &amp; </a:t>
            </a:r>
            <a:r>
              <a:rPr lang="de-CH" dirty="0" err="1"/>
              <a:t>right</a:t>
            </a:r>
            <a:r>
              <a:rPr lang="de-CH" dirty="0"/>
              <a:t> &amp; </a:t>
            </a:r>
            <a:r>
              <a:rPr lang="de-CH" dirty="0" err="1"/>
              <a:t>up</a:t>
            </a:r>
            <a:r>
              <a:rPr lang="de-CH" dirty="0"/>
              <a:t> &amp; down 	starting from a </a:t>
            </a:r>
            <a:r>
              <a:rPr lang="de-CH" dirty="0" err="1"/>
              <a:t>defined</a:t>
            </a:r>
            <a:r>
              <a:rPr lang="de-CH" dirty="0"/>
              <a:t> </a:t>
            </a:r>
            <a:r>
              <a:rPr lang="de-CH" dirty="0" err="1"/>
              <a:t>calibration</a:t>
            </a:r>
            <a:r>
              <a:rPr lang="de-CH" dirty="0"/>
              <a:t> </a:t>
            </a:r>
            <a:r>
              <a:rPr lang="de-CH" dirty="0" err="1"/>
              <a:t>point</a:t>
            </a:r>
            <a:endParaRPr lang="de-CH" dirty="0"/>
          </a:p>
          <a:p>
            <a:pPr marL="0" indent="0">
              <a:buNone/>
            </a:pPr>
            <a:endParaRPr lang="de-CH" dirty="0"/>
          </a:p>
          <a:p>
            <a:pPr marL="0" indent="0">
              <a:buNone/>
            </a:pPr>
            <a:endParaRPr lang="de-CH" dirty="0"/>
          </a:p>
          <a:p>
            <a:pPr marL="0" indent="0">
              <a:buNone/>
            </a:pPr>
            <a:r>
              <a:rPr lang="de-CH" b="1" dirty="0"/>
              <a:t>Goal:</a:t>
            </a:r>
            <a:r>
              <a:rPr lang="de-CH" dirty="0"/>
              <a:t> 	Get </a:t>
            </a:r>
            <a:r>
              <a:rPr lang="de-CH" dirty="0" err="1"/>
              <a:t>user</a:t>
            </a:r>
            <a:r>
              <a:rPr lang="de-CH" dirty="0"/>
              <a:t> to </a:t>
            </a:r>
            <a:r>
              <a:rPr lang="de-CH" dirty="0" err="1"/>
              <a:t>accustomed</a:t>
            </a:r>
            <a:r>
              <a:rPr lang="de-CH" dirty="0"/>
              <a:t> to their </a:t>
            </a:r>
            <a:r>
              <a:rPr lang="de-CH" dirty="0" err="1"/>
              <a:t>current</a:t>
            </a:r>
            <a:r>
              <a:rPr lang="de-CH" dirty="0"/>
              <a:t> </a:t>
            </a:r>
            <a:r>
              <a:rPr lang="de-CH" dirty="0" err="1"/>
              <a:t>surrounding</a:t>
            </a:r>
            <a:r>
              <a:rPr lang="de-CH" dirty="0"/>
              <a:t> 	and potentially already </a:t>
            </a:r>
            <a:r>
              <a:rPr lang="de-CH" dirty="0" err="1"/>
              <a:t>analyse</a:t>
            </a:r>
            <a:r>
              <a:rPr lang="de-CH" dirty="0"/>
              <a:t> potential </a:t>
            </a:r>
            <a:r>
              <a:rPr lang="de-CH" dirty="0" err="1"/>
              <a:t>movement</a:t>
            </a:r>
            <a:r>
              <a:rPr lang="de-CH" dirty="0"/>
              <a:t> 	</a:t>
            </a:r>
            <a:r>
              <a:rPr lang="de-CH" dirty="0" err="1"/>
              <a:t>differences</a:t>
            </a:r>
            <a:r>
              <a:rPr lang="de-CH" dirty="0"/>
              <a:t> between </a:t>
            </a:r>
            <a:r>
              <a:rPr lang="de-CH" dirty="0" err="1"/>
              <a:t>the</a:t>
            </a:r>
            <a:r>
              <a:rPr lang="de-CH" dirty="0"/>
              <a:t> different </a:t>
            </a:r>
            <a:r>
              <a:rPr lang="de-CH" dirty="0" err="1"/>
              <a:t>test</a:t>
            </a:r>
            <a:r>
              <a:rPr lang="de-CH" dirty="0"/>
              <a:t> </a:t>
            </a:r>
            <a:r>
              <a:rPr lang="de-CH" dirty="0" err="1"/>
              <a:t>conditions</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29</a:t>
            </a:fld>
            <a:endParaRPr lang="de-CH" noProof="0"/>
          </a:p>
        </p:txBody>
      </p:sp>
      <p:grpSp>
        <p:nvGrpSpPr>
          <p:cNvPr id="29" name="Group 28">
            <a:extLst>
              <a:ext uri="{FF2B5EF4-FFF2-40B4-BE49-F238E27FC236}">
                <a16:creationId xmlns:a16="http://schemas.microsoft.com/office/drawing/2014/main" id="{1825E082-D6CF-4BBF-A400-9F03AC0A3796}"/>
              </a:ext>
            </a:extLst>
          </p:cNvPr>
          <p:cNvGrpSpPr>
            <a:grpSpLocks noChangeAspect="1"/>
          </p:cNvGrpSpPr>
          <p:nvPr/>
        </p:nvGrpSpPr>
        <p:grpSpPr>
          <a:xfrm>
            <a:off x="7630172" y="1611960"/>
            <a:ext cx="3668701" cy="2707409"/>
            <a:chOff x="731837" y="4757765"/>
            <a:chExt cx="1647440" cy="1215769"/>
          </a:xfrm>
        </p:grpSpPr>
        <p:grpSp>
          <p:nvGrpSpPr>
            <p:cNvPr id="18" name="Group 17">
              <a:extLst>
                <a:ext uri="{FF2B5EF4-FFF2-40B4-BE49-F238E27FC236}">
                  <a16:creationId xmlns:a16="http://schemas.microsoft.com/office/drawing/2014/main" id="{B022FF77-CB92-419A-8D2B-B25AEE8773E8}"/>
                </a:ext>
              </a:extLst>
            </p:cNvPr>
            <p:cNvGrpSpPr/>
            <p:nvPr/>
          </p:nvGrpSpPr>
          <p:grpSpPr>
            <a:xfrm>
              <a:off x="731837" y="4757765"/>
              <a:ext cx="1601722" cy="1215769"/>
              <a:chOff x="731837" y="4757765"/>
              <a:chExt cx="1601722" cy="1215769"/>
            </a:xfrm>
          </p:grpSpPr>
          <p:grpSp>
            <p:nvGrpSpPr>
              <p:cNvPr id="13" name="Gruppieren 12">
                <a:extLst>
                  <a:ext uri="{FF2B5EF4-FFF2-40B4-BE49-F238E27FC236}">
                    <a16:creationId xmlns:a16="http://schemas.microsoft.com/office/drawing/2014/main" id="{E8B73766-8EDC-2F8C-6E0F-58A63F5F0815}"/>
                  </a:ext>
                </a:extLst>
              </p:cNvPr>
              <p:cNvGrpSpPr/>
              <p:nvPr/>
            </p:nvGrpSpPr>
            <p:grpSpPr>
              <a:xfrm>
                <a:off x="731837" y="4757765"/>
                <a:ext cx="1024079" cy="1215769"/>
                <a:chOff x="6941768" y="4605365"/>
                <a:chExt cx="1024079" cy="1215769"/>
              </a:xfrm>
            </p:grpSpPr>
            <p:grpSp>
              <p:nvGrpSpPr>
                <p:cNvPr id="7" name="Gruppieren 6">
                  <a:extLst>
                    <a:ext uri="{FF2B5EF4-FFF2-40B4-BE49-F238E27FC236}">
                      <a16:creationId xmlns:a16="http://schemas.microsoft.com/office/drawing/2014/main" id="{1BC8DF8F-6D09-4CED-4530-2F28724EF056}"/>
                    </a:ext>
                  </a:extLst>
                </p:cNvPr>
                <p:cNvGrpSpPr/>
                <p:nvPr/>
              </p:nvGrpSpPr>
              <p:grpSpPr>
                <a:xfrm>
                  <a:off x="6941768" y="4605365"/>
                  <a:ext cx="1024079" cy="1215769"/>
                  <a:chOff x="8841688" y="4198965"/>
                  <a:chExt cx="1024079" cy="1215769"/>
                </a:xfrm>
              </p:grpSpPr>
              <p:pic>
                <p:nvPicPr>
                  <p:cNvPr id="8" name="Grafik 7">
                    <a:extLst>
                      <a:ext uri="{FF2B5EF4-FFF2-40B4-BE49-F238E27FC236}">
                        <a16:creationId xmlns:a16="http://schemas.microsoft.com/office/drawing/2014/main" id="{30A00BED-F150-36FA-29F8-4CC155CD85DE}"/>
                      </a:ext>
                    </a:extLst>
                  </p:cNvPr>
                  <p:cNvPicPr>
                    <a:picLocks noChangeAspect="1"/>
                  </p:cNvPicPr>
                  <p:nvPr/>
                </p:nvPicPr>
                <p:blipFill>
                  <a:blip r:embed="rId3"/>
                  <a:stretch>
                    <a:fillRect/>
                  </a:stretch>
                </p:blipFill>
                <p:spPr>
                  <a:xfrm>
                    <a:off x="8841688" y="4584277"/>
                    <a:ext cx="476250" cy="476250"/>
                  </a:xfrm>
                  <a:prstGeom prst="rect">
                    <a:avLst/>
                  </a:prstGeom>
                </p:spPr>
              </p:pic>
              <p:sp>
                <p:nvSpPr>
                  <p:cNvPr id="9" name="Bogen 8">
                    <a:extLst>
                      <a:ext uri="{FF2B5EF4-FFF2-40B4-BE49-F238E27FC236}">
                        <a16:creationId xmlns:a16="http://schemas.microsoft.com/office/drawing/2014/main" id="{1BE60023-066A-B30C-C738-31B9E3913910}"/>
                      </a:ext>
                    </a:extLst>
                  </p:cNvPr>
                  <p:cNvSpPr/>
                  <p:nvPr/>
                </p:nvSpPr>
                <p:spPr>
                  <a:xfrm>
                    <a:off x="8864721" y="4198965"/>
                    <a:ext cx="1001046"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2" name="Bogen 11">
                  <a:extLst>
                    <a:ext uri="{FF2B5EF4-FFF2-40B4-BE49-F238E27FC236}">
                      <a16:creationId xmlns:a16="http://schemas.microsoft.com/office/drawing/2014/main" id="{93F61610-3F1E-66EB-E721-6E21EEEE38F8}"/>
                    </a:ext>
                  </a:extLst>
                </p:cNvPr>
                <p:cNvSpPr/>
                <p:nvPr/>
              </p:nvSpPr>
              <p:spPr>
                <a:xfrm>
                  <a:off x="6964801" y="4937760"/>
                  <a:ext cx="1001046" cy="476250"/>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cxnSp>
            <p:nvCxnSpPr>
              <p:cNvPr id="15" name="Straight Connector 14">
                <a:extLst>
                  <a:ext uri="{FF2B5EF4-FFF2-40B4-BE49-F238E27FC236}">
                    <a16:creationId xmlns:a16="http://schemas.microsoft.com/office/drawing/2014/main" id="{8791A5F1-0A33-44DC-8D3D-AF9A55E60B91}"/>
                  </a:ext>
                </a:extLst>
              </p:cNvPr>
              <p:cNvCxnSpPr>
                <a:cxnSpLocks/>
                <a:endCxn id="28" idx="0"/>
              </p:cNvCxnSpPr>
              <p:nvPr/>
            </p:nvCxnSpPr>
            <p:spPr>
              <a:xfrm>
                <a:off x="1162050" y="5314950"/>
                <a:ext cx="1171509" cy="0"/>
              </a:xfrm>
              <a:prstGeom prst="line">
                <a:avLst/>
              </a:prstGeom>
              <a:ln w="6350">
                <a:prstDash val="lgDash"/>
              </a:ln>
            </p:spPr>
            <p:style>
              <a:lnRef idx="1">
                <a:schemeClr val="dk1"/>
              </a:lnRef>
              <a:fillRef idx="0">
                <a:schemeClr val="dk1"/>
              </a:fillRef>
              <a:effectRef idx="0">
                <a:schemeClr val="dk1"/>
              </a:effectRef>
              <a:fontRef idx="minor">
                <a:schemeClr val="tx1"/>
              </a:fontRef>
            </p:style>
          </p:cxnSp>
        </p:grpSp>
        <p:pic>
          <p:nvPicPr>
            <p:cNvPr id="23" name="Grafik 48">
              <a:extLst>
                <a:ext uri="{FF2B5EF4-FFF2-40B4-BE49-F238E27FC236}">
                  <a16:creationId xmlns:a16="http://schemas.microsoft.com/office/drawing/2014/main" id="{75791B05-B8D6-4CFE-8995-73566E4FD42B}"/>
                </a:ext>
              </a:extLst>
            </p:cNvPr>
            <p:cNvPicPr>
              <a:picLocks noChangeAspect="1"/>
            </p:cNvPicPr>
            <p:nvPr/>
          </p:nvPicPr>
          <p:blipFill>
            <a:blip r:embed="rId3"/>
            <a:stretch>
              <a:fillRect/>
            </a:stretch>
          </p:blipFill>
          <p:spPr>
            <a:xfrm>
              <a:off x="731837" y="5147404"/>
              <a:ext cx="476250" cy="476250"/>
            </a:xfrm>
            <a:prstGeom prst="rect">
              <a:avLst/>
            </a:prstGeom>
          </p:spPr>
        </p:pic>
        <p:sp>
          <p:nvSpPr>
            <p:cNvPr id="28" name="Ellipse 49">
              <a:extLst>
                <a:ext uri="{FF2B5EF4-FFF2-40B4-BE49-F238E27FC236}">
                  <a16:creationId xmlns:a16="http://schemas.microsoft.com/office/drawing/2014/main" id="{D7D48A52-7700-4EE4-9622-00A9E4484B0D}"/>
                </a:ext>
              </a:extLst>
            </p:cNvPr>
            <p:cNvSpPr/>
            <p:nvPr/>
          </p:nvSpPr>
          <p:spPr>
            <a:xfrm rot="16200000">
              <a:off x="2280218" y="5292090"/>
              <a:ext cx="152400"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4AA923E4-5CA3-4FFE-BB5A-7BF328DCF608}"/>
              </a:ext>
            </a:extLst>
          </p:cNvPr>
          <p:cNvGrpSpPr/>
          <p:nvPr/>
        </p:nvGrpSpPr>
        <p:grpSpPr>
          <a:xfrm>
            <a:off x="7922525" y="5151052"/>
            <a:ext cx="218364" cy="85647"/>
            <a:chOff x="9593718" y="6366441"/>
            <a:chExt cx="107764" cy="32329"/>
          </a:xfrm>
        </p:grpSpPr>
        <p:cxnSp>
          <p:nvCxnSpPr>
            <p:cNvPr id="21" name="Straight Connector 20">
              <a:extLst>
                <a:ext uri="{FF2B5EF4-FFF2-40B4-BE49-F238E27FC236}">
                  <a16:creationId xmlns:a16="http://schemas.microsoft.com/office/drawing/2014/main" id="{C21A1E45-BB26-488A-BBEC-EF04CF7E6FE7}"/>
                </a:ext>
              </a:extLst>
            </p:cNvPr>
            <p:cNvCxnSpPr>
              <a:cxnSpLocks/>
            </p:cNvCxnSpPr>
            <p:nvPr/>
          </p:nvCxnSpPr>
          <p:spPr>
            <a:xfrm flipH="1"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EB6651-76C6-46CF-84F4-47E78CC81853}"/>
                </a:ext>
              </a:extLst>
            </p:cNvPr>
            <p:cNvCxnSpPr>
              <a:cxnSpLocks/>
            </p:cNvCxnSpPr>
            <p:nvPr/>
          </p:nvCxnSpPr>
          <p:spPr>
            <a:xfrm flipV="1">
              <a:off x="9593718" y="6366441"/>
              <a:ext cx="107764" cy="32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30">
            <a:extLst>
              <a:ext uri="{FF2B5EF4-FFF2-40B4-BE49-F238E27FC236}">
                <a16:creationId xmlns:a16="http://schemas.microsoft.com/office/drawing/2014/main" id="{154D4114-B6B3-4804-BFE8-11274C91F64A}"/>
              </a:ext>
            </a:extLst>
          </p:cNvPr>
          <p:cNvGrpSpPr/>
          <p:nvPr/>
        </p:nvGrpSpPr>
        <p:grpSpPr>
          <a:xfrm>
            <a:off x="10983912" y="394704"/>
            <a:ext cx="476250" cy="476250"/>
            <a:chOff x="10494165" y="4705696"/>
            <a:chExt cx="476250" cy="476250"/>
          </a:xfrm>
        </p:grpSpPr>
        <p:pic>
          <p:nvPicPr>
            <p:cNvPr id="24" name="Grafik 9">
              <a:extLst>
                <a:ext uri="{FF2B5EF4-FFF2-40B4-BE49-F238E27FC236}">
                  <a16:creationId xmlns:a16="http://schemas.microsoft.com/office/drawing/2014/main" id="{4727DFBD-F79E-458E-B3B7-BC614A38E393}"/>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25" name="Freeform: Shape 32">
              <a:extLst>
                <a:ext uri="{FF2B5EF4-FFF2-40B4-BE49-F238E27FC236}">
                  <a16:creationId xmlns:a16="http://schemas.microsoft.com/office/drawing/2014/main" id="{256CC37A-10C8-4D85-98E2-294EDF35AA6E}"/>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6" name="Straight Connector 33">
              <a:extLst>
                <a:ext uri="{FF2B5EF4-FFF2-40B4-BE49-F238E27FC236}">
                  <a16:creationId xmlns:a16="http://schemas.microsoft.com/office/drawing/2014/main" id="{AFF47D79-22E3-4EBB-A5A8-48BDF1012C6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34">
              <a:extLst>
                <a:ext uri="{FF2B5EF4-FFF2-40B4-BE49-F238E27FC236}">
                  <a16:creationId xmlns:a16="http://schemas.microsoft.com/office/drawing/2014/main" id="{FA0AB8CA-7314-4988-A41F-93D83632180B}"/>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Oval 35">
              <a:extLst>
                <a:ext uri="{FF2B5EF4-FFF2-40B4-BE49-F238E27FC236}">
                  <a16:creationId xmlns:a16="http://schemas.microsoft.com/office/drawing/2014/main" id="{58FA0EC6-01F6-4275-81B6-773DD01EC038}"/>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Oval 36">
              <a:extLst>
                <a:ext uri="{FF2B5EF4-FFF2-40B4-BE49-F238E27FC236}">
                  <a16:creationId xmlns:a16="http://schemas.microsoft.com/office/drawing/2014/main" id="{D91DC166-F963-4DDE-B2E1-C5F6A13D9E70}"/>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2" name="Gruppieren 93">
            <a:extLst>
              <a:ext uri="{FF2B5EF4-FFF2-40B4-BE49-F238E27FC236}">
                <a16:creationId xmlns:a16="http://schemas.microsoft.com/office/drawing/2014/main" id="{BF3AF383-44FF-4A18-AA7D-731F6088BC02}"/>
              </a:ext>
            </a:extLst>
          </p:cNvPr>
          <p:cNvGrpSpPr/>
          <p:nvPr/>
        </p:nvGrpSpPr>
        <p:grpSpPr>
          <a:xfrm>
            <a:off x="9195947" y="293354"/>
            <a:ext cx="476250" cy="578795"/>
            <a:chOff x="10384631" y="2577393"/>
            <a:chExt cx="476250" cy="578795"/>
          </a:xfrm>
        </p:grpSpPr>
        <p:pic>
          <p:nvPicPr>
            <p:cNvPr id="33" name="Grafik 31">
              <a:extLst>
                <a:ext uri="{FF2B5EF4-FFF2-40B4-BE49-F238E27FC236}">
                  <a16:creationId xmlns:a16="http://schemas.microsoft.com/office/drawing/2014/main" id="{8540CBFA-6507-4201-BCD2-952615609BD1}"/>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34" name="Freihandform: Form 53">
              <a:extLst>
                <a:ext uri="{FF2B5EF4-FFF2-40B4-BE49-F238E27FC236}">
                  <a16:creationId xmlns:a16="http://schemas.microsoft.com/office/drawing/2014/main" id="{5F5EB802-36AF-4035-979C-716F01B65601}"/>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5" name="Gerader Verbinder 56">
              <a:extLst>
                <a:ext uri="{FF2B5EF4-FFF2-40B4-BE49-F238E27FC236}">
                  <a16:creationId xmlns:a16="http://schemas.microsoft.com/office/drawing/2014/main" id="{949E1B65-808D-4E64-842D-CD9E7DAEB600}"/>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Gerader Verbinder 58">
              <a:extLst>
                <a:ext uri="{FF2B5EF4-FFF2-40B4-BE49-F238E27FC236}">
                  <a16:creationId xmlns:a16="http://schemas.microsoft.com/office/drawing/2014/main" id="{B05C497B-0B05-4B78-AB12-2C4F1B48E5D4}"/>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Gerader Verbinder 61">
              <a:extLst>
                <a:ext uri="{FF2B5EF4-FFF2-40B4-BE49-F238E27FC236}">
                  <a16:creationId xmlns:a16="http://schemas.microsoft.com/office/drawing/2014/main" id="{B335E7D8-A4DF-481E-8967-D56A0B06D10D}"/>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Gerader Verbinder 66">
              <a:extLst>
                <a:ext uri="{FF2B5EF4-FFF2-40B4-BE49-F238E27FC236}">
                  <a16:creationId xmlns:a16="http://schemas.microsoft.com/office/drawing/2014/main" id="{3202888E-127E-4D5D-AFC6-A79F0DE7EF26}"/>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Gerader Verbinder 67">
              <a:extLst>
                <a:ext uri="{FF2B5EF4-FFF2-40B4-BE49-F238E27FC236}">
                  <a16:creationId xmlns:a16="http://schemas.microsoft.com/office/drawing/2014/main" id="{4641A9C0-5F30-4CEE-96AF-C916D51C9F5F}"/>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0" name="Gruppieren 95">
            <a:extLst>
              <a:ext uri="{FF2B5EF4-FFF2-40B4-BE49-F238E27FC236}">
                <a16:creationId xmlns:a16="http://schemas.microsoft.com/office/drawing/2014/main" id="{060A91FB-A18B-420A-B0BC-34053A523A6C}"/>
              </a:ext>
            </a:extLst>
          </p:cNvPr>
          <p:cNvGrpSpPr/>
          <p:nvPr/>
        </p:nvGrpSpPr>
        <p:grpSpPr>
          <a:xfrm>
            <a:off x="10065523" y="299760"/>
            <a:ext cx="526363" cy="571194"/>
            <a:chOff x="10384631" y="3941056"/>
            <a:chExt cx="526363" cy="571194"/>
          </a:xfrm>
        </p:grpSpPr>
        <p:pic>
          <p:nvPicPr>
            <p:cNvPr id="41" name="Grafik 43">
              <a:extLst>
                <a:ext uri="{FF2B5EF4-FFF2-40B4-BE49-F238E27FC236}">
                  <a16:creationId xmlns:a16="http://schemas.microsoft.com/office/drawing/2014/main" id="{4669918B-37BD-430D-82B4-23117AB692D2}"/>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42" name="Gruppieren 94">
              <a:extLst>
                <a:ext uri="{FF2B5EF4-FFF2-40B4-BE49-F238E27FC236}">
                  <a16:creationId xmlns:a16="http://schemas.microsoft.com/office/drawing/2014/main" id="{9B585F37-1089-4C53-82F9-33C7D8135E70}"/>
                </a:ext>
              </a:extLst>
            </p:cNvPr>
            <p:cNvGrpSpPr/>
            <p:nvPr/>
          </p:nvGrpSpPr>
          <p:grpSpPr>
            <a:xfrm>
              <a:off x="10421226" y="3941056"/>
              <a:ext cx="489768" cy="262557"/>
              <a:chOff x="10421226" y="3941056"/>
              <a:chExt cx="489768" cy="262557"/>
            </a:xfrm>
          </p:grpSpPr>
          <p:sp>
            <p:nvSpPr>
              <p:cNvPr id="43" name="Freihandform: Form 52">
                <a:extLst>
                  <a:ext uri="{FF2B5EF4-FFF2-40B4-BE49-F238E27FC236}">
                    <a16:creationId xmlns:a16="http://schemas.microsoft.com/office/drawing/2014/main" id="{01278B6B-D085-4DF9-9930-00B3150740DA}"/>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44" name="Gerader Verbinder 71">
                <a:extLst>
                  <a:ext uri="{FF2B5EF4-FFF2-40B4-BE49-F238E27FC236}">
                    <a16:creationId xmlns:a16="http://schemas.microsoft.com/office/drawing/2014/main" id="{56D3789B-BC76-4BBF-AAC8-F04626871C9A}"/>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Gerader Verbinder 72">
                <a:extLst>
                  <a:ext uri="{FF2B5EF4-FFF2-40B4-BE49-F238E27FC236}">
                    <a16:creationId xmlns:a16="http://schemas.microsoft.com/office/drawing/2014/main" id="{A2D02211-BEB8-4DDD-92C9-AE051242333B}"/>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Gerader Verbinder 73">
                <a:extLst>
                  <a:ext uri="{FF2B5EF4-FFF2-40B4-BE49-F238E27FC236}">
                    <a16:creationId xmlns:a16="http://schemas.microsoft.com/office/drawing/2014/main" id="{36C985DB-3D8A-47D6-9C02-00D1967069D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Gerader Verbinder 74">
                <a:extLst>
                  <a:ext uri="{FF2B5EF4-FFF2-40B4-BE49-F238E27FC236}">
                    <a16:creationId xmlns:a16="http://schemas.microsoft.com/office/drawing/2014/main" id="{A95070E8-EF85-4F92-9A7A-F4BBA81F4C81}"/>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Gerader Verbinder 75">
                <a:extLst>
                  <a:ext uri="{FF2B5EF4-FFF2-40B4-BE49-F238E27FC236}">
                    <a16:creationId xmlns:a16="http://schemas.microsoft.com/office/drawing/2014/main" id="{1B0FFD4D-EF02-4474-A423-BF78ABCD9965}"/>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49" name="Freihandform: Form 91">
                <a:extLst>
                  <a:ext uri="{FF2B5EF4-FFF2-40B4-BE49-F238E27FC236}">
                    <a16:creationId xmlns:a16="http://schemas.microsoft.com/office/drawing/2014/main" id="{17D9AE54-B5AA-481D-BD5D-21C33B588661}"/>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e 92">
                <a:extLst>
                  <a:ext uri="{FF2B5EF4-FFF2-40B4-BE49-F238E27FC236}">
                    <a16:creationId xmlns:a16="http://schemas.microsoft.com/office/drawing/2014/main" id="{81D2DA5A-0586-45DE-94D5-8851125D746B}"/>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62247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0" indent="0">
              <a:buNone/>
            </a:pPr>
            <a:endParaRPr lang="de-CH" sz="1300" b="1" dirty="0"/>
          </a:p>
          <a:p>
            <a:pPr marL="0" indent="0">
              <a:buNone/>
            </a:pPr>
            <a:r>
              <a:rPr lang="de-CH" b="1" dirty="0"/>
              <a:t>Human Field </a:t>
            </a:r>
            <a:r>
              <a:rPr lang="de-CH" b="1" dirty="0" err="1"/>
              <a:t>of</a:t>
            </a:r>
            <a:r>
              <a:rPr lang="de-CH" b="1" dirty="0"/>
              <a:t> View (</a:t>
            </a:r>
            <a:r>
              <a:rPr lang="de-CH" b="1" dirty="0" err="1"/>
              <a:t>FoV</a:t>
            </a:r>
            <a:r>
              <a:rPr lang="de-CH" b="1" dirty="0"/>
              <a:t>): 	   </a:t>
            </a:r>
            <a:r>
              <a:rPr lang="de-CH" dirty="0"/>
              <a:t>200° - 220° </a:t>
            </a:r>
            <a:r>
              <a:rPr lang="de-CH" i="1" dirty="0"/>
              <a:t>horizontal </a:t>
            </a:r>
            <a:r>
              <a:rPr lang="de-CH" sz="1000" dirty="0">
                <a:solidFill>
                  <a:schemeClr val="dk1"/>
                </a:solidFill>
              </a:rPr>
              <a:t>[1]</a:t>
            </a:r>
            <a:endParaRPr lang="de-CH" sz="1000" i="1" dirty="0"/>
          </a:p>
          <a:p>
            <a:pPr marL="0" indent="0">
              <a:buNone/>
            </a:pPr>
            <a:r>
              <a:rPr lang="de-CH" dirty="0"/>
              <a:t>				   135° </a:t>
            </a:r>
            <a:r>
              <a:rPr lang="de-CH" i="1" dirty="0" err="1"/>
              <a:t>vertical</a:t>
            </a:r>
            <a:r>
              <a:rPr lang="de-CH" sz="1800" dirty="0">
                <a:solidFill>
                  <a:schemeClr val="dk1"/>
                </a:solidFill>
              </a:rPr>
              <a:t> </a:t>
            </a:r>
            <a:r>
              <a:rPr lang="de-CH" sz="1000" dirty="0">
                <a:solidFill>
                  <a:schemeClr val="dk1"/>
                </a:solidFill>
              </a:rPr>
              <a:t>[1]</a:t>
            </a:r>
          </a:p>
          <a:p>
            <a:pPr marL="0" indent="0">
              <a:buNone/>
            </a:pPr>
            <a:endParaRPr lang="de-CH" sz="1000" i="1" dirty="0"/>
          </a:p>
          <a:p>
            <a:pPr marL="0" indent="0">
              <a:buNone/>
            </a:pPr>
            <a:endParaRPr lang="de-CH" sz="1000" i="1" dirty="0"/>
          </a:p>
          <a:p>
            <a:pPr marL="0" indent="0">
              <a:buNone/>
            </a:pPr>
            <a:endParaRPr lang="de-CH" sz="1000" i="1" dirty="0"/>
          </a:p>
          <a:p>
            <a:pPr marL="0" indent="0">
              <a:buNone/>
            </a:pPr>
            <a:endParaRPr lang="de-CH" sz="100" i="1" dirty="0"/>
          </a:p>
          <a:p>
            <a:pPr marL="0" indent="0">
              <a:buNone/>
            </a:pPr>
            <a:r>
              <a:rPr lang="de-CH" b="1" dirty="0"/>
              <a:t>HTC VIVE Pro Head </a:t>
            </a:r>
            <a:r>
              <a:rPr lang="de-CH" b="1" dirty="0" err="1"/>
              <a:t>Mounted</a:t>
            </a:r>
            <a:r>
              <a:rPr lang="de-CH" dirty="0"/>
              <a:t> 	   110° </a:t>
            </a:r>
            <a:r>
              <a:rPr lang="de-CH" i="1" dirty="0"/>
              <a:t>horizontal </a:t>
            </a:r>
            <a:r>
              <a:rPr lang="de-CH" sz="1000" dirty="0">
                <a:solidFill>
                  <a:schemeClr val="dk1"/>
                </a:solidFill>
              </a:rPr>
              <a:t>[2]</a:t>
            </a:r>
            <a:endParaRPr lang="de-CH" sz="1000" dirty="0"/>
          </a:p>
          <a:p>
            <a:pPr marL="0" indent="0">
              <a:buNone/>
            </a:pPr>
            <a:r>
              <a:rPr lang="de-CH" b="1" dirty="0"/>
              <a:t>Display (HMD) Field </a:t>
            </a:r>
            <a:r>
              <a:rPr lang="de-CH" b="1" dirty="0" err="1"/>
              <a:t>of</a:t>
            </a:r>
            <a:r>
              <a:rPr lang="de-CH" b="1" dirty="0"/>
              <a:t> View (</a:t>
            </a:r>
            <a:r>
              <a:rPr lang="de-CH" b="1" dirty="0" err="1"/>
              <a:t>FoV</a:t>
            </a:r>
            <a:r>
              <a:rPr lang="de-CH" b="1" dirty="0"/>
              <a:t>):    </a:t>
            </a:r>
            <a:r>
              <a:rPr lang="de-CH" dirty="0"/>
              <a:t>98° </a:t>
            </a:r>
            <a:r>
              <a:rPr lang="de-CH" i="1" dirty="0" err="1"/>
              <a:t>vertical</a:t>
            </a:r>
            <a:r>
              <a:rPr lang="de-CH" i="1" dirty="0"/>
              <a:t> </a:t>
            </a:r>
            <a:r>
              <a:rPr lang="de-CH" sz="1000" dirty="0">
                <a:solidFill>
                  <a:schemeClr val="dk1"/>
                </a:solidFill>
              </a:rPr>
              <a:t>[2]</a:t>
            </a:r>
            <a:endParaRPr lang="de-CH" sz="1000" i="1" dirty="0"/>
          </a:p>
          <a:p>
            <a:pPr marL="0" indent="0">
              <a:buNone/>
            </a:pPr>
            <a:endParaRPr lang="de-CH" dirty="0"/>
          </a:p>
          <a:p>
            <a:pPr marL="0" indent="0">
              <a:buNone/>
            </a:pPr>
            <a:endParaRPr lang="de-CH"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368119"/>
            <a:ext cx="11383964"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de-CH" sz="1000" dirty="0">
                <a:solidFill>
                  <a:schemeClr val="dk1"/>
                </a:solidFill>
              </a:rPr>
              <a:t>[1]: </a:t>
            </a:r>
            <a:r>
              <a:rPr lang="en-GB" sz="1000" dirty="0" err="1"/>
              <a:t>Traquair</a:t>
            </a:r>
            <a:r>
              <a:rPr lang="en-GB" sz="1000" dirty="0"/>
              <a:t>, Harry Moss, 1938. </a:t>
            </a:r>
            <a:r>
              <a:rPr lang="en-GB" sz="1000" i="1" dirty="0"/>
              <a:t>An Introduction to Clinical Perimetry.</a:t>
            </a:r>
            <a:r>
              <a:rPr lang="en-GB" sz="1000" dirty="0"/>
              <a:t> Henry </a:t>
            </a:r>
            <a:r>
              <a:rPr lang="en-GB" sz="1000" dirty="0" err="1"/>
              <a:t>Kimpton</a:t>
            </a:r>
            <a:r>
              <a:rPr lang="de-CH" sz="1000" dirty="0"/>
              <a:t>.</a:t>
            </a:r>
            <a:endParaRPr lang="de-CH" sz="1000"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Rory Brown, 2019. </a:t>
            </a:r>
            <a:r>
              <a:rPr lang="de-CH" sz="1000" i="1" dirty="0">
                <a:solidFill>
                  <a:schemeClr val="dk1"/>
                </a:solidFill>
              </a:rPr>
              <a:t>HTC VIVE Pro Eye</a:t>
            </a:r>
            <a:r>
              <a:rPr lang="de-CH" sz="1000" dirty="0">
                <a:solidFill>
                  <a:schemeClr val="dk1"/>
                </a:solidFill>
              </a:rPr>
              <a:t>. VR-Compare.com.</a:t>
            </a:r>
            <a:endParaRPr lang="de-CH" sz="1000" dirty="0"/>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261141"/>
            <a:ext cx="10728325" cy="0"/>
          </a:xfrm>
          <a:prstGeom prst="line">
            <a:avLst/>
          </a:prstGeom>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1AF6CA0B-BFCF-4097-8770-2B8AD3B64EC7}"/>
              </a:ext>
            </a:extLst>
          </p:cNvPr>
          <p:cNvGrpSpPr/>
          <p:nvPr/>
        </p:nvGrpSpPr>
        <p:grpSpPr>
          <a:xfrm>
            <a:off x="7412045" y="3344407"/>
            <a:ext cx="1084240" cy="947270"/>
            <a:chOff x="7062035" y="2457294"/>
            <a:chExt cx="1084240" cy="947270"/>
          </a:xfrm>
        </p:grpSpPr>
        <p:cxnSp>
          <p:nvCxnSpPr>
            <p:cNvPr id="44" name="Gerader Verbinder 10">
              <a:extLst>
                <a:ext uri="{FF2B5EF4-FFF2-40B4-BE49-F238E27FC236}">
                  <a16:creationId xmlns:a16="http://schemas.microsoft.com/office/drawing/2014/main" id="{B70A8455-7F08-40F0-BD1D-1E53D18E9BC0}"/>
                </a:ext>
              </a:extLst>
            </p:cNvPr>
            <p:cNvCxnSpPr>
              <a:cxnSpLocks/>
              <a:stCxn id="43" idx="0"/>
              <a:endCxn id="36" idx="6"/>
            </p:cNvCxnSpPr>
            <p:nvPr/>
          </p:nvCxnSpPr>
          <p:spPr>
            <a:xfrm flipH="1">
              <a:off x="7304353" y="2870376"/>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30BFC1E0-BBFA-4E6B-8B04-4E54349DD11D}"/>
                </a:ext>
              </a:extLst>
            </p:cNvPr>
            <p:cNvGrpSpPr>
              <a:grpSpLocks noChangeAspect="1"/>
            </p:cNvGrpSpPr>
            <p:nvPr/>
          </p:nvGrpSpPr>
          <p:grpSpPr>
            <a:xfrm>
              <a:off x="7062035" y="2457294"/>
              <a:ext cx="1084240" cy="947270"/>
              <a:chOff x="903640" y="4812028"/>
              <a:chExt cx="1391563" cy="1215769"/>
            </a:xfrm>
          </p:grpSpPr>
          <p:grpSp>
            <p:nvGrpSpPr>
              <p:cNvPr id="28" name="Group 27">
                <a:extLst>
                  <a:ext uri="{FF2B5EF4-FFF2-40B4-BE49-F238E27FC236}">
                    <a16:creationId xmlns:a16="http://schemas.microsoft.com/office/drawing/2014/main" id="{279CA758-39FF-4E7C-810F-05BE40929630}"/>
                  </a:ext>
                </a:extLst>
              </p:cNvPr>
              <p:cNvGrpSpPr/>
              <p:nvPr/>
            </p:nvGrpSpPr>
            <p:grpSpPr>
              <a:xfrm>
                <a:off x="903640" y="5270846"/>
                <a:ext cx="476250" cy="476250"/>
                <a:chOff x="10494165" y="4705696"/>
                <a:chExt cx="476250" cy="476250"/>
              </a:xfrm>
            </p:grpSpPr>
            <p:pic>
              <p:nvPicPr>
                <p:cNvPr id="32" name="Grafik 9">
                  <a:extLst>
                    <a:ext uri="{FF2B5EF4-FFF2-40B4-BE49-F238E27FC236}">
                      <a16:creationId xmlns:a16="http://schemas.microsoft.com/office/drawing/2014/main" id="{5FF79746-196D-4C7B-B075-F612F2AD2D1B}"/>
                    </a:ext>
                  </a:extLst>
                </p:cNvPr>
                <p:cNvPicPr>
                  <a:picLocks noChangeAspect="1"/>
                </p:cNvPicPr>
                <p:nvPr/>
              </p:nvPicPr>
              <p:blipFill>
                <a:blip r:embed="rId4"/>
                <a:stretch>
                  <a:fillRect/>
                </a:stretch>
              </p:blipFill>
              <p:spPr>
                <a:xfrm>
                  <a:off x="10494165" y="4705696"/>
                  <a:ext cx="476250" cy="476250"/>
                </a:xfrm>
                <a:prstGeom prst="rect">
                  <a:avLst/>
                </a:prstGeom>
              </p:spPr>
            </p:pic>
            <p:sp>
              <p:nvSpPr>
                <p:cNvPr id="33" name="Freeform: Shape 32">
                  <a:extLst>
                    <a:ext uri="{FF2B5EF4-FFF2-40B4-BE49-F238E27FC236}">
                      <a16:creationId xmlns:a16="http://schemas.microsoft.com/office/drawing/2014/main" id="{545F8F1B-AE22-466E-9BE9-04CCDB9E6CD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4" name="Straight Connector 33">
                  <a:extLst>
                    <a:ext uri="{FF2B5EF4-FFF2-40B4-BE49-F238E27FC236}">
                      <a16:creationId xmlns:a16="http://schemas.microsoft.com/office/drawing/2014/main" id="{194659DF-2E53-44BB-ACA8-5C9AEF051CBB}"/>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2F34A0-A7AF-4A33-924C-35ABEE22C971}"/>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5EECC545-6BC8-4106-AD30-BC6C93A5B493}"/>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43010B16-8C01-4AC7-BFE3-AFA7582C9AE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9" name="Bogen 13">
                <a:extLst>
                  <a:ext uri="{FF2B5EF4-FFF2-40B4-BE49-F238E27FC236}">
                    <a16:creationId xmlns:a16="http://schemas.microsoft.com/office/drawing/2014/main" id="{77C28D26-E3B2-464D-A2A8-7BAC39A0D511}"/>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0" name="Gerader Verbinder 14">
                <a:extLst>
                  <a:ext uri="{FF2B5EF4-FFF2-40B4-BE49-F238E27FC236}">
                    <a16:creationId xmlns:a16="http://schemas.microsoft.com/office/drawing/2014/main" id="{1BD00579-3B73-4726-BDAA-1F394FB70CDD}"/>
                  </a:ext>
                </a:extLst>
              </p:cNvPr>
              <p:cNvCxnSpPr>
                <a:cxnSpLocks/>
                <a:stCxn id="29"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1" name="Gerader Verbinder 15">
                <a:extLst>
                  <a:ext uri="{FF2B5EF4-FFF2-40B4-BE49-F238E27FC236}">
                    <a16:creationId xmlns:a16="http://schemas.microsoft.com/office/drawing/2014/main" id="{3FE2F239-512E-48C5-A398-8B5E040E0C6E}"/>
                  </a:ext>
                </a:extLst>
              </p:cNvPr>
              <p:cNvCxnSpPr>
                <a:cxnSpLocks/>
                <a:stCxn id="29"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43" name="Bogen 1">
              <a:extLst>
                <a:ext uri="{FF2B5EF4-FFF2-40B4-BE49-F238E27FC236}">
                  <a16:creationId xmlns:a16="http://schemas.microsoft.com/office/drawing/2014/main" id="{CD6B5438-5B82-4BA5-B3AB-5710227B313A}"/>
                </a:ext>
              </a:extLst>
            </p:cNvPr>
            <p:cNvSpPr/>
            <p:nvPr/>
          </p:nvSpPr>
          <p:spPr>
            <a:xfrm>
              <a:off x="7727758" y="2867338"/>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5" name="Gerader Verbinder 11">
              <a:extLst>
                <a:ext uri="{FF2B5EF4-FFF2-40B4-BE49-F238E27FC236}">
                  <a16:creationId xmlns:a16="http://schemas.microsoft.com/office/drawing/2014/main" id="{5BEA980C-FF59-446A-9FA0-EFFFB6A6B048}"/>
                </a:ext>
              </a:extLst>
            </p:cNvPr>
            <p:cNvCxnSpPr>
              <a:cxnSpLocks/>
              <a:stCxn id="43" idx="2"/>
              <a:endCxn id="36" idx="6"/>
            </p:cNvCxnSpPr>
            <p:nvPr/>
          </p:nvCxnSpPr>
          <p:spPr>
            <a:xfrm flipH="1" flipV="1">
              <a:off x="7304353" y="2950269"/>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F489B1EF-9AD6-43E1-8B7C-383E8BFAF94E}"/>
              </a:ext>
            </a:extLst>
          </p:cNvPr>
          <p:cNvGrpSpPr/>
          <p:nvPr/>
        </p:nvGrpSpPr>
        <p:grpSpPr>
          <a:xfrm>
            <a:off x="7377718" y="1488596"/>
            <a:ext cx="973445" cy="947270"/>
            <a:chOff x="7130068" y="1488596"/>
            <a:chExt cx="973445" cy="947270"/>
          </a:xfrm>
        </p:grpSpPr>
        <p:grpSp>
          <p:nvGrpSpPr>
            <p:cNvPr id="12" name="Gruppieren 7">
              <a:extLst>
                <a:ext uri="{FF2B5EF4-FFF2-40B4-BE49-F238E27FC236}">
                  <a16:creationId xmlns:a16="http://schemas.microsoft.com/office/drawing/2014/main" id="{BA45D9C6-12DC-481D-8DE7-F03257B2BB7E}"/>
                </a:ext>
              </a:extLst>
            </p:cNvPr>
            <p:cNvGrpSpPr>
              <a:grpSpLocks noChangeAspect="1"/>
            </p:cNvGrpSpPr>
            <p:nvPr/>
          </p:nvGrpSpPr>
          <p:grpSpPr>
            <a:xfrm>
              <a:off x="7130068" y="1488596"/>
              <a:ext cx="973445" cy="947270"/>
              <a:chOff x="8323528" y="4198965"/>
              <a:chExt cx="1249363" cy="1215769"/>
            </a:xfrm>
          </p:grpSpPr>
          <p:pic>
            <p:nvPicPr>
              <p:cNvPr id="13" name="Grafik 9">
                <a:extLst>
                  <a:ext uri="{FF2B5EF4-FFF2-40B4-BE49-F238E27FC236}">
                    <a16:creationId xmlns:a16="http://schemas.microsoft.com/office/drawing/2014/main" id="{2CB48C7A-5F53-4372-A6A1-8DE9893E2F22}"/>
                  </a:ext>
                </a:extLst>
              </p:cNvPr>
              <p:cNvPicPr>
                <a:picLocks noChangeAspect="1"/>
              </p:cNvPicPr>
              <p:nvPr/>
            </p:nvPicPr>
            <p:blipFill>
              <a:blip r:embed="rId4"/>
              <a:stretch>
                <a:fillRect/>
              </a:stretch>
            </p:blipFill>
            <p:spPr>
              <a:xfrm>
                <a:off x="8323528" y="4660477"/>
                <a:ext cx="476250" cy="476250"/>
              </a:xfrm>
              <a:prstGeom prst="rect">
                <a:avLst/>
              </a:prstGeom>
            </p:spPr>
          </p:pic>
          <p:sp>
            <p:nvSpPr>
              <p:cNvPr id="14" name="Bogen 10">
                <a:extLst>
                  <a:ext uri="{FF2B5EF4-FFF2-40B4-BE49-F238E27FC236}">
                    <a16:creationId xmlns:a16="http://schemas.microsoft.com/office/drawing/2014/main" id="{E315E85F-3E0A-4C37-82F2-8930EBFBC46B}"/>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15" name="Gerader Verbinder 26">
                <a:extLst>
                  <a:ext uri="{FF2B5EF4-FFF2-40B4-BE49-F238E27FC236}">
                    <a16:creationId xmlns:a16="http://schemas.microsoft.com/office/drawing/2014/main" id="{8B976BDE-8AB1-46F0-B9DE-4CF08F7E8A32}"/>
                  </a:ext>
                </a:extLst>
              </p:cNvPr>
              <p:cNvCxnSpPr>
                <a:cxnSpLocks/>
                <a:stCxn id="14" idx="0"/>
              </p:cNvCxnSpPr>
              <p:nvPr/>
            </p:nvCxnSpPr>
            <p:spPr>
              <a:xfrm flipH="1">
                <a:off x="8744629" y="4232183"/>
                <a:ext cx="589623" cy="53735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27">
                <a:extLst>
                  <a:ext uri="{FF2B5EF4-FFF2-40B4-BE49-F238E27FC236}">
                    <a16:creationId xmlns:a16="http://schemas.microsoft.com/office/drawing/2014/main" id="{F7DA5152-0D15-4D1B-9404-6D5F3051F40E}"/>
                  </a:ext>
                </a:extLst>
              </p:cNvPr>
              <p:cNvCxnSpPr>
                <a:cxnSpLocks/>
                <a:stCxn id="14" idx="2"/>
                <a:endCxn id="13"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cxnSp>
          <p:nvCxnSpPr>
            <p:cNvPr id="42" name="Gerader Verbinder 10">
              <a:extLst>
                <a:ext uri="{FF2B5EF4-FFF2-40B4-BE49-F238E27FC236}">
                  <a16:creationId xmlns:a16="http://schemas.microsoft.com/office/drawing/2014/main" id="{68CC0DDD-18C1-4598-AB7E-B3AF86A83F50}"/>
                </a:ext>
              </a:extLst>
            </p:cNvPr>
            <p:cNvCxnSpPr>
              <a:cxnSpLocks/>
              <a:stCxn id="46" idx="0"/>
            </p:cNvCxnSpPr>
            <p:nvPr/>
          </p:nvCxnSpPr>
          <p:spPr>
            <a:xfrm flipH="1">
              <a:off x="7449077" y="1858735"/>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6" name="Bogen 1">
              <a:extLst>
                <a:ext uri="{FF2B5EF4-FFF2-40B4-BE49-F238E27FC236}">
                  <a16:creationId xmlns:a16="http://schemas.microsoft.com/office/drawing/2014/main" id="{310FB892-F1BA-45F7-B3DB-FDEEA7245906}"/>
                </a:ext>
              </a:extLst>
            </p:cNvPr>
            <p:cNvSpPr/>
            <p:nvPr/>
          </p:nvSpPr>
          <p:spPr>
            <a:xfrm>
              <a:off x="7883651" y="1858223"/>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47" name="Gerader Verbinder 11">
              <a:extLst>
                <a:ext uri="{FF2B5EF4-FFF2-40B4-BE49-F238E27FC236}">
                  <a16:creationId xmlns:a16="http://schemas.microsoft.com/office/drawing/2014/main" id="{BE136121-55AC-434F-8BA5-F7002C400CE6}"/>
                </a:ext>
              </a:extLst>
            </p:cNvPr>
            <p:cNvCxnSpPr>
              <a:cxnSpLocks/>
              <a:stCxn id="46" idx="2"/>
            </p:cNvCxnSpPr>
            <p:nvPr/>
          </p:nvCxnSpPr>
          <p:spPr>
            <a:xfrm flipH="1" flipV="1">
              <a:off x="7449077" y="1978003"/>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EFE1F6E0-11DE-45D0-96C4-6AA7996B1DB7}"/>
              </a:ext>
            </a:extLst>
          </p:cNvPr>
          <p:cNvGrpSpPr>
            <a:grpSpLocks noChangeAspect="1"/>
          </p:cNvGrpSpPr>
          <p:nvPr/>
        </p:nvGrpSpPr>
        <p:grpSpPr>
          <a:xfrm>
            <a:off x="9103305" y="1139378"/>
            <a:ext cx="2292542" cy="2251877"/>
            <a:chOff x="8750798" y="1078176"/>
            <a:chExt cx="2709363" cy="2661304"/>
          </a:xfrm>
        </p:grpSpPr>
        <p:sp>
          <p:nvSpPr>
            <p:cNvPr id="20" name="Partial Circle 19">
              <a:extLst>
                <a:ext uri="{FF2B5EF4-FFF2-40B4-BE49-F238E27FC236}">
                  <a16:creationId xmlns:a16="http://schemas.microsoft.com/office/drawing/2014/main" id="{66D4F249-8DAF-42ED-8B6F-A771E1978773}"/>
                </a:ext>
              </a:extLst>
            </p:cNvPr>
            <p:cNvSpPr/>
            <p:nvPr/>
          </p:nvSpPr>
          <p:spPr>
            <a:xfrm>
              <a:off x="8752778" y="1078176"/>
              <a:ext cx="2643103" cy="2661304"/>
            </a:xfrm>
            <a:prstGeom prst="pie">
              <a:avLst>
                <a:gd name="adj1" fmla="val 9656629"/>
                <a:gd name="adj2" fmla="val 1180458"/>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48" name="Partial Circle 47">
              <a:extLst>
                <a:ext uri="{FF2B5EF4-FFF2-40B4-BE49-F238E27FC236}">
                  <a16:creationId xmlns:a16="http://schemas.microsoft.com/office/drawing/2014/main" id="{D1FAD0DD-15F9-4AAA-949C-0619834BFA6D}"/>
                </a:ext>
              </a:extLst>
            </p:cNvPr>
            <p:cNvSpPr>
              <a:spLocks noChangeAspect="1"/>
            </p:cNvSpPr>
            <p:nvPr/>
          </p:nvSpPr>
          <p:spPr>
            <a:xfrm>
              <a:off x="9291142" y="1623346"/>
              <a:ext cx="1562414" cy="1573174"/>
            </a:xfrm>
            <a:prstGeom prst="pie">
              <a:avLst>
                <a:gd name="adj1" fmla="val 12908481"/>
                <a:gd name="adj2" fmla="val 19464993"/>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000">
                <a:solidFill>
                  <a:schemeClr val="tx1"/>
                </a:solidFill>
              </a:endParaRPr>
            </a:p>
          </p:txBody>
        </p:sp>
        <p:sp>
          <p:nvSpPr>
            <p:cNvPr id="21" name="TextBox 20">
              <a:extLst>
                <a:ext uri="{FF2B5EF4-FFF2-40B4-BE49-F238E27FC236}">
                  <a16:creationId xmlns:a16="http://schemas.microsoft.com/office/drawing/2014/main" id="{C95ED35C-C8AB-4A87-B399-A03353028127}"/>
                </a:ext>
              </a:extLst>
            </p:cNvPr>
            <p:cNvSpPr txBox="1"/>
            <p:nvPr/>
          </p:nvSpPr>
          <p:spPr>
            <a:xfrm>
              <a:off x="8817058" y="1098105"/>
              <a:ext cx="2643103" cy="472856"/>
            </a:xfrm>
            <a:prstGeom prst="rect">
              <a:avLst/>
            </a:prstGeom>
            <a:noFill/>
          </p:spPr>
          <p:txBody>
            <a:bodyPr wrap="square" rtlCol="0">
              <a:spAutoFit/>
            </a:bodyPr>
            <a:lstStyle/>
            <a:p>
              <a:pPr algn="ctr"/>
              <a:r>
                <a:rPr lang="de-CH" sz="1000" dirty="0">
                  <a:solidFill>
                    <a:schemeClr val="bg1"/>
                  </a:solidFill>
                </a:rPr>
                <a:t>220°</a:t>
              </a:r>
            </a:p>
            <a:p>
              <a:pPr algn="ctr"/>
              <a:r>
                <a:rPr lang="de-CH" sz="1000" dirty="0">
                  <a:solidFill>
                    <a:schemeClr val="bg1"/>
                  </a:solidFill>
                </a:rPr>
                <a:t>Human Vision</a:t>
              </a:r>
              <a:endParaRPr lang="en-CH" sz="1000" dirty="0">
                <a:solidFill>
                  <a:schemeClr val="bg1"/>
                </a:solidFill>
              </a:endParaRPr>
            </a:p>
          </p:txBody>
        </p:sp>
        <p:sp>
          <p:nvSpPr>
            <p:cNvPr id="49" name="TextBox 48">
              <a:extLst>
                <a:ext uri="{FF2B5EF4-FFF2-40B4-BE49-F238E27FC236}">
                  <a16:creationId xmlns:a16="http://schemas.microsoft.com/office/drawing/2014/main" id="{2BF1FA88-F25E-4561-8158-368D33A10E1A}"/>
                </a:ext>
              </a:extLst>
            </p:cNvPr>
            <p:cNvSpPr txBox="1"/>
            <p:nvPr/>
          </p:nvSpPr>
          <p:spPr>
            <a:xfrm>
              <a:off x="8750798" y="1625922"/>
              <a:ext cx="2643103" cy="472856"/>
            </a:xfrm>
            <a:prstGeom prst="rect">
              <a:avLst/>
            </a:prstGeom>
            <a:noFill/>
          </p:spPr>
          <p:txBody>
            <a:bodyPr wrap="square" rtlCol="0">
              <a:spAutoFit/>
            </a:bodyPr>
            <a:lstStyle/>
            <a:p>
              <a:pPr algn="ctr"/>
              <a:r>
                <a:rPr lang="de-CH" sz="1000" dirty="0">
                  <a:solidFill>
                    <a:schemeClr val="bg1"/>
                  </a:solidFill>
                </a:rPr>
                <a:t>110°</a:t>
              </a:r>
            </a:p>
            <a:p>
              <a:pPr algn="ctr"/>
              <a:r>
                <a:rPr lang="de-CH" sz="1000" dirty="0">
                  <a:solidFill>
                    <a:schemeClr val="bg1"/>
                  </a:solidFill>
                </a:rPr>
                <a:t>HTC VIVE Pro</a:t>
              </a:r>
              <a:endParaRPr lang="en-CH" sz="1000" dirty="0">
                <a:solidFill>
                  <a:schemeClr val="bg1"/>
                </a:solidFill>
              </a:endParaRPr>
            </a:p>
          </p:txBody>
        </p:sp>
      </p:grpSp>
      <p:grpSp>
        <p:nvGrpSpPr>
          <p:cNvPr id="23" name="Group 22">
            <a:extLst>
              <a:ext uri="{FF2B5EF4-FFF2-40B4-BE49-F238E27FC236}">
                <a16:creationId xmlns:a16="http://schemas.microsoft.com/office/drawing/2014/main" id="{4C1535CE-74FF-42ED-B317-3E747B0C11C9}"/>
              </a:ext>
            </a:extLst>
          </p:cNvPr>
          <p:cNvGrpSpPr>
            <a:grpSpLocks noChangeAspect="1"/>
          </p:cNvGrpSpPr>
          <p:nvPr/>
        </p:nvGrpSpPr>
        <p:grpSpPr>
          <a:xfrm>
            <a:off x="8551965" y="2748667"/>
            <a:ext cx="2249799" cy="2265291"/>
            <a:chOff x="8771335" y="3350873"/>
            <a:chExt cx="2643103" cy="2661304"/>
          </a:xfrm>
        </p:grpSpPr>
        <p:sp>
          <p:nvSpPr>
            <p:cNvPr id="51" name="Partial Circle 50">
              <a:extLst>
                <a:ext uri="{FF2B5EF4-FFF2-40B4-BE49-F238E27FC236}">
                  <a16:creationId xmlns:a16="http://schemas.microsoft.com/office/drawing/2014/main" id="{8C9EB1E5-C86A-408E-AAB6-41F4A8064140}"/>
                </a:ext>
              </a:extLst>
            </p:cNvPr>
            <p:cNvSpPr/>
            <p:nvPr/>
          </p:nvSpPr>
          <p:spPr>
            <a:xfrm>
              <a:off x="8771335" y="3350873"/>
              <a:ext cx="2643103" cy="2661304"/>
            </a:xfrm>
            <a:prstGeom prst="pie">
              <a:avLst>
                <a:gd name="adj1" fmla="val 18251517"/>
                <a:gd name="adj2" fmla="val 3282810"/>
              </a:avLst>
            </a:prstGeom>
            <a:solidFill>
              <a:schemeClr val="tx1">
                <a:lumMod val="65000"/>
                <a:lumOff val="35000"/>
                <a:alpha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2" name="Partial Circle 51">
              <a:extLst>
                <a:ext uri="{FF2B5EF4-FFF2-40B4-BE49-F238E27FC236}">
                  <a16:creationId xmlns:a16="http://schemas.microsoft.com/office/drawing/2014/main" id="{E1C9DDA4-42B5-404C-A420-556833ED08F2}"/>
                </a:ext>
              </a:extLst>
            </p:cNvPr>
            <p:cNvSpPr>
              <a:spLocks noChangeAspect="1"/>
            </p:cNvSpPr>
            <p:nvPr/>
          </p:nvSpPr>
          <p:spPr>
            <a:xfrm rot="5400000">
              <a:off x="9309699" y="3896043"/>
              <a:ext cx="1562414" cy="1573174"/>
            </a:xfrm>
            <a:prstGeom prst="pie">
              <a:avLst>
                <a:gd name="adj1" fmla="val 13356571"/>
                <a:gd name="adj2" fmla="val 18978624"/>
              </a:avLst>
            </a:prstGeom>
            <a:solidFill>
              <a:schemeClr val="tx1">
                <a:lumMod val="75000"/>
                <a:lumOff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53" name="TextBox 52">
              <a:extLst>
                <a:ext uri="{FF2B5EF4-FFF2-40B4-BE49-F238E27FC236}">
                  <a16:creationId xmlns:a16="http://schemas.microsoft.com/office/drawing/2014/main" id="{6FB40BAF-CA09-48C7-907A-C9C69E37A3A0}"/>
                </a:ext>
              </a:extLst>
            </p:cNvPr>
            <p:cNvSpPr txBox="1"/>
            <p:nvPr/>
          </p:nvSpPr>
          <p:spPr>
            <a:xfrm rot="5400000">
              <a:off x="9816033" y="4503148"/>
              <a:ext cx="2643103" cy="338554"/>
            </a:xfrm>
            <a:prstGeom prst="rect">
              <a:avLst/>
            </a:prstGeom>
            <a:noFill/>
          </p:spPr>
          <p:txBody>
            <a:bodyPr wrap="square" rtlCol="0">
              <a:spAutoFit/>
            </a:bodyPr>
            <a:lstStyle/>
            <a:p>
              <a:pPr algn="ctr"/>
              <a:r>
                <a:rPr lang="de-CH" sz="800" dirty="0">
                  <a:solidFill>
                    <a:schemeClr val="bg1"/>
                  </a:solidFill>
                </a:rPr>
                <a:t>110°</a:t>
              </a:r>
            </a:p>
            <a:p>
              <a:pPr algn="ctr"/>
              <a:r>
                <a:rPr lang="de-CH" sz="800" dirty="0">
                  <a:solidFill>
                    <a:schemeClr val="bg1"/>
                  </a:solidFill>
                </a:rPr>
                <a:t>Human Vision</a:t>
              </a:r>
              <a:endParaRPr lang="en-CH" sz="800" dirty="0">
                <a:solidFill>
                  <a:schemeClr val="bg1"/>
                </a:solidFill>
              </a:endParaRPr>
            </a:p>
          </p:txBody>
        </p:sp>
        <p:sp>
          <p:nvSpPr>
            <p:cNvPr id="54" name="TextBox 53">
              <a:extLst>
                <a:ext uri="{FF2B5EF4-FFF2-40B4-BE49-F238E27FC236}">
                  <a16:creationId xmlns:a16="http://schemas.microsoft.com/office/drawing/2014/main" id="{555DBEE2-638F-47E3-954A-392B05E305F5}"/>
                </a:ext>
              </a:extLst>
            </p:cNvPr>
            <p:cNvSpPr txBox="1"/>
            <p:nvPr/>
          </p:nvSpPr>
          <p:spPr>
            <a:xfrm rot="5400000">
              <a:off x="9309296" y="4504810"/>
              <a:ext cx="2643103" cy="338554"/>
            </a:xfrm>
            <a:prstGeom prst="rect">
              <a:avLst/>
            </a:prstGeom>
            <a:noFill/>
          </p:spPr>
          <p:txBody>
            <a:bodyPr wrap="square" rtlCol="0">
              <a:spAutoFit/>
            </a:bodyPr>
            <a:lstStyle/>
            <a:p>
              <a:pPr algn="ctr"/>
              <a:r>
                <a:rPr lang="de-CH" sz="800" dirty="0">
                  <a:solidFill>
                    <a:schemeClr val="bg1"/>
                  </a:solidFill>
                </a:rPr>
                <a:t>98°</a:t>
              </a:r>
            </a:p>
            <a:p>
              <a:pPr algn="ctr"/>
              <a:r>
                <a:rPr lang="de-CH" sz="800" dirty="0">
                  <a:solidFill>
                    <a:schemeClr val="bg1"/>
                  </a:solidFill>
                </a:rPr>
                <a:t>HTC VIVE Pro</a:t>
              </a:r>
              <a:endParaRPr lang="en-CH" sz="800" dirty="0">
                <a:solidFill>
                  <a:schemeClr val="bg1"/>
                </a:solidFill>
              </a:endParaRPr>
            </a:p>
          </p:txBody>
        </p:sp>
      </p:grpSp>
      <p:sp>
        <p:nvSpPr>
          <p:cNvPr id="25" name="TextBox 24">
            <a:extLst>
              <a:ext uri="{FF2B5EF4-FFF2-40B4-BE49-F238E27FC236}">
                <a16:creationId xmlns:a16="http://schemas.microsoft.com/office/drawing/2014/main" id="{5BAD06F9-4AC9-4F5E-A38A-E18F0AC2E88A}"/>
              </a:ext>
            </a:extLst>
          </p:cNvPr>
          <p:cNvSpPr txBox="1"/>
          <p:nvPr/>
        </p:nvSpPr>
        <p:spPr>
          <a:xfrm>
            <a:off x="9075272" y="2613550"/>
            <a:ext cx="2264509" cy="276999"/>
          </a:xfrm>
          <a:prstGeom prst="rect">
            <a:avLst/>
          </a:prstGeom>
          <a:noFill/>
        </p:spPr>
        <p:txBody>
          <a:bodyPr wrap="square" rtlCol="0">
            <a:spAutoFit/>
          </a:bodyPr>
          <a:lstStyle/>
          <a:p>
            <a:pPr algn="ctr"/>
            <a:r>
              <a:rPr lang="de-CH" sz="1200" dirty="0"/>
              <a:t>Horizontal </a:t>
            </a:r>
            <a:r>
              <a:rPr lang="de-CH" sz="1200" dirty="0" err="1"/>
              <a:t>FoV</a:t>
            </a:r>
            <a:r>
              <a:rPr lang="de-CH" sz="1200" dirty="0"/>
              <a:t> </a:t>
            </a:r>
            <a:r>
              <a:rPr lang="de-CH" sz="1200" dirty="0" err="1"/>
              <a:t>comparison</a:t>
            </a:r>
            <a:endParaRPr lang="en-CH" sz="1200" dirty="0"/>
          </a:p>
        </p:txBody>
      </p:sp>
      <p:sp>
        <p:nvSpPr>
          <p:cNvPr id="56" name="TextBox 55">
            <a:extLst>
              <a:ext uri="{FF2B5EF4-FFF2-40B4-BE49-F238E27FC236}">
                <a16:creationId xmlns:a16="http://schemas.microsoft.com/office/drawing/2014/main" id="{4B693BE6-3226-45A1-A21C-FBD3F61A6585}"/>
              </a:ext>
            </a:extLst>
          </p:cNvPr>
          <p:cNvSpPr txBox="1"/>
          <p:nvPr/>
        </p:nvSpPr>
        <p:spPr>
          <a:xfrm>
            <a:off x="9075272" y="4907580"/>
            <a:ext cx="2384890" cy="276999"/>
          </a:xfrm>
          <a:prstGeom prst="rect">
            <a:avLst/>
          </a:prstGeom>
          <a:noFill/>
        </p:spPr>
        <p:txBody>
          <a:bodyPr wrap="square" rtlCol="0">
            <a:spAutoFit/>
          </a:bodyPr>
          <a:lstStyle/>
          <a:p>
            <a:pPr algn="ctr"/>
            <a:r>
              <a:rPr lang="de-CH" sz="1200" dirty="0" err="1"/>
              <a:t>Vertical</a:t>
            </a:r>
            <a:r>
              <a:rPr lang="de-CH" sz="1200" dirty="0"/>
              <a:t> </a:t>
            </a:r>
            <a:r>
              <a:rPr lang="de-CH" sz="1200" dirty="0" err="1"/>
              <a:t>FoV</a:t>
            </a:r>
            <a:r>
              <a:rPr lang="de-CH" sz="1200" dirty="0"/>
              <a:t> </a:t>
            </a:r>
            <a:r>
              <a:rPr lang="de-CH" sz="1200" dirty="0" err="1"/>
              <a:t>comparison</a:t>
            </a:r>
            <a:endParaRPr lang="en-CH" sz="1200" dirty="0"/>
          </a:p>
        </p:txBody>
      </p:sp>
    </p:spTree>
    <p:extLst>
      <p:ext uri="{BB962C8B-B14F-4D97-AF65-F5344CB8AC3E}">
        <p14:creationId xmlns:p14="http://schemas.microsoft.com/office/powerpoint/2010/main" val="17771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6" grpId="0"/>
    </p:bld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Titel 1">
            <a:extLst>
              <a:ext uri="{FF2B5EF4-FFF2-40B4-BE49-F238E27FC236}">
                <a16:creationId xmlns:a16="http://schemas.microsoft.com/office/drawing/2014/main" id="{9DE18A6B-5FB0-450B-9EC1-98A63C297712}"/>
              </a:ext>
            </a:extLst>
          </p:cNvPr>
          <p:cNvSpPr txBox="1">
            <a:spLocks/>
          </p:cNvSpPr>
          <p:nvPr/>
        </p:nvSpPr>
        <p:spPr>
          <a:xfrm>
            <a:off x="1070738" y="260321"/>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br>
              <a:rPr lang="de-DE" dirty="0"/>
            </a:br>
            <a:r>
              <a:rPr lang="de-DE" sz="1000" dirty="0"/>
              <a:t> </a:t>
            </a:r>
            <a:br>
              <a:rPr lang="de-DE" dirty="0"/>
            </a:br>
            <a:r>
              <a:rPr lang="de-CH" dirty="0" err="1">
                <a:solidFill>
                  <a:schemeClr val="bg1"/>
                </a:solidFill>
              </a:rPr>
              <a:t>Measurements</a:t>
            </a:r>
            <a:r>
              <a:rPr lang="de-CH" dirty="0"/>
              <a:t>				      Test Parameters</a:t>
            </a:r>
            <a:endParaRPr lang="en-GB" dirty="0"/>
          </a:p>
        </p:txBody>
      </p:sp>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a:xfrm>
            <a:off x="1679520" y="1645630"/>
            <a:ext cx="9780642" cy="4680000"/>
          </a:xfrm>
        </p:spPr>
        <p:txBody>
          <a:bodyPr/>
          <a:lstStyle/>
          <a:p>
            <a:pPr marL="0" indent="0">
              <a:buNone/>
            </a:pPr>
            <a:r>
              <a:rPr lang="de-CH" dirty="0"/>
              <a:t>Time / Looking Speed</a:t>
            </a:r>
          </a:p>
          <a:p>
            <a:pPr marL="0" indent="0">
              <a:buNone/>
            </a:pPr>
            <a:endParaRPr lang="de-CH" sz="2800" dirty="0"/>
          </a:p>
          <a:p>
            <a:pPr marL="0" indent="0">
              <a:buNone/>
            </a:pPr>
            <a:r>
              <a:rPr lang="en-GB" dirty="0"/>
              <a:t>Trajectories</a:t>
            </a:r>
            <a:r>
              <a:rPr lang="de-CH" dirty="0"/>
              <a:t> / Looking Vector				       	</a:t>
            </a:r>
          </a:p>
          <a:p>
            <a:pPr marL="0" indent="0">
              <a:spcBef>
                <a:spcPts val="300"/>
              </a:spcBef>
              <a:buNone/>
            </a:pPr>
            <a:r>
              <a:rPr lang="de-CH" sz="1000" dirty="0"/>
              <a:t>x-, y-, z-</a:t>
            </a:r>
            <a:r>
              <a:rPr lang="de-CH" sz="1000" dirty="0" err="1"/>
              <a:t>Quaternions</a:t>
            </a:r>
            <a:endParaRPr lang="de-CH" sz="1000" dirty="0"/>
          </a:p>
          <a:p>
            <a:pPr marL="0" indent="0">
              <a:buNone/>
            </a:pPr>
            <a:endParaRPr lang="de-CH" sz="1500" dirty="0"/>
          </a:p>
          <a:p>
            <a:pPr marL="0" indent="0">
              <a:buNone/>
            </a:pPr>
            <a:r>
              <a:rPr lang="de-CH" dirty="0"/>
              <a:t>	Angular Rotation &amp; - Speed</a:t>
            </a:r>
          </a:p>
          <a:p>
            <a:pPr marL="0" indent="0">
              <a:spcBef>
                <a:spcPts val="300"/>
              </a:spcBef>
              <a:buNone/>
            </a:pPr>
            <a:r>
              <a:rPr lang="en-GB" sz="1000" dirty="0"/>
              <a:t>	Derived from Trajectories / Looking Vector over time</a:t>
            </a:r>
            <a:endParaRPr lang="de-CH" sz="100" dirty="0"/>
          </a:p>
          <a:p>
            <a:pPr marL="0" indent="0">
              <a:buNone/>
            </a:pPr>
            <a:endParaRPr lang="de-CH" sz="1500" dirty="0"/>
          </a:p>
          <a:p>
            <a:pPr marL="0" indent="0">
              <a:buNone/>
            </a:pPr>
            <a:r>
              <a:rPr lang="de-CH" dirty="0"/>
              <a:t>	Head-Movement Frequency		    	</a:t>
            </a:r>
          </a:p>
          <a:p>
            <a:pPr marL="0" indent="0">
              <a:spcBef>
                <a:spcPts val="300"/>
              </a:spcBef>
              <a:buNone/>
            </a:pPr>
            <a:r>
              <a:rPr lang="en-GB" sz="1000" dirty="0"/>
              <a:t>	Derived from Trajectories / Head movement speed</a:t>
            </a:r>
            <a:endParaRPr lang="de-CH" sz="1000" dirty="0"/>
          </a:p>
          <a:p>
            <a:pPr marL="0" indent="0">
              <a:buNone/>
            </a:pPr>
            <a:endParaRPr lang="de-CH" sz="1500" dirty="0"/>
          </a:p>
          <a:p>
            <a:pPr marL="0" indent="0">
              <a:buNone/>
            </a:pPr>
            <a:r>
              <a:rPr lang="de-CH" dirty="0"/>
              <a:t>Questionnaire:</a:t>
            </a:r>
          </a:p>
          <a:p>
            <a:pPr marL="0" indent="0">
              <a:spcBef>
                <a:spcPts val="300"/>
              </a:spcBef>
              <a:buNone/>
            </a:pPr>
            <a:r>
              <a:rPr lang="de-CH" sz="1000" dirty="0" err="1"/>
              <a:t>Demographics</a:t>
            </a:r>
            <a:r>
              <a:rPr lang="de-CH" sz="1000" dirty="0"/>
              <a:t>, Task Load, </a:t>
            </a:r>
            <a:r>
              <a:rPr lang="de-CH" sz="1000" dirty="0" err="1"/>
              <a:t>Cognitive</a:t>
            </a:r>
            <a:r>
              <a:rPr lang="de-CH" sz="1000" dirty="0"/>
              <a:t> Absorption, VR </a:t>
            </a:r>
            <a:r>
              <a:rPr lang="de-CH" sz="1000" dirty="0" err="1"/>
              <a:t>Sickness</a:t>
            </a:r>
            <a:r>
              <a:rPr lang="de-CH" sz="1000" dirty="0"/>
              <a:t>, Sense of Presence</a:t>
            </a:r>
          </a:p>
          <a:p>
            <a:pPr>
              <a:buFontTx/>
              <a:buChar char="-"/>
            </a:pPr>
            <a:endParaRPr lang="de-CH" dirty="0"/>
          </a:p>
          <a:p>
            <a:pPr>
              <a:buFontTx/>
              <a:buChar char="-"/>
            </a:pPr>
            <a:endParaRPr lang="de-CH" dirty="0"/>
          </a:p>
          <a:p>
            <a:pPr>
              <a:buFontTx/>
              <a:buChar char="-"/>
            </a:pPr>
            <a:endParaRPr lang="de-CH" dirty="0"/>
          </a:p>
        </p:txBody>
      </p:sp>
      <p:grpSp>
        <p:nvGrpSpPr>
          <p:cNvPr id="31" name="Group 30">
            <a:extLst>
              <a:ext uri="{FF2B5EF4-FFF2-40B4-BE49-F238E27FC236}">
                <a16:creationId xmlns:a16="http://schemas.microsoft.com/office/drawing/2014/main" id="{CF418F0F-B8A9-46AE-880F-A094A8D843AB}"/>
              </a:ext>
            </a:extLst>
          </p:cNvPr>
          <p:cNvGrpSpPr/>
          <p:nvPr/>
        </p:nvGrpSpPr>
        <p:grpSpPr>
          <a:xfrm flipH="1">
            <a:off x="8161561" y="4416811"/>
            <a:ext cx="477035" cy="476250"/>
            <a:chOff x="10494165" y="4705696"/>
            <a:chExt cx="476250" cy="476250"/>
          </a:xfrm>
        </p:grpSpPr>
        <p:pic>
          <p:nvPicPr>
            <p:cNvPr id="32" name="Grafik 9">
              <a:extLst>
                <a:ext uri="{FF2B5EF4-FFF2-40B4-BE49-F238E27FC236}">
                  <a16:creationId xmlns:a16="http://schemas.microsoft.com/office/drawing/2014/main" id="{6F629F53-5ABE-4357-A9D2-CF7BF23005B2}"/>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33" name="Freeform: Shape 32">
              <a:extLst>
                <a:ext uri="{FF2B5EF4-FFF2-40B4-BE49-F238E27FC236}">
                  <a16:creationId xmlns:a16="http://schemas.microsoft.com/office/drawing/2014/main" id="{ACEA4CF5-B6E2-4796-8230-50B4273021A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34" name="Straight Connector 33">
              <a:extLst>
                <a:ext uri="{FF2B5EF4-FFF2-40B4-BE49-F238E27FC236}">
                  <a16:creationId xmlns:a16="http://schemas.microsoft.com/office/drawing/2014/main" id="{6DBAA9E5-CC5B-44F1-9E2D-08B620739777}"/>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BF27BD6-5B6E-4A55-96AD-6AAB1DEB8682}"/>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51BCB619-3CD3-4A7B-8C95-A702030A4333}"/>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A21C578F-100D-48E6-95F2-4311CC252FE5}"/>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30</a:t>
            </a:fld>
            <a:endParaRPr lang="de-CH" noProof="0"/>
          </a:p>
        </p:txBody>
      </p:sp>
      <p:sp>
        <p:nvSpPr>
          <p:cNvPr id="9" name="Titel 1">
            <a:extLst>
              <a:ext uri="{FF2B5EF4-FFF2-40B4-BE49-F238E27FC236}">
                <a16:creationId xmlns:a16="http://schemas.microsoft.com/office/drawing/2014/main" id="{5DBE4EE4-2DA4-4E2B-A9AF-22AC12CD1136}"/>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err="1"/>
              <a:t>Measurements</a:t>
            </a:r>
            <a:r>
              <a:rPr lang="de-CH" dirty="0"/>
              <a:t>	</a:t>
            </a:r>
            <a:r>
              <a:rPr lang="de-CH" dirty="0">
                <a:solidFill>
                  <a:schemeClr val="bg1"/>
                </a:solidFill>
              </a:rPr>
              <a:t>			</a:t>
            </a:r>
            <a:endParaRPr lang="en-GB" dirty="0">
              <a:solidFill>
                <a:schemeClr val="bg1"/>
              </a:solidFill>
            </a:endParaRPr>
          </a:p>
        </p:txBody>
      </p:sp>
      <p:grpSp>
        <p:nvGrpSpPr>
          <p:cNvPr id="53" name="Gruppieren 52">
            <a:extLst>
              <a:ext uri="{FF2B5EF4-FFF2-40B4-BE49-F238E27FC236}">
                <a16:creationId xmlns:a16="http://schemas.microsoft.com/office/drawing/2014/main" id="{AB53B234-F278-F487-184B-97CFDBCB083B}"/>
              </a:ext>
            </a:extLst>
          </p:cNvPr>
          <p:cNvGrpSpPr/>
          <p:nvPr/>
        </p:nvGrpSpPr>
        <p:grpSpPr>
          <a:xfrm>
            <a:off x="731837" y="2523186"/>
            <a:ext cx="562851" cy="544178"/>
            <a:chOff x="799811" y="2528105"/>
            <a:chExt cx="1494659" cy="1445073"/>
          </a:xfrm>
        </p:grpSpPr>
        <mc:AlternateContent xmlns:mc="http://schemas.openxmlformats.org/markup-compatibility/2006" xmlns:p14="http://schemas.microsoft.com/office/powerpoint/2010/main">
          <mc:Choice Requires="p14">
            <p:contentPart p14:bwMode="auto" r:id="rId4">
              <p14:nvContentPartPr>
                <p14:cNvPr id="28" name="Freihand 27">
                  <a:extLst>
                    <a:ext uri="{FF2B5EF4-FFF2-40B4-BE49-F238E27FC236}">
                      <a16:creationId xmlns:a16="http://schemas.microsoft.com/office/drawing/2014/main" id="{27BD22A1-D843-DB7B-B1F0-8B0ACBA297AC}"/>
                    </a:ext>
                  </a:extLst>
                </p14:cNvPr>
                <p14:cNvContentPartPr/>
                <p14:nvPr/>
              </p14:nvContentPartPr>
              <p14:xfrm>
                <a:off x="799811" y="2538218"/>
                <a:ext cx="1440000" cy="1434960"/>
              </p14:xfrm>
            </p:contentPart>
          </mc:Choice>
          <mc:Fallback xmlns="">
            <p:pic>
              <p:nvPicPr>
                <p:cNvPr id="28" name="Freihand 27">
                  <a:extLst>
                    <a:ext uri="{FF2B5EF4-FFF2-40B4-BE49-F238E27FC236}">
                      <a16:creationId xmlns:a16="http://schemas.microsoft.com/office/drawing/2014/main" id="{27BD22A1-D843-DB7B-B1F0-8B0ACBA297AC}"/>
                    </a:ext>
                  </a:extLst>
                </p:cNvPr>
                <p:cNvPicPr/>
                <p:nvPr/>
              </p:nvPicPr>
              <p:blipFill>
                <a:blip r:embed="rId5"/>
                <a:stretch>
                  <a:fillRect/>
                </a:stretch>
              </p:blipFill>
              <p:spPr>
                <a:xfrm>
                  <a:off x="791171" y="2529578"/>
                  <a:ext cx="1457640" cy="145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Freihand 38">
                  <a:extLst>
                    <a:ext uri="{FF2B5EF4-FFF2-40B4-BE49-F238E27FC236}">
                      <a16:creationId xmlns:a16="http://schemas.microsoft.com/office/drawing/2014/main" id="{539E8D7C-BEF2-2FB5-B5A5-DEDF4A56350B}"/>
                    </a:ext>
                  </a:extLst>
                </p14:cNvPr>
                <p14:cNvContentPartPr/>
                <p14:nvPr/>
              </p14:nvContentPartPr>
              <p14:xfrm>
                <a:off x="1696231" y="2538208"/>
                <a:ext cx="543240" cy="208800"/>
              </p14:xfrm>
            </p:contentPart>
          </mc:Choice>
          <mc:Fallback xmlns="">
            <p:pic>
              <p:nvPicPr>
                <p:cNvPr id="39" name="Freihand 38">
                  <a:extLst>
                    <a:ext uri="{FF2B5EF4-FFF2-40B4-BE49-F238E27FC236}">
                      <a16:creationId xmlns:a16="http://schemas.microsoft.com/office/drawing/2014/main" id="{539E8D7C-BEF2-2FB5-B5A5-DEDF4A56350B}"/>
                    </a:ext>
                  </a:extLst>
                </p:cNvPr>
                <p:cNvPicPr/>
                <p:nvPr/>
              </p:nvPicPr>
              <p:blipFill>
                <a:blip r:embed="rId7"/>
                <a:stretch>
                  <a:fillRect/>
                </a:stretch>
              </p:blipFill>
              <p:spPr>
                <a:xfrm>
                  <a:off x="1687591" y="2529208"/>
                  <a:ext cx="560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Freihand 51">
                  <a:extLst>
                    <a:ext uri="{FF2B5EF4-FFF2-40B4-BE49-F238E27FC236}">
                      <a16:creationId xmlns:a16="http://schemas.microsoft.com/office/drawing/2014/main" id="{33B8DF64-4F68-D1C0-A50F-0E91B2C26B67}"/>
                    </a:ext>
                  </a:extLst>
                </p14:cNvPr>
                <p14:cNvContentPartPr/>
                <p14:nvPr/>
              </p14:nvContentPartPr>
              <p14:xfrm>
                <a:off x="2243710" y="2528105"/>
                <a:ext cx="50760" cy="477720"/>
              </p14:xfrm>
            </p:contentPart>
          </mc:Choice>
          <mc:Fallback xmlns="">
            <p:pic>
              <p:nvPicPr>
                <p:cNvPr id="52" name="Freihand 51">
                  <a:extLst>
                    <a:ext uri="{FF2B5EF4-FFF2-40B4-BE49-F238E27FC236}">
                      <a16:creationId xmlns:a16="http://schemas.microsoft.com/office/drawing/2014/main" id="{33B8DF64-4F68-D1C0-A50F-0E91B2C26B67}"/>
                    </a:ext>
                  </a:extLst>
                </p:cNvPr>
                <p:cNvPicPr/>
                <p:nvPr/>
              </p:nvPicPr>
              <p:blipFill>
                <a:blip r:embed="rId9"/>
                <a:stretch>
                  <a:fillRect/>
                </a:stretch>
              </p:blipFill>
              <p:spPr>
                <a:xfrm>
                  <a:off x="2234710" y="2519105"/>
                  <a:ext cx="68400" cy="495360"/>
                </a:xfrm>
                <a:prstGeom prst="rect">
                  <a:avLst/>
                </a:prstGeom>
              </p:spPr>
            </p:pic>
          </mc:Fallback>
        </mc:AlternateContent>
      </p:grpSp>
      <p:pic>
        <p:nvPicPr>
          <p:cNvPr id="7" name="Grafik 6">
            <a:extLst>
              <a:ext uri="{FF2B5EF4-FFF2-40B4-BE49-F238E27FC236}">
                <a16:creationId xmlns:a16="http://schemas.microsoft.com/office/drawing/2014/main" id="{4CBF3274-02F6-C91C-7388-0614F2C285CC}"/>
              </a:ext>
            </a:extLst>
          </p:cNvPr>
          <p:cNvPicPr>
            <a:picLocks noChangeAspect="1"/>
          </p:cNvPicPr>
          <p:nvPr/>
        </p:nvPicPr>
        <p:blipFill>
          <a:blip r:embed="rId10"/>
          <a:stretch>
            <a:fillRect/>
          </a:stretch>
        </p:blipFill>
        <p:spPr>
          <a:xfrm>
            <a:off x="1670509" y="3507299"/>
            <a:ext cx="600035" cy="600035"/>
          </a:xfrm>
          <a:prstGeom prst="rect">
            <a:avLst/>
          </a:prstGeom>
        </p:spPr>
      </p:pic>
      <p:pic>
        <p:nvPicPr>
          <p:cNvPr id="10" name="Grafik 9">
            <a:extLst>
              <a:ext uri="{FF2B5EF4-FFF2-40B4-BE49-F238E27FC236}">
                <a16:creationId xmlns:a16="http://schemas.microsoft.com/office/drawing/2014/main" id="{BA26F3F2-C365-4520-1F70-05F04F5C7D1D}"/>
              </a:ext>
            </a:extLst>
          </p:cNvPr>
          <p:cNvPicPr>
            <a:picLocks noChangeAspect="1"/>
          </p:cNvPicPr>
          <p:nvPr/>
        </p:nvPicPr>
        <p:blipFill>
          <a:blip r:embed="rId11"/>
          <a:stretch>
            <a:fillRect/>
          </a:stretch>
        </p:blipFill>
        <p:spPr>
          <a:xfrm>
            <a:off x="731837" y="1488578"/>
            <a:ext cx="600035" cy="600035"/>
          </a:xfrm>
          <a:prstGeom prst="rect">
            <a:avLst/>
          </a:prstGeom>
        </p:spPr>
      </p:pic>
      <p:pic>
        <p:nvPicPr>
          <p:cNvPr id="14" name="Grafik 13">
            <a:extLst>
              <a:ext uri="{FF2B5EF4-FFF2-40B4-BE49-F238E27FC236}">
                <a16:creationId xmlns:a16="http://schemas.microsoft.com/office/drawing/2014/main" id="{DF831D45-F382-7813-317A-C8F752D3E853}"/>
              </a:ext>
            </a:extLst>
          </p:cNvPr>
          <p:cNvPicPr>
            <a:picLocks noChangeAspect="1"/>
          </p:cNvPicPr>
          <p:nvPr/>
        </p:nvPicPr>
        <p:blipFill rotWithShape="1">
          <a:blip r:embed="rId12"/>
          <a:srcRect r="22436" b="822"/>
          <a:stretch/>
        </p:blipFill>
        <p:spPr>
          <a:xfrm>
            <a:off x="794872" y="5376540"/>
            <a:ext cx="506708" cy="647903"/>
          </a:xfrm>
          <a:prstGeom prst="rect">
            <a:avLst/>
          </a:prstGeom>
        </p:spPr>
      </p:pic>
      <p:pic>
        <p:nvPicPr>
          <p:cNvPr id="18" name="Grafik 17">
            <a:extLst>
              <a:ext uri="{FF2B5EF4-FFF2-40B4-BE49-F238E27FC236}">
                <a16:creationId xmlns:a16="http://schemas.microsoft.com/office/drawing/2014/main" id="{023AE504-AB01-1D28-F304-AED132F45FE2}"/>
              </a:ext>
            </a:extLst>
          </p:cNvPr>
          <p:cNvPicPr>
            <a:picLocks noChangeAspect="1"/>
          </p:cNvPicPr>
          <p:nvPr/>
        </p:nvPicPr>
        <p:blipFill>
          <a:blip r:embed="rId13"/>
          <a:stretch>
            <a:fillRect/>
          </a:stretch>
        </p:blipFill>
        <p:spPr>
          <a:xfrm>
            <a:off x="7124340" y="2455767"/>
            <a:ext cx="549207" cy="549207"/>
          </a:xfrm>
          <a:prstGeom prst="rect">
            <a:avLst/>
          </a:prstGeom>
        </p:spPr>
      </p:pic>
      <p:pic>
        <p:nvPicPr>
          <p:cNvPr id="20" name="Grafik 19">
            <a:extLst>
              <a:ext uri="{FF2B5EF4-FFF2-40B4-BE49-F238E27FC236}">
                <a16:creationId xmlns:a16="http://schemas.microsoft.com/office/drawing/2014/main" id="{9DF53498-6191-0E6D-78CA-3B32B224610C}"/>
              </a:ext>
            </a:extLst>
          </p:cNvPr>
          <p:cNvPicPr>
            <a:picLocks noChangeAspect="1"/>
          </p:cNvPicPr>
          <p:nvPr/>
        </p:nvPicPr>
        <p:blipFill>
          <a:blip r:embed="rId3"/>
          <a:stretch>
            <a:fillRect/>
          </a:stretch>
        </p:blipFill>
        <p:spPr>
          <a:xfrm>
            <a:off x="7160066" y="4412291"/>
            <a:ext cx="476250" cy="476250"/>
          </a:xfrm>
          <a:prstGeom prst="rect">
            <a:avLst/>
          </a:prstGeom>
        </p:spPr>
      </p:pic>
      <p:sp>
        <p:nvSpPr>
          <p:cNvPr id="42" name="Bogen 41">
            <a:extLst>
              <a:ext uri="{FF2B5EF4-FFF2-40B4-BE49-F238E27FC236}">
                <a16:creationId xmlns:a16="http://schemas.microsoft.com/office/drawing/2014/main" id="{878DD830-C4E6-BF86-65CD-4C7A6EC7356F}"/>
              </a:ext>
            </a:extLst>
          </p:cNvPr>
          <p:cNvSpPr/>
          <p:nvPr/>
        </p:nvSpPr>
        <p:spPr>
          <a:xfrm>
            <a:off x="7616220" y="2016377"/>
            <a:ext cx="909635" cy="1442224"/>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44" name="Gerader Verbinder 43">
            <a:extLst>
              <a:ext uri="{FF2B5EF4-FFF2-40B4-BE49-F238E27FC236}">
                <a16:creationId xmlns:a16="http://schemas.microsoft.com/office/drawing/2014/main" id="{D86601DC-0665-B31D-B6F9-7E815C207F3F}"/>
              </a:ext>
            </a:extLst>
          </p:cNvPr>
          <p:cNvCxnSpPr>
            <a:cxnSpLocks/>
            <a:stCxn id="42" idx="0"/>
          </p:cNvCxnSpPr>
          <p:nvPr/>
        </p:nvCxnSpPr>
        <p:spPr>
          <a:xfrm flipH="1">
            <a:off x="7689177" y="2312774"/>
            <a:ext cx="749423" cy="27541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5" name="Gerader Verbinder 44">
            <a:extLst>
              <a:ext uri="{FF2B5EF4-FFF2-40B4-BE49-F238E27FC236}">
                <a16:creationId xmlns:a16="http://schemas.microsoft.com/office/drawing/2014/main" id="{997959F9-B491-F6A1-035C-A60CDB99E465}"/>
              </a:ext>
            </a:extLst>
          </p:cNvPr>
          <p:cNvCxnSpPr>
            <a:cxnSpLocks/>
            <a:stCxn id="42" idx="2"/>
          </p:cNvCxnSpPr>
          <p:nvPr/>
        </p:nvCxnSpPr>
        <p:spPr>
          <a:xfrm flipH="1" flipV="1">
            <a:off x="7689177" y="2867276"/>
            <a:ext cx="771644" cy="241801"/>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 name="Gerader Verbinder 7">
            <a:extLst>
              <a:ext uri="{FF2B5EF4-FFF2-40B4-BE49-F238E27FC236}">
                <a16:creationId xmlns:a16="http://schemas.microsoft.com/office/drawing/2014/main" id="{6F36F415-66A8-E2C8-51F7-D8BC6C5597EE}"/>
              </a:ext>
            </a:extLst>
          </p:cNvPr>
          <p:cNvCxnSpPr>
            <a:cxnSpLocks/>
          </p:cNvCxnSpPr>
          <p:nvPr/>
        </p:nvCxnSpPr>
        <p:spPr>
          <a:xfrm>
            <a:off x="6610060" y="1342571"/>
            <a:ext cx="0" cy="474264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descr="Shape, arrow&#10;&#10;Description automatically generated">
            <a:extLst>
              <a:ext uri="{FF2B5EF4-FFF2-40B4-BE49-F238E27FC236}">
                <a16:creationId xmlns:a16="http://schemas.microsoft.com/office/drawing/2014/main" id="{8128E4B9-F6E6-4916-813B-024353D25AA5}"/>
              </a:ext>
            </a:extLst>
          </p:cNvPr>
          <p:cNvPicPr>
            <a:picLocks noChangeAspect="1"/>
          </p:cNvPicPr>
          <p:nvPr/>
        </p:nvPicPr>
        <p:blipFill>
          <a:blip r:embed="rId14"/>
          <a:stretch>
            <a:fillRect/>
          </a:stretch>
        </p:blipFill>
        <p:spPr>
          <a:xfrm>
            <a:off x="1605244" y="4338926"/>
            <a:ext cx="752772" cy="752772"/>
          </a:xfrm>
          <a:prstGeom prst="rect">
            <a:avLst/>
          </a:prstGeom>
        </p:spPr>
      </p:pic>
      <p:grpSp>
        <p:nvGrpSpPr>
          <p:cNvPr id="15" name="Gruppieren 14">
            <a:extLst>
              <a:ext uri="{FF2B5EF4-FFF2-40B4-BE49-F238E27FC236}">
                <a16:creationId xmlns:a16="http://schemas.microsoft.com/office/drawing/2014/main" id="{6858746F-3AF4-33EA-B0DA-7F96E070C808}"/>
              </a:ext>
            </a:extLst>
          </p:cNvPr>
          <p:cNvGrpSpPr/>
          <p:nvPr/>
        </p:nvGrpSpPr>
        <p:grpSpPr>
          <a:xfrm>
            <a:off x="7616329" y="2649539"/>
            <a:ext cx="909635" cy="159569"/>
            <a:chOff x="7429718" y="2168777"/>
            <a:chExt cx="909635" cy="1442224"/>
          </a:xfrm>
        </p:grpSpPr>
        <p:sp>
          <p:nvSpPr>
            <p:cNvPr id="2" name="Bogen 1">
              <a:extLst>
                <a:ext uri="{FF2B5EF4-FFF2-40B4-BE49-F238E27FC236}">
                  <a16:creationId xmlns:a16="http://schemas.microsoft.com/office/drawing/2014/main" id="{58F6CEFF-C1BA-4A3D-17DC-7757E6C26872}"/>
                </a:ext>
              </a:extLst>
            </p:cNvPr>
            <p:cNvSpPr/>
            <p:nvPr/>
          </p:nvSpPr>
          <p:spPr>
            <a:xfrm>
              <a:off x="7429718" y="2168777"/>
              <a:ext cx="909635" cy="1442224"/>
            </a:xfrm>
            <a:prstGeom prst="arc">
              <a:avLst>
                <a:gd name="adj1" fmla="val 20503665"/>
                <a:gd name="adj2" fmla="val 1108886"/>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11" name="Gerader Verbinder 10">
              <a:extLst>
                <a:ext uri="{FF2B5EF4-FFF2-40B4-BE49-F238E27FC236}">
                  <a16:creationId xmlns:a16="http://schemas.microsoft.com/office/drawing/2014/main" id="{083D6819-579E-28D4-5135-8CCF920D16A1}"/>
                </a:ext>
              </a:extLst>
            </p:cNvPr>
            <p:cNvCxnSpPr>
              <a:cxnSpLocks/>
              <a:stCxn id="2" idx="0"/>
            </p:cNvCxnSpPr>
            <p:nvPr/>
          </p:nvCxnSpPr>
          <p:spPr>
            <a:xfrm flipH="1">
              <a:off x="7509824" y="2253077"/>
              <a:ext cx="588103" cy="23500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2" name="Gerader Verbinder 11">
              <a:extLst>
                <a:ext uri="{FF2B5EF4-FFF2-40B4-BE49-F238E27FC236}">
                  <a16:creationId xmlns:a16="http://schemas.microsoft.com/office/drawing/2014/main" id="{B2A2EA52-F6F2-3618-9960-B57C70F498E8}"/>
                </a:ext>
              </a:extLst>
            </p:cNvPr>
            <p:cNvCxnSpPr>
              <a:cxnSpLocks/>
              <a:stCxn id="2" idx="2"/>
            </p:cNvCxnSpPr>
            <p:nvPr/>
          </p:nvCxnSpPr>
          <p:spPr>
            <a:xfrm flipH="1" flipV="1">
              <a:off x="7501343" y="3192187"/>
              <a:ext cx="594558" cy="336214"/>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38" name="TextBox 37">
            <a:extLst>
              <a:ext uri="{FF2B5EF4-FFF2-40B4-BE49-F238E27FC236}">
                <a16:creationId xmlns:a16="http://schemas.microsoft.com/office/drawing/2014/main" id="{562A4B5E-951F-40B4-B0CB-20CCC23AB26C}"/>
              </a:ext>
            </a:extLst>
          </p:cNvPr>
          <p:cNvSpPr txBox="1"/>
          <p:nvPr/>
        </p:nvSpPr>
        <p:spPr>
          <a:xfrm>
            <a:off x="7673547" y="4470270"/>
            <a:ext cx="487231" cy="369332"/>
          </a:xfrm>
          <a:prstGeom prst="rect">
            <a:avLst/>
          </a:prstGeom>
          <a:noFill/>
        </p:spPr>
        <p:txBody>
          <a:bodyPr wrap="square">
            <a:spAutoFit/>
          </a:bodyPr>
          <a:lstStyle/>
          <a:p>
            <a:r>
              <a:rPr lang="de-CH" dirty="0"/>
              <a:t>vs.</a:t>
            </a:r>
            <a:endParaRPr lang="en-CH" dirty="0"/>
          </a:p>
        </p:txBody>
      </p:sp>
      <p:sp>
        <p:nvSpPr>
          <p:cNvPr id="40" name="TextBox 39">
            <a:extLst>
              <a:ext uri="{FF2B5EF4-FFF2-40B4-BE49-F238E27FC236}">
                <a16:creationId xmlns:a16="http://schemas.microsoft.com/office/drawing/2014/main" id="{1DC4D4D7-C08B-4FD6-B47E-EBEFBB31037D}"/>
              </a:ext>
            </a:extLst>
          </p:cNvPr>
          <p:cNvSpPr txBox="1"/>
          <p:nvPr/>
        </p:nvSpPr>
        <p:spPr>
          <a:xfrm>
            <a:off x="8750587" y="2544657"/>
            <a:ext cx="6097064" cy="369332"/>
          </a:xfrm>
          <a:prstGeom prst="rect">
            <a:avLst/>
          </a:prstGeom>
          <a:noFill/>
        </p:spPr>
        <p:txBody>
          <a:bodyPr wrap="square">
            <a:spAutoFit/>
          </a:bodyPr>
          <a:lstStyle/>
          <a:p>
            <a:r>
              <a:rPr lang="de-CH" dirty="0"/>
              <a:t>Field </a:t>
            </a:r>
            <a:r>
              <a:rPr lang="de-CH" dirty="0" err="1"/>
              <a:t>of</a:t>
            </a:r>
            <a:r>
              <a:rPr lang="de-CH" dirty="0"/>
              <a:t> View</a:t>
            </a:r>
            <a:endParaRPr lang="en-CH" dirty="0"/>
          </a:p>
        </p:txBody>
      </p:sp>
      <p:sp>
        <p:nvSpPr>
          <p:cNvPr id="41" name="TextBox 40">
            <a:extLst>
              <a:ext uri="{FF2B5EF4-FFF2-40B4-BE49-F238E27FC236}">
                <a16:creationId xmlns:a16="http://schemas.microsoft.com/office/drawing/2014/main" id="{43E5BBC9-09BD-49A6-9A2B-99117BFC9D25}"/>
              </a:ext>
            </a:extLst>
          </p:cNvPr>
          <p:cNvSpPr txBox="1"/>
          <p:nvPr/>
        </p:nvSpPr>
        <p:spPr>
          <a:xfrm>
            <a:off x="8804115" y="4435143"/>
            <a:ext cx="7254452" cy="369332"/>
          </a:xfrm>
          <a:prstGeom prst="rect">
            <a:avLst/>
          </a:prstGeom>
          <a:noFill/>
        </p:spPr>
        <p:txBody>
          <a:bodyPr wrap="square">
            <a:spAutoFit/>
          </a:bodyPr>
          <a:lstStyle/>
          <a:p>
            <a:r>
              <a:rPr lang="de-CH" dirty="0"/>
              <a:t>Reality vs. Virtual Reality</a:t>
            </a:r>
            <a:endParaRPr lang="en-CH" dirty="0"/>
          </a:p>
        </p:txBody>
      </p:sp>
    </p:spTree>
    <p:extLst>
      <p:ext uri="{BB962C8B-B14F-4D97-AF65-F5344CB8AC3E}">
        <p14:creationId xmlns:p14="http://schemas.microsoft.com/office/powerpoint/2010/main" val="330810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8" grpId="0"/>
      <p:bldP spid="40"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869613" cy="4680000"/>
          </a:xfrm>
        </p:spPr>
        <p:txBody>
          <a:bodyPr/>
          <a:lstStyle/>
          <a:p>
            <a:pPr marL="0" indent="0">
              <a:lnSpc>
                <a:spcPct val="150000"/>
              </a:lnSpc>
              <a:buNone/>
            </a:pPr>
            <a:endParaRPr lang="de-CH" dirty="0"/>
          </a:p>
          <a:p>
            <a:pPr marL="0" indent="0">
              <a:lnSpc>
                <a:spcPct val="150000"/>
              </a:lnSpc>
              <a:buNone/>
            </a:pPr>
            <a:r>
              <a:rPr lang="de-CH" b="1" dirty="0"/>
              <a:t>Idea: 	</a:t>
            </a:r>
            <a:r>
              <a:rPr lang="de-CH" dirty="0" err="1"/>
              <a:t>Comparison</a:t>
            </a:r>
            <a:r>
              <a:rPr lang="de-CH" dirty="0"/>
              <a:t> </a:t>
            </a:r>
            <a:r>
              <a:rPr lang="de-CH" dirty="0" err="1"/>
              <a:t>of</a:t>
            </a:r>
            <a:r>
              <a:rPr lang="de-CH" dirty="0"/>
              <a:t> </a:t>
            </a:r>
            <a:r>
              <a:rPr lang="de-CH" dirty="0" err="1"/>
              <a:t>effects</a:t>
            </a:r>
            <a:r>
              <a:rPr lang="de-CH" dirty="0"/>
              <a:t> on </a:t>
            </a:r>
            <a:r>
              <a:rPr lang="de-CH" dirty="0" err="1"/>
              <a:t>user</a:t>
            </a:r>
            <a:r>
              <a:rPr lang="de-CH" dirty="0"/>
              <a:t> </a:t>
            </a:r>
            <a:r>
              <a:rPr lang="de-CH" dirty="0" err="1"/>
              <a:t>behaviour</a:t>
            </a:r>
            <a:r>
              <a:rPr lang="de-CH" dirty="0"/>
              <a:t> in </a:t>
            </a:r>
            <a:r>
              <a:rPr lang="de-CH" dirty="0" err="1"/>
              <a:t>reality</a:t>
            </a:r>
            <a:r>
              <a:rPr lang="de-CH" dirty="0"/>
              <a:t> and VR </a:t>
            </a:r>
            <a:r>
              <a:rPr lang="de-CH" dirty="0" err="1"/>
              <a:t>given</a:t>
            </a:r>
            <a:r>
              <a:rPr lang="de-CH" dirty="0"/>
              <a:t> </a:t>
            </a:r>
            <a:r>
              <a:rPr lang="de-CH" dirty="0" err="1"/>
              <a:t>the</a:t>
            </a:r>
            <a:r>
              <a:rPr lang="de-CH" dirty="0"/>
              <a:t> HTC VIVE Pro </a:t>
            </a:r>
            <a:r>
              <a:rPr lang="de-CH" dirty="0" err="1"/>
              <a:t>FoV</a:t>
            </a:r>
            <a:r>
              <a:rPr lang="de-CH" dirty="0"/>
              <a:t> </a:t>
            </a:r>
            <a:r>
              <a:rPr lang="de-CH" dirty="0" err="1"/>
              <a:t>limitations</a:t>
            </a:r>
            <a:endParaRPr lang="de-CH" dirty="0"/>
          </a:p>
          <a:p>
            <a:pPr marL="0" indent="0">
              <a:lnSpc>
                <a:spcPct val="150000"/>
              </a:lnSpc>
              <a:buNone/>
            </a:pPr>
            <a:endParaRPr lang="de-CH" dirty="0"/>
          </a:p>
          <a:p>
            <a:pPr marL="0" indent="0">
              <a:lnSpc>
                <a:spcPct val="150000"/>
              </a:lnSpc>
              <a:buNone/>
            </a:pPr>
            <a:r>
              <a:rPr lang="de-CH" b="1" dirty="0"/>
              <a:t>Goal:</a:t>
            </a:r>
            <a:r>
              <a:rPr lang="de-CH" dirty="0"/>
              <a:t> 	</a:t>
            </a:r>
            <a:r>
              <a:rPr lang="de-CH" dirty="0" err="1"/>
              <a:t>Compare</a:t>
            </a:r>
            <a:r>
              <a:rPr lang="de-CH" dirty="0"/>
              <a:t> </a:t>
            </a:r>
            <a:r>
              <a:rPr lang="de-CH" dirty="0" err="1"/>
              <a:t>user</a:t>
            </a:r>
            <a:r>
              <a:rPr lang="de-CH" dirty="0"/>
              <a:t> </a:t>
            </a:r>
            <a:r>
              <a:rPr lang="de-CH" dirty="0" err="1"/>
              <a:t>behaviour</a:t>
            </a:r>
            <a:r>
              <a:rPr lang="de-CH" dirty="0"/>
              <a:t> with regards to </a:t>
            </a:r>
            <a:r>
              <a:rPr lang="de-CH" dirty="0" err="1"/>
              <a:t>head</a:t>
            </a:r>
            <a:r>
              <a:rPr lang="de-CH" dirty="0"/>
              <a:t> </a:t>
            </a:r>
            <a:r>
              <a:rPr lang="de-CH" dirty="0" err="1"/>
              <a:t>movements</a:t>
            </a:r>
            <a:r>
              <a:rPr lang="de-CH" dirty="0"/>
              <a:t> and </a:t>
            </a:r>
            <a:r>
              <a:rPr lang="de-CH" dirty="0" err="1"/>
              <a:t>trajectories</a:t>
            </a:r>
            <a:r>
              <a:rPr lang="de-CH" dirty="0"/>
              <a:t> in a </a:t>
            </a:r>
            <a:r>
              <a:rPr lang="de-CH" dirty="0" err="1"/>
              <a:t>user</a:t>
            </a:r>
            <a:r>
              <a:rPr lang="de-CH" dirty="0"/>
              <a:t> </a:t>
            </a:r>
            <a:r>
              <a:rPr lang="de-CH" dirty="0" err="1"/>
              <a:t>study</a:t>
            </a:r>
            <a:r>
              <a:rPr lang="de-CH" dirty="0"/>
              <a:t> </a:t>
            </a:r>
            <a:r>
              <a:rPr lang="de-CH" dirty="0" err="1"/>
              <a:t>given</a:t>
            </a:r>
            <a:r>
              <a:rPr lang="de-CH" dirty="0"/>
              <a:t> a 	</a:t>
            </a:r>
            <a:r>
              <a:rPr lang="de-CH" dirty="0" err="1"/>
              <a:t>restricted</a:t>
            </a:r>
            <a:r>
              <a:rPr lang="de-CH" dirty="0"/>
              <a:t> </a:t>
            </a:r>
            <a:r>
              <a:rPr lang="de-CH" dirty="0" err="1"/>
              <a:t>FoV</a:t>
            </a:r>
            <a:r>
              <a:rPr lang="de-CH" dirty="0"/>
              <a:t> in </a:t>
            </a:r>
            <a:r>
              <a:rPr lang="de-CH" dirty="0" err="1"/>
              <a:t>reality</a:t>
            </a:r>
            <a:r>
              <a:rPr lang="de-CH" dirty="0"/>
              <a:t> and VR</a:t>
            </a:r>
          </a:p>
          <a:p>
            <a:pPr marL="0" indent="0">
              <a:lnSpc>
                <a:spcPct val="150000"/>
              </a:lnSpc>
              <a:buNone/>
            </a:pPr>
            <a:endParaRPr lang="de-CH" dirty="0"/>
          </a:p>
          <a:p>
            <a:pPr marL="0" indent="0">
              <a:lnSpc>
                <a:spcPct val="150000"/>
              </a:lnSpc>
              <a:buNone/>
            </a:pPr>
            <a:r>
              <a:rPr lang="de-CH" b="1" dirty="0"/>
              <a:t>Key Question: 	</a:t>
            </a:r>
            <a:r>
              <a:rPr lang="de-CH" dirty="0"/>
              <a:t>Are </a:t>
            </a:r>
            <a:r>
              <a:rPr lang="de-CH" dirty="0" err="1"/>
              <a:t>there</a:t>
            </a:r>
            <a:r>
              <a:rPr lang="de-CH" dirty="0"/>
              <a:t> </a:t>
            </a:r>
            <a:r>
              <a:rPr lang="de-CH" dirty="0" err="1"/>
              <a:t>any</a:t>
            </a:r>
            <a:r>
              <a:rPr lang="de-CH" dirty="0"/>
              <a:t> </a:t>
            </a:r>
            <a:r>
              <a:rPr lang="de-CH" dirty="0" err="1"/>
              <a:t>differences</a:t>
            </a:r>
            <a:r>
              <a:rPr lang="de-CH" dirty="0"/>
              <a:t> in </a:t>
            </a:r>
            <a:r>
              <a:rPr lang="de-CH" dirty="0" err="1"/>
              <a:t>head</a:t>
            </a:r>
            <a:r>
              <a:rPr lang="de-CH" dirty="0"/>
              <a:t> </a:t>
            </a:r>
            <a:r>
              <a:rPr lang="de-CH" dirty="0" err="1"/>
              <a:t>movements</a:t>
            </a:r>
            <a:r>
              <a:rPr lang="de-CH" dirty="0"/>
              <a:t> and </a:t>
            </a:r>
            <a:r>
              <a:rPr lang="de-CH" dirty="0" err="1"/>
              <a:t>trajectories</a:t>
            </a:r>
            <a:r>
              <a:rPr lang="de-CH" dirty="0"/>
              <a:t> in VR and </a:t>
            </a:r>
            <a:r>
              <a:rPr lang="de-CH" dirty="0" err="1"/>
              <a:t>reality</a:t>
            </a:r>
            <a:r>
              <a:rPr lang="de-CH" dirty="0"/>
              <a:t> </a:t>
            </a:r>
            <a:r>
              <a:rPr lang="de-CH" dirty="0" err="1"/>
              <a:t>given</a:t>
            </a:r>
            <a:r>
              <a:rPr lang="de-CH" dirty="0"/>
              <a:t> 		</a:t>
            </a:r>
            <a:r>
              <a:rPr lang="de-CH" dirty="0" err="1"/>
              <a:t>these</a:t>
            </a:r>
            <a:r>
              <a:rPr lang="de-CH" dirty="0"/>
              <a:t> </a:t>
            </a:r>
            <a:r>
              <a:rPr lang="de-CH" dirty="0" err="1"/>
              <a:t>FoV</a:t>
            </a:r>
            <a:r>
              <a:rPr lang="de-CH" dirty="0"/>
              <a:t> </a:t>
            </a:r>
            <a:r>
              <a:rPr lang="de-CH" dirty="0" err="1"/>
              <a:t>limitations</a:t>
            </a:r>
            <a:r>
              <a:rPr lang="de-CH" dirty="0"/>
              <a:t>?</a:t>
            </a:r>
          </a:p>
          <a:p>
            <a:pPr marL="0" indent="0">
              <a:buNone/>
            </a:pPr>
            <a:endParaRPr lang="de-CH" sz="1700" dirty="0"/>
          </a:p>
          <a:p>
            <a:pPr marL="0" indent="0">
              <a:buNone/>
            </a:pPr>
            <a:endParaRPr lang="de-CH" dirty="0"/>
          </a:p>
          <a:p>
            <a:pPr marL="266700" lvl="1" indent="0">
              <a:buNone/>
            </a:pPr>
            <a:endParaRPr lang="de-DE"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a:t>Goal </a:t>
            </a:r>
            <a:r>
              <a:rPr lang="de-CH" dirty="0" err="1"/>
              <a:t>of</a:t>
            </a:r>
            <a:r>
              <a:rPr lang="de-CH" dirty="0"/>
              <a:t> </a:t>
            </a:r>
            <a:r>
              <a:rPr lang="de-CH" dirty="0" err="1"/>
              <a:t>the</a:t>
            </a:r>
            <a:r>
              <a:rPr lang="de-CH" dirty="0"/>
              <a:t> </a:t>
            </a:r>
            <a:r>
              <a:rPr lang="de-CH" dirty="0" err="1"/>
              <a:t>project</a:t>
            </a: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dirty="0"/>
              <a:t>Institute of Machine Tools and Manufacturing - Innovation </a:t>
            </a:r>
            <a:r>
              <a:rPr lang="en-GB" noProof="0" dirty="0" err="1"/>
              <a:t>Center</a:t>
            </a:r>
            <a:r>
              <a:rPr lang="en-GB" noProof="0" dirty="0"/>
              <a:t>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31</a:t>
            </a:fld>
            <a:endParaRPr lang="de-CH" noProof="0"/>
          </a:p>
        </p:txBody>
      </p:sp>
    </p:spTree>
    <p:extLst>
      <p:ext uri="{BB962C8B-B14F-4D97-AF65-F5344CB8AC3E}">
        <p14:creationId xmlns:p14="http://schemas.microsoft.com/office/powerpoint/2010/main" val="24029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Design</a:t>
            </a: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32</a:t>
            </a:fld>
            <a:endParaRPr lang="de-CH" noProof="0"/>
          </a:p>
        </p:txBody>
      </p:sp>
      <p:grpSp>
        <p:nvGrpSpPr>
          <p:cNvPr id="98" name="Group 30">
            <a:extLst>
              <a:ext uri="{FF2B5EF4-FFF2-40B4-BE49-F238E27FC236}">
                <a16:creationId xmlns:a16="http://schemas.microsoft.com/office/drawing/2014/main" id="{C7591233-C6F0-4716-A9C7-A28F44DB2F97}"/>
              </a:ext>
            </a:extLst>
          </p:cNvPr>
          <p:cNvGrpSpPr/>
          <p:nvPr/>
        </p:nvGrpSpPr>
        <p:grpSpPr>
          <a:xfrm>
            <a:off x="10983912" y="394704"/>
            <a:ext cx="476250" cy="476250"/>
            <a:chOff x="10494165" y="4705696"/>
            <a:chExt cx="476250" cy="476250"/>
          </a:xfrm>
        </p:grpSpPr>
        <p:pic>
          <p:nvPicPr>
            <p:cNvPr id="99" name="Grafik 9">
              <a:extLst>
                <a:ext uri="{FF2B5EF4-FFF2-40B4-BE49-F238E27FC236}">
                  <a16:creationId xmlns:a16="http://schemas.microsoft.com/office/drawing/2014/main" id="{746EA407-751C-4A2C-B258-19B63C4C8EC5}"/>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101" name="Freeform: Shape 32">
              <a:extLst>
                <a:ext uri="{FF2B5EF4-FFF2-40B4-BE49-F238E27FC236}">
                  <a16:creationId xmlns:a16="http://schemas.microsoft.com/office/drawing/2014/main" id="{C92165D6-D4F3-4064-BDC9-9F08511D5D7C}"/>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102" name="Straight Connector 33">
              <a:extLst>
                <a:ext uri="{FF2B5EF4-FFF2-40B4-BE49-F238E27FC236}">
                  <a16:creationId xmlns:a16="http://schemas.microsoft.com/office/drawing/2014/main" id="{4D63B6C6-358E-44AE-9C37-B7266B151CBE}"/>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34">
              <a:extLst>
                <a:ext uri="{FF2B5EF4-FFF2-40B4-BE49-F238E27FC236}">
                  <a16:creationId xmlns:a16="http://schemas.microsoft.com/office/drawing/2014/main" id="{6F3EFA22-6F39-4AAD-8701-95C1618E15B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104" name="Oval 35">
              <a:extLst>
                <a:ext uri="{FF2B5EF4-FFF2-40B4-BE49-F238E27FC236}">
                  <a16:creationId xmlns:a16="http://schemas.microsoft.com/office/drawing/2014/main" id="{7AE79E37-CE30-4AD4-9F45-2BFC7AEFEF55}"/>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 name="Oval 36">
              <a:extLst>
                <a:ext uri="{FF2B5EF4-FFF2-40B4-BE49-F238E27FC236}">
                  <a16:creationId xmlns:a16="http://schemas.microsoft.com/office/drawing/2014/main" id="{5FA80EA7-8B99-4992-839D-EEE20969CC6B}"/>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6" name="Gruppieren 93">
            <a:extLst>
              <a:ext uri="{FF2B5EF4-FFF2-40B4-BE49-F238E27FC236}">
                <a16:creationId xmlns:a16="http://schemas.microsoft.com/office/drawing/2014/main" id="{0685B87F-CB69-426E-BB79-76FCA75BE9CA}"/>
              </a:ext>
            </a:extLst>
          </p:cNvPr>
          <p:cNvGrpSpPr/>
          <p:nvPr/>
        </p:nvGrpSpPr>
        <p:grpSpPr>
          <a:xfrm>
            <a:off x="9195947" y="293354"/>
            <a:ext cx="476250" cy="578795"/>
            <a:chOff x="10384631" y="2577393"/>
            <a:chExt cx="476250" cy="578795"/>
          </a:xfrm>
        </p:grpSpPr>
        <p:pic>
          <p:nvPicPr>
            <p:cNvPr id="107" name="Grafik 31">
              <a:extLst>
                <a:ext uri="{FF2B5EF4-FFF2-40B4-BE49-F238E27FC236}">
                  <a16:creationId xmlns:a16="http://schemas.microsoft.com/office/drawing/2014/main" id="{2120CC6D-5F6B-44DB-9FCB-7BDD002B6A2E}"/>
                </a:ext>
              </a:extLst>
            </p:cNvPr>
            <p:cNvPicPr>
              <a:picLocks noChangeAspect="1"/>
            </p:cNvPicPr>
            <p:nvPr/>
          </p:nvPicPr>
          <p:blipFill>
            <a:blip r:embed="rId2"/>
            <a:stretch>
              <a:fillRect/>
            </a:stretch>
          </p:blipFill>
          <p:spPr>
            <a:xfrm>
              <a:off x="10384631" y="2679938"/>
              <a:ext cx="476250" cy="476250"/>
            </a:xfrm>
            <a:prstGeom prst="rect">
              <a:avLst/>
            </a:prstGeom>
          </p:spPr>
        </p:pic>
        <p:sp>
          <p:nvSpPr>
            <p:cNvPr id="108" name="Freihandform: Form 53">
              <a:extLst>
                <a:ext uri="{FF2B5EF4-FFF2-40B4-BE49-F238E27FC236}">
                  <a16:creationId xmlns:a16="http://schemas.microsoft.com/office/drawing/2014/main" id="{C8471ED1-D37C-4002-BA11-D1C3E4DFD795}"/>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9" name="Gerader Verbinder 56">
              <a:extLst>
                <a:ext uri="{FF2B5EF4-FFF2-40B4-BE49-F238E27FC236}">
                  <a16:creationId xmlns:a16="http://schemas.microsoft.com/office/drawing/2014/main" id="{64752CD7-1D06-4894-8BA8-75CC6CB85A07}"/>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58">
              <a:extLst>
                <a:ext uri="{FF2B5EF4-FFF2-40B4-BE49-F238E27FC236}">
                  <a16:creationId xmlns:a16="http://schemas.microsoft.com/office/drawing/2014/main" id="{16B560F1-3714-412C-B80F-00569251B63F}"/>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61">
              <a:extLst>
                <a:ext uri="{FF2B5EF4-FFF2-40B4-BE49-F238E27FC236}">
                  <a16:creationId xmlns:a16="http://schemas.microsoft.com/office/drawing/2014/main" id="{33E6B563-0CD2-4AEA-9609-51EC739DAF20}"/>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66">
              <a:extLst>
                <a:ext uri="{FF2B5EF4-FFF2-40B4-BE49-F238E27FC236}">
                  <a16:creationId xmlns:a16="http://schemas.microsoft.com/office/drawing/2014/main" id="{FAF5F836-2D2C-4446-AB89-08E86EF0C8B1}"/>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3" name="Gerader Verbinder 67">
              <a:extLst>
                <a:ext uri="{FF2B5EF4-FFF2-40B4-BE49-F238E27FC236}">
                  <a16:creationId xmlns:a16="http://schemas.microsoft.com/office/drawing/2014/main" id="{FBD68E2A-FD49-4CAB-B853-7CCA66066928}"/>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14" name="Gruppieren 95">
            <a:extLst>
              <a:ext uri="{FF2B5EF4-FFF2-40B4-BE49-F238E27FC236}">
                <a16:creationId xmlns:a16="http://schemas.microsoft.com/office/drawing/2014/main" id="{8218E82C-E70D-4FC0-9718-C74F66A135ED}"/>
              </a:ext>
            </a:extLst>
          </p:cNvPr>
          <p:cNvGrpSpPr/>
          <p:nvPr/>
        </p:nvGrpSpPr>
        <p:grpSpPr>
          <a:xfrm>
            <a:off x="10065523" y="299760"/>
            <a:ext cx="526363" cy="571194"/>
            <a:chOff x="10384631" y="3941056"/>
            <a:chExt cx="526363" cy="571194"/>
          </a:xfrm>
        </p:grpSpPr>
        <p:pic>
          <p:nvPicPr>
            <p:cNvPr id="115" name="Grafik 43">
              <a:extLst>
                <a:ext uri="{FF2B5EF4-FFF2-40B4-BE49-F238E27FC236}">
                  <a16:creationId xmlns:a16="http://schemas.microsoft.com/office/drawing/2014/main" id="{49597914-9EAA-4A59-90B3-8D4075949A44}"/>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116" name="Gruppieren 94">
              <a:extLst>
                <a:ext uri="{FF2B5EF4-FFF2-40B4-BE49-F238E27FC236}">
                  <a16:creationId xmlns:a16="http://schemas.microsoft.com/office/drawing/2014/main" id="{70466E32-81AA-4E66-974D-4DFCE5DE2979}"/>
                </a:ext>
              </a:extLst>
            </p:cNvPr>
            <p:cNvGrpSpPr/>
            <p:nvPr/>
          </p:nvGrpSpPr>
          <p:grpSpPr>
            <a:xfrm>
              <a:off x="10421226" y="3941056"/>
              <a:ext cx="489768" cy="262557"/>
              <a:chOff x="10421226" y="3941056"/>
              <a:chExt cx="489768" cy="262557"/>
            </a:xfrm>
          </p:grpSpPr>
          <p:sp>
            <p:nvSpPr>
              <p:cNvPr id="117" name="Freihandform: Form 52">
                <a:extLst>
                  <a:ext uri="{FF2B5EF4-FFF2-40B4-BE49-F238E27FC236}">
                    <a16:creationId xmlns:a16="http://schemas.microsoft.com/office/drawing/2014/main" id="{72612E38-382A-4D6C-80C1-62DEAAA7063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18" name="Gerader Verbinder 71">
                <a:extLst>
                  <a:ext uri="{FF2B5EF4-FFF2-40B4-BE49-F238E27FC236}">
                    <a16:creationId xmlns:a16="http://schemas.microsoft.com/office/drawing/2014/main" id="{39CE1BF3-EA72-4721-88A4-165F9FC921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19" name="Gerader Verbinder 72">
                <a:extLst>
                  <a:ext uri="{FF2B5EF4-FFF2-40B4-BE49-F238E27FC236}">
                    <a16:creationId xmlns:a16="http://schemas.microsoft.com/office/drawing/2014/main" id="{44C3200D-6F01-4309-851E-EDF384DB0C72}"/>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20" name="Gerader Verbinder 73">
                <a:extLst>
                  <a:ext uri="{FF2B5EF4-FFF2-40B4-BE49-F238E27FC236}">
                    <a16:creationId xmlns:a16="http://schemas.microsoft.com/office/drawing/2014/main" id="{9A9F1DF0-17A3-4884-AC2C-7832ACCCF589}"/>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1" name="Gerader Verbinder 74">
                <a:extLst>
                  <a:ext uri="{FF2B5EF4-FFF2-40B4-BE49-F238E27FC236}">
                    <a16:creationId xmlns:a16="http://schemas.microsoft.com/office/drawing/2014/main" id="{E891266B-8DBC-426D-B55C-CBAB9191A0E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22" name="Gerader Verbinder 75">
                <a:extLst>
                  <a:ext uri="{FF2B5EF4-FFF2-40B4-BE49-F238E27FC236}">
                    <a16:creationId xmlns:a16="http://schemas.microsoft.com/office/drawing/2014/main" id="{22D75B3C-A6CA-4C6A-AC35-383C01D5A7F7}"/>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23" name="Freihandform: Form 91">
                <a:extLst>
                  <a:ext uri="{FF2B5EF4-FFF2-40B4-BE49-F238E27FC236}">
                    <a16:creationId xmlns:a16="http://schemas.microsoft.com/office/drawing/2014/main" id="{58155E4D-C917-4662-8448-9070188A3F93}"/>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Ellipse 92">
                <a:extLst>
                  <a:ext uri="{FF2B5EF4-FFF2-40B4-BE49-F238E27FC236}">
                    <a16:creationId xmlns:a16="http://schemas.microsoft.com/office/drawing/2014/main" id="{148C94FC-3C2C-40AD-98C2-EC00C52BB4C9}"/>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25" name="Ellipse 40">
            <a:extLst>
              <a:ext uri="{FF2B5EF4-FFF2-40B4-BE49-F238E27FC236}">
                <a16:creationId xmlns:a16="http://schemas.microsoft.com/office/drawing/2014/main" id="{6B5FB759-4F8A-4249-867D-7CA57ACD6F85}"/>
              </a:ext>
            </a:extLst>
          </p:cNvPr>
          <p:cNvSpPr/>
          <p:nvPr/>
        </p:nvSpPr>
        <p:spPr>
          <a:xfrm>
            <a:off x="10220940" y="2529564"/>
            <a:ext cx="83614" cy="4571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126" name="Rechteck 33">
            <a:extLst>
              <a:ext uri="{FF2B5EF4-FFF2-40B4-BE49-F238E27FC236}">
                <a16:creationId xmlns:a16="http://schemas.microsoft.com/office/drawing/2014/main" id="{F0F8B3BF-EE3B-49FC-A6A1-61A70F633457}"/>
              </a:ext>
            </a:extLst>
          </p:cNvPr>
          <p:cNvSpPr/>
          <p:nvPr/>
        </p:nvSpPr>
        <p:spPr>
          <a:xfrm>
            <a:off x="9131730" y="1630526"/>
            <a:ext cx="2252957" cy="1873568"/>
          </a:xfrm>
          <a:prstGeom prst="rect">
            <a:avLst/>
          </a:prstGeom>
          <a:solidFill>
            <a:schemeClr val="bg2">
              <a:lumMod val="9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700"/>
          </a:p>
        </p:txBody>
      </p:sp>
      <p:sp>
        <p:nvSpPr>
          <p:cNvPr id="161" name="Inhaltsplatzhalter 2">
            <a:extLst>
              <a:ext uri="{FF2B5EF4-FFF2-40B4-BE49-F238E27FC236}">
                <a16:creationId xmlns:a16="http://schemas.microsoft.com/office/drawing/2014/main" id="{30FF3B59-EFC6-4020-9346-54D8F41CDE14}"/>
              </a:ext>
            </a:extLst>
          </p:cNvPr>
          <p:cNvSpPr txBox="1">
            <a:spLocks/>
          </p:cNvSpPr>
          <p:nvPr/>
        </p:nvSpPr>
        <p:spPr>
          <a:xfrm>
            <a:off x="731838" y="1412875"/>
            <a:ext cx="776129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b="1" dirty="0" err="1"/>
              <a:t>Considerations</a:t>
            </a:r>
            <a:r>
              <a:rPr lang="de-CH" b="1" dirty="0"/>
              <a:t>: </a:t>
            </a:r>
          </a:p>
          <a:p>
            <a:pPr lvl="1"/>
            <a:endParaRPr lang="de-CH" dirty="0"/>
          </a:p>
          <a:p>
            <a:r>
              <a:rPr lang="de-CH" dirty="0"/>
              <a:t>Focus </a:t>
            </a:r>
            <a:r>
              <a:rPr lang="de-CH" dirty="0" err="1"/>
              <a:t>target</a:t>
            </a:r>
            <a:r>
              <a:rPr lang="de-CH" dirty="0"/>
              <a:t> design:</a:t>
            </a:r>
          </a:p>
          <a:p>
            <a:pPr lvl="1"/>
            <a:endParaRPr lang="de-CH" dirty="0"/>
          </a:p>
          <a:p>
            <a:pPr lvl="1"/>
            <a:r>
              <a:rPr lang="de-CH" dirty="0" err="1"/>
              <a:t>Identification</a:t>
            </a:r>
            <a:r>
              <a:rPr lang="de-CH" dirty="0"/>
              <a:t>: Cards with number and </a:t>
            </a:r>
            <a:r>
              <a:rPr lang="de-CH" dirty="0" err="1"/>
              <a:t>letter</a:t>
            </a:r>
            <a:r>
              <a:rPr lang="de-CH" dirty="0"/>
              <a:t> </a:t>
            </a:r>
            <a:r>
              <a:rPr lang="de-CH" dirty="0" err="1"/>
              <a:t>identification</a:t>
            </a:r>
            <a:endParaRPr lang="de-CH" dirty="0"/>
          </a:p>
          <a:p>
            <a:pPr lvl="2"/>
            <a:r>
              <a:rPr lang="de-CH" sz="1300" dirty="0"/>
              <a:t>Letter </a:t>
            </a:r>
            <a:r>
              <a:rPr lang="de-CH" sz="1300" dirty="0" err="1"/>
              <a:t>for</a:t>
            </a:r>
            <a:r>
              <a:rPr lang="de-CH" sz="1300" dirty="0"/>
              <a:t> wall, number </a:t>
            </a:r>
            <a:r>
              <a:rPr lang="de-CH" sz="1300" dirty="0" err="1"/>
              <a:t>for</a:t>
            </a:r>
            <a:r>
              <a:rPr lang="de-CH" sz="1300" dirty="0"/>
              <a:t> </a:t>
            </a:r>
            <a:r>
              <a:rPr lang="de-CH" sz="1300" dirty="0" err="1"/>
              <a:t>position</a:t>
            </a:r>
            <a:r>
              <a:rPr lang="de-CH" sz="1300" dirty="0"/>
              <a:t>, </a:t>
            </a:r>
            <a:r>
              <a:rPr lang="de-CH" sz="1300" dirty="0" err="1"/>
              <a:t>logically</a:t>
            </a:r>
            <a:r>
              <a:rPr lang="de-CH" sz="1300" dirty="0"/>
              <a:t> </a:t>
            </a:r>
            <a:r>
              <a:rPr lang="de-CH" sz="1300" dirty="0" err="1"/>
              <a:t>sorted</a:t>
            </a:r>
            <a:endParaRPr lang="de-CH" sz="1300" dirty="0"/>
          </a:p>
          <a:p>
            <a:pPr lvl="1"/>
            <a:endParaRPr lang="de-CH" dirty="0"/>
          </a:p>
          <a:p>
            <a:pPr lvl="1"/>
            <a:r>
              <a:rPr lang="de-CH" strike="sngStrike" dirty="0"/>
              <a:t>Amount </a:t>
            </a:r>
            <a:r>
              <a:rPr lang="de-CH" strike="sngStrike" dirty="0" err="1"/>
              <a:t>of</a:t>
            </a:r>
            <a:r>
              <a:rPr lang="de-CH" strike="sngStrike" dirty="0"/>
              <a:t> </a:t>
            </a:r>
            <a:r>
              <a:rPr lang="de-CH" strike="sngStrike" dirty="0" err="1"/>
              <a:t>cards</a:t>
            </a:r>
            <a:r>
              <a:rPr lang="de-CH" strike="sngStrike" dirty="0"/>
              <a:t>: </a:t>
            </a:r>
          </a:p>
          <a:p>
            <a:pPr lvl="2"/>
            <a:r>
              <a:rPr lang="de-CH" sz="1500" strike="sngStrike" dirty="0"/>
              <a:t>3 </a:t>
            </a:r>
            <a:r>
              <a:rPr lang="de-CH" sz="1500" strike="sngStrike" dirty="0" err="1"/>
              <a:t>by</a:t>
            </a:r>
            <a:r>
              <a:rPr lang="de-CH" sz="1500" strike="sngStrike" dirty="0"/>
              <a:t> 4 </a:t>
            </a:r>
            <a:r>
              <a:rPr lang="de-CH" sz="1500" strike="sngStrike" dirty="0" err="1"/>
              <a:t>cards</a:t>
            </a:r>
            <a:r>
              <a:rPr lang="de-CH" sz="1500" strike="sngStrike" dirty="0"/>
              <a:t>: 12 per wall</a:t>
            </a:r>
          </a:p>
          <a:p>
            <a:pPr lvl="1"/>
            <a:endParaRPr lang="de-CH" dirty="0"/>
          </a:p>
          <a:p>
            <a:pPr lvl="1"/>
            <a:r>
              <a:rPr lang="de-CH" strike="sngStrike" dirty="0"/>
              <a:t>Not a </a:t>
            </a:r>
            <a:r>
              <a:rPr lang="de-CH" strike="sngStrike" dirty="0" err="1"/>
              <a:t>search</a:t>
            </a:r>
            <a:r>
              <a:rPr lang="de-CH" strike="sngStrike" dirty="0"/>
              <a:t> </a:t>
            </a:r>
            <a:r>
              <a:rPr lang="de-CH" strike="sngStrike" dirty="0" err="1"/>
              <a:t>task</a:t>
            </a:r>
            <a:r>
              <a:rPr lang="de-CH" strike="sngStrike" dirty="0"/>
              <a:t>, </a:t>
            </a:r>
            <a:r>
              <a:rPr lang="de-CH" strike="sngStrike" dirty="0" err="1"/>
              <a:t>as</a:t>
            </a:r>
            <a:r>
              <a:rPr lang="de-CH" strike="sngStrike" dirty="0"/>
              <a:t> </a:t>
            </a:r>
            <a:r>
              <a:rPr lang="de-CH" strike="sngStrike" dirty="0" err="1"/>
              <a:t>comparable</a:t>
            </a:r>
            <a:r>
              <a:rPr lang="de-CH" strike="sngStrike" dirty="0"/>
              <a:t> </a:t>
            </a:r>
            <a:r>
              <a:rPr lang="de-CH" strike="sngStrike" dirty="0" err="1"/>
              <a:t>trajectories</a:t>
            </a:r>
            <a:r>
              <a:rPr lang="de-CH" strike="sngStrike" dirty="0"/>
              <a:t> </a:t>
            </a:r>
            <a:r>
              <a:rPr lang="de-CH" strike="sngStrike" dirty="0" err="1"/>
              <a:t>are</a:t>
            </a:r>
            <a:r>
              <a:rPr lang="de-CH" strike="sngStrike" dirty="0"/>
              <a:t> required</a:t>
            </a:r>
          </a:p>
          <a:p>
            <a:pPr lvl="2"/>
            <a:r>
              <a:rPr lang="de-CH" sz="1500" strike="sngStrike" dirty="0"/>
              <a:t>User should </a:t>
            </a:r>
            <a:r>
              <a:rPr lang="de-CH" sz="1500" strike="sngStrike" dirty="0" err="1"/>
              <a:t>instinctively</a:t>
            </a:r>
            <a:r>
              <a:rPr lang="de-CH" sz="1500" strike="sngStrike" dirty="0"/>
              <a:t> know where to </a:t>
            </a:r>
            <a:r>
              <a:rPr lang="de-CH" sz="1500" strike="sngStrike" dirty="0" err="1"/>
              <a:t>look</a:t>
            </a:r>
            <a:endParaRPr lang="de-CH" sz="1500" strike="sngStrike" dirty="0"/>
          </a:p>
          <a:p>
            <a:pPr lvl="2"/>
            <a:r>
              <a:rPr lang="de-CH" sz="1500" strike="sngStrike" dirty="0"/>
              <a:t>Should </a:t>
            </a:r>
            <a:r>
              <a:rPr lang="de-CH" sz="1500" strike="sngStrike" dirty="0" err="1"/>
              <a:t>be</a:t>
            </a:r>
            <a:r>
              <a:rPr lang="de-CH" sz="1500" strike="sngStrike" dirty="0"/>
              <a:t> possible to </a:t>
            </a:r>
            <a:r>
              <a:rPr lang="de-CH" sz="1500" strike="sngStrike" dirty="0" err="1"/>
              <a:t>derive</a:t>
            </a:r>
            <a:r>
              <a:rPr lang="de-CH" sz="1500" strike="sngStrike" dirty="0"/>
              <a:t> where </a:t>
            </a:r>
            <a:r>
              <a:rPr lang="de-CH" sz="1500" strike="sngStrike" dirty="0" err="1"/>
              <a:t>the</a:t>
            </a:r>
            <a:r>
              <a:rPr lang="de-CH" sz="1500" strike="sngStrike" dirty="0"/>
              <a:t> </a:t>
            </a:r>
            <a:r>
              <a:rPr lang="de-CH" sz="1500" strike="sngStrike" dirty="0" err="1"/>
              <a:t>user</a:t>
            </a:r>
            <a:r>
              <a:rPr lang="de-CH" sz="1500" strike="sngStrike" dirty="0"/>
              <a:t> was </a:t>
            </a:r>
            <a:r>
              <a:rPr lang="de-CH" sz="1500" strike="sngStrike" dirty="0" err="1"/>
              <a:t>looking</a:t>
            </a:r>
            <a:r>
              <a:rPr lang="de-CH" sz="1500" strike="sngStrike" dirty="0"/>
              <a:t> from </a:t>
            </a:r>
            <a:r>
              <a:rPr lang="de-CH" sz="1500" strike="sngStrike" dirty="0" err="1"/>
              <a:t>head</a:t>
            </a:r>
            <a:r>
              <a:rPr lang="de-CH" sz="1500" strike="sngStrike" dirty="0"/>
              <a:t> </a:t>
            </a:r>
            <a:r>
              <a:rPr lang="de-CH" sz="1500" strike="sngStrike" dirty="0" err="1"/>
              <a:t>trajectories</a:t>
            </a:r>
            <a:endParaRPr lang="de-CH" sz="1500" strike="sngStrike" dirty="0"/>
          </a:p>
          <a:p>
            <a:pPr lvl="1"/>
            <a:endParaRPr lang="de-CH" dirty="0"/>
          </a:p>
          <a:p>
            <a:pPr lvl="1"/>
            <a:endParaRPr lang="de-CH" dirty="0"/>
          </a:p>
          <a:p>
            <a:endParaRPr lang="de-CH" dirty="0"/>
          </a:p>
        </p:txBody>
      </p:sp>
      <p:sp>
        <p:nvSpPr>
          <p:cNvPr id="60" name="TextBox 59">
            <a:extLst>
              <a:ext uri="{FF2B5EF4-FFF2-40B4-BE49-F238E27FC236}">
                <a16:creationId xmlns:a16="http://schemas.microsoft.com/office/drawing/2014/main" id="{6D9E3D34-9D13-45B1-8A25-D65BBCC55D05}"/>
              </a:ext>
            </a:extLst>
          </p:cNvPr>
          <p:cNvSpPr txBox="1"/>
          <p:nvPr/>
        </p:nvSpPr>
        <p:spPr>
          <a:xfrm>
            <a:off x="9092404" y="3547936"/>
            <a:ext cx="2301312" cy="246221"/>
          </a:xfrm>
          <a:prstGeom prst="rect">
            <a:avLst/>
          </a:prstGeom>
          <a:noFill/>
        </p:spPr>
        <p:txBody>
          <a:bodyPr wrap="square" rtlCol="0">
            <a:spAutoFit/>
          </a:bodyPr>
          <a:lstStyle/>
          <a:p>
            <a:r>
              <a:rPr lang="de-CH" sz="1000" dirty="0"/>
              <a:t>Test </a:t>
            </a:r>
            <a:r>
              <a:rPr lang="de-CH" sz="1000" dirty="0" err="1"/>
              <a:t>conductor</a:t>
            </a:r>
            <a:r>
              <a:rPr lang="de-CH" sz="1000" dirty="0"/>
              <a:t>: «Please </a:t>
            </a:r>
            <a:r>
              <a:rPr lang="de-CH" sz="1000" dirty="0" err="1"/>
              <a:t>look</a:t>
            </a:r>
            <a:r>
              <a:rPr lang="de-CH" sz="1000" dirty="0"/>
              <a:t> at </a:t>
            </a:r>
            <a:r>
              <a:rPr lang="de-CH" sz="1000" b="1" dirty="0"/>
              <a:t>B-1</a:t>
            </a:r>
            <a:r>
              <a:rPr lang="de-CH" sz="1000" dirty="0"/>
              <a:t>»</a:t>
            </a:r>
            <a:endParaRPr lang="en-CH" sz="1000" dirty="0"/>
          </a:p>
        </p:txBody>
      </p:sp>
      <p:grpSp>
        <p:nvGrpSpPr>
          <p:cNvPr id="49" name="Group 48">
            <a:extLst>
              <a:ext uri="{FF2B5EF4-FFF2-40B4-BE49-F238E27FC236}">
                <a16:creationId xmlns:a16="http://schemas.microsoft.com/office/drawing/2014/main" id="{27CE55F3-19A8-4BB4-8BAE-2D8F1AEC9869}"/>
              </a:ext>
            </a:extLst>
          </p:cNvPr>
          <p:cNvGrpSpPr>
            <a:grpSpLocks noChangeAspect="1"/>
          </p:cNvGrpSpPr>
          <p:nvPr/>
        </p:nvGrpSpPr>
        <p:grpSpPr>
          <a:xfrm>
            <a:off x="9397574" y="1819343"/>
            <a:ext cx="1729760" cy="1490722"/>
            <a:chOff x="7201784" y="3241902"/>
            <a:chExt cx="1121660" cy="966656"/>
          </a:xfrm>
          <a:solidFill>
            <a:schemeClr val="bg1"/>
          </a:solidFill>
        </p:grpSpPr>
        <p:sp>
          <p:nvSpPr>
            <p:cNvPr id="50" name="Rectangle 49">
              <a:extLst>
                <a:ext uri="{FF2B5EF4-FFF2-40B4-BE49-F238E27FC236}">
                  <a16:creationId xmlns:a16="http://schemas.microsoft.com/office/drawing/2014/main" id="{9A31DB55-4421-4EFF-9DC4-37F9ED35A892}"/>
                </a:ext>
              </a:extLst>
            </p:cNvPr>
            <p:cNvSpPr/>
            <p:nvPr/>
          </p:nvSpPr>
          <p:spPr>
            <a:xfrm>
              <a:off x="7201789" y="3241903"/>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B1</a:t>
              </a:r>
              <a:endParaRPr lang="en-CH" sz="700" dirty="0">
                <a:solidFill>
                  <a:schemeClr val="tx1"/>
                </a:solidFill>
              </a:endParaRPr>
            </a:p>
          </p:txBody>
        </p:sp>
        <p:sp>
          <p:nvSpPr>
            <p:cNvPr id="51" name="Rectangle 50">
              <a:extLst>
                <a:ext uri="{FF2B5EF4-FFF2-40B4-BE49-F238E27FC236}">
                  <a16:creationId xmlns:a16="http://schemas.microsoft.com/office/drawing/2014/main" id="{3794720B-46FA-4531-BF36-C30A0EEEFBED}"/>
                </a:ext>
              </a:extLst>
            </p:cNvPr>
            <p:cNvSpPr/>
            <p:nvPr/>
          </p:nvSpPr>
          <p:spPr>
            <a:xfrm>
              <a:off x="7646716"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B2</a:t>
              </a:r>
              <a:endParaRPr lang="en-CH" sz="700" dirty="0">
                <a:solidFill>
                  <a:schemeClr val="tx1"/>
                </a:solidFill>
              </a:endParaRPr>
            </a:p>
          </p:txBody>
        </p:sp>
        <p:sp>
          <p:nvSpPr>
            <p:cNvPr id="52" name="Rectangle 51">
              <a:extLst>
                <a:ext uri="{FF2B5EF4-FFF2-40B4-BE49-F238E27FC236}">
                  <a16:creationId xmlns:a16="http://schemas.microsoft.com/office/drawing/2014/main" id="{44965659-570D-497C-8A25-D5EDD67498AB}"/>
                </a:ext>
              </a:extLst>
            </p:cNvPr>
            <p:cNvSpPr/>
            <p:nvPr/>
          </p:nvSpPr>
          <p:spPr>
            <a:xfrm>
              <a:off x="8091639" y="3241902"/>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u="sng" dirty="0">
                  <a:solidFill>
                    <a:schemeClr val="tx1"/>
                  </a:solidFill>
                </a:rPr>
                <a:t>B3</a:t>
              </a:r>
              <a:endParaRPr lang="en-CH" sz="700" u="sng" dirty="0">
                <a:solidFill>
                  <a:schemeClr val="tx1"/>
                </a:solidFill>
              </a:endParaRPr>
            </a:p>
          </p:txBody>
        </p:sp>
        <p:sp>
          <p:nvSpPr>
            <p:cNvPr id="53" name="Rectangle 52">
              <a:extLst>
                <a:ext uri="{FF2B5EF4-FFF2-40B4-BE49-F238E27FC236}">
                  <a16:creationId xmlns:a16="http://schemas.microsoft.com/office/drawing/2014/main" id="{8599B7AD-9FB5-45E7-B9B8-9C229C1611D5}"/>
                </a:ext>
              </a:extLst>
            </p:cNvPr>
            <p:cNvSpPr/>
            <p:nvPr/>
          </p:nvSpPr>
          <p:spPr>
            <a:xfrm>
              <a:off x="7201784" y="36080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B4</a:t>
              </a:r>
              <a:endParaRPr lang="en-CH" sz="700" dirty="0">
                <a:solidFill>
                  <a:schemeClr val="tx1"/>
                </a:solidFill>
              </a:endParaRPr>
            </a:p>
          </p:txBody>
        </p:sp>
        <p:sp>
          <p:nvSpPr>
            <p:cNvPr id="54" name="Rectangle 53">
              <a:extLst>
                <a:ext uri="{FF2B5EF4-FFF2-40B4-BE49-F238E27FC236}">
                  <a16:creationId xmlns:a16="http://schemas.microsoft.com/office/drawing/2014/main" id="{9F25665A-060B-44D6-9D03-E403B2C95872}"/>
                </a:ext>
              </a:extLst>
            </p:cNvPr>
            <p:cNvSpPr/>
            <p:nvPr/>
          </p:nvSpPr>
          <p:spPr>
            <a:xfrm>
              <a:off x="7646716" y="3608097"/>
              <a:ext cx="231805" cy="238259"/>
            </a:xfrm>
            <a:prstGeom prst="rect">
              <a:avLst/>
            </a:prstGeom>
            <a:solidFill>
              <a:schemeClr val="tx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bg1"/>
                  </a:solidFill>
                </a:rPr>
                <a:t>B5</a:t>
              </a:r>
              <a:endParaRPr lang="en-CH" sz="700" dirty="0">
                <a:solidFill>
                  <a:schemeClr val="bg1"/>
                </a:solidFill>
              </a:endParaRPr>
            </a:p>
          </p:txBody>
        </p:sp>
        <p:sp>
          <p:nvSpPr>
            <p:cNvPr id="55" name="Rectangle 54">
              <a:extLst>
                <a:ext uri="{FF2B5EF4-FFF2-40B4-BE49-F238E27FC236}">
                  <a16:creationId xmlns:a16="http://schemas.microsoft.com/office/drawing/2014/main" id="{A2501BF7-64E7-4D67-BEF2-13DF621DF111}"/>
                </a:ext>
              </a:extLst>
            </p:cNvPr>
            <p:cNvSpPr/>
            <p:nvPr/>
          </p:nvSpPr>
          <p:spPr>
            <a:xfrm>
              <a:off x="8091631" y="3608097"/>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B6</a:t>
              </a:r>
              <a:endParaRPr lang="en-CH" sz="700" dirty="0">
                <a:solidFill>
                  <a:schemeClr val="tx1"/>
                </a:solidFill>
              </a:endParaRPr>
            </a:p>
          </p:txBody>
        </p:sp>
        <p:sp>
          <p:nvSpPr>
            <p:cNvPr id="56" name="Rectangle 55">
              <a:extLst>
                <a:ext uri="{FF2B5EF4-FFF2-40B4-BE49-F238E27FC236}">
                  <a16:creationId xmlns:a16="http://schemas.microsoft.com/office/drawing/2014/main" id="{746C268C-5F8F-4D0A-A308-495F5924669B}"/>
                </a:ext>
              </a:extLst>
            </p:cNvPr>
            <p:cNvSpPr/>
            <p:nvPr/>
          </p:nvSpPr>
          <p:spPr>
            <a:xfrm>
              <a:off x="7201789" y="3970299"/>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B7</a:t>
              </a:r>
              <a:endParaRPr lang="en-CH" sz="700" dirty="0">
                <a:solidFill>
                  <a:schemeClr val="tx1"/>
                </a:solidFill>
              </a:endParaRPr>
            </a:p>
          </p:txBody>
        </p:sp>
        <p:sp>
          <p:nvSpPr>
            <p:cNvPr id="57" name="Rectangle 56">
              <a:extLst>
                <a:ext uri="{FF2B5EF4-FFF2-40B4-BE49-F238E27FC236}">
                  <a16:creationId xmlns:a16="http://schemas.microsoft.com/office/drawing/2014/main" id="{0DC1022E-E7F0-4F71-B744-E2FA93CEB5FC}"/>
                </a:ext>
              </a:extLst>
            </p:cNvPr>
            <p:cNvSpPr/>
            <p:nvPr/>
          </p:nvSpPr>
          <p:spPr>
            <a:xfrm>
              <a:off x="7646716"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dirty="0">
                  <a:solidFill>
                    <a:schemeClr val="tx1"/>
                  </a:solidFill>
                </a:rPr>
                <a:t>B8</a:t>
              </a:r>
            </a:p>
          </p:txBody>
        </p:sp>
        <p:sp>
          <p:nvSpPr>
            <p:cNvPr id="58" name="Rectangle 57">
              <a:extLst>
                <a:ext uri="{FF2B5EF4-FFF2-40B4-BE49-F238E27FC236}">
                  <a16:creationId xmlns:a16="http://schemas.microsoft.com/office/drawing/2014/main" id="{AA7D2D2D-05C4-4D68-B8FD-548A0584758F}"/>
                </a:ext>
              </a:extLst>
            </p:cNvPr>
            <p:cNvSpPr/>
            <p:nvPr/>
          </p:nvSpPr>
          <p:spPr>
            <a:xfrm>
              <a:off x="8091631" y="3970298"/>
              <a:ext cx="231805" cy="2382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700" u="sng" dirty="0">
                  <a:solidFill>
                    <a:schemeClr val="tx1"/>
                  </a:solidFill>
                </a:rPr>
                <a:t>B9</a:t>
              </a:r>
              <a:endParaRPr lang="en-CH" sz="700" u="sng" dirty="0">
                <a:solidFill>
                  <a:schemeClr val="tx1"/>
                </a:solidFill>
              </a:endParaRPr>
            </a:p>
          </p:txBody>
        </p:sp>
      </p:grpSp>
    </p:spTree>
    <p:extLst>
      <p:ext uri="{BB962C8B-B14F-4D97-AF65-F5344CB8AC3E}">
        <p14:creationId xmlns:p14="http://schemas.microsoft.com/office/powerpoint/2010/main" val="97216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a:solidFill>
            <a:schemeClr val="bg2"/>
          </a:solidFill>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a:solidFill>
            <a:schemeClr val="bg2"/>
          </a:solidFill>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a:solidFill>
            <a:schemeClr val="bg2"/>
          </a:solidFill>
        </p:spPr>
        <p:txBody>
          <a:bodyPr/>
          <a:lstStyle/>
          <a:p>
            <a:fld id="{5ACA52AF-F19D-405C-AD5F-7D94B96A5CC3}" type="slidenum">
              <a:rPr lang="de-CH" noProof="0" smtClean="0"/>
              <a:t>33</a:t>
            </a:fld>
            <a:endParaRPr lang="de-CH" noProof="0"/>
          </a:p>
        </p:txBody>
      </p:sp>
      <p:sp>
        <p:nvSpPr>
          <p:cNvPr id="10" name="Rechteck 9">
            <a:extLst>
              <a:ext uri="{FF2B5EF4-FFF2-40B4-BE49-F238E27FC236}">
                <a16:creationId xmlns:a16="http://schemas.microsoft.com/office/drawing/2014/main" id="{805D4621-1324-D877-9881-A55376EE5BA1}"/>
              </a:ext>
            </a:extLst>
          </p:cNvPr>
          <p:cNvSpPr/>
          <p:nvPr/>
        </p:nvSpPr>
        <p:spPr>
          <a:xfrm>
            <a:off x="4866119" y="760313"/>
            <a:ext cx="2314765"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1" name="Rechteck 10">
            <a:extLst>
              <a:ext uri="{FF2B5EF4-FFF2-40B4-BE49-F238E27FC236}">
                <a16:creationId xmlns:a16="http://schemas.microsoft.com/office/drawing/2014/main" id="{3323925B-7C4B-08DF-7283-114C6A731A27}"/>
              </a:ext>
            </a:extLst>
          </p:cNvPr>
          <p:cNvSpPr/>
          <p:nvPr/>
        </p:nvSpPr>
        <p:spPr>
          <a:xfrm>
            <a:off x="4864414" y="1971878"/>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a:t>
            </a:r>
            <a:r>
              <a:rPr lang="de-CH" sz="1300" dirty="0" err="1">
                <a:solidFill>
                  <a:schemeClr val="bg1"/>
                </a:solidFill>
              </a:rPr>
              <a:t>without</a:t>
            </a:r>
            <a:r>
              <a:rPr lang="de-CH" sz="1300" dirty="0">
                <a:solidFill>
                  <a:schemeClr val="bg1"/>
                </a:solidFill>
              </a:rPr>
              <a:t>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2" name="Rechteck 11">
            <a:extLst>
              <a:ext uri="{FF2B5EF4-FFF2-40B4-BE49-F238E27FC236}">
                <a16:creationId xmlns:a16="http://schemas.microsoft.com/office/drawing/2014/main" id="{1DBCDC62-D949-622D-0E5A-520068BF4C7D}"/>
              </a:ext>
            </a:extLst>
          </p:cNvPr>
          <p:cNvSpPr/>
          <p:nvPr/>
        </p:nvSpPr>
        <p:spPr>
          <a:xfrm>
            <a:off x="4864414" y="2704570"/>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3" name="Rechteck 12">
            <a:extLst>
              <a:ext uri="{FF2B5EF4-FFF2-40B4-BE49-F238E27FC236}">
                <a16:creationId xmlns:a16="http://schemas.microsoft.com/office/drawing/2014/main" id="{0D0E2B4D-992F-7311-BF64-F6D95A18BC2C}"/>
              </a:ext>
            </a:extLst>
          </p:cNvPr>
          <p:cNvSpPr/>
          <p:nvPr/>
        </p:nvSpPr>
        <p:spPr>
          <a:xfrm>
            <a:off x="1518544" y="4395328"/>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with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4" name="Rechteck 13">
            <a:extLst>
              <a:ext uri="{FF2B5EF4-FFF2-40B4-BE49-F238E27FC236}">
                <a16:creationId xmlns:a16="http://schemas.microsoft.com/office/drawing/2014/main" id="{DC3F6B97-2A90-2B95-96EC-DB84A76C58DC}"/>
              </a:ext>
            </a:extLst>
          </p:cNvPr>
          <p:cNvSpPr/>
          <p:nvPr/>
        </p:nvSpPr>
        <p:spPr>
          <a:xfrm>
            <a:off x="1515729" y="5126026"/>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5" name="Rechteck 14">
            <a:extLst>
              <a:ext uri="{FF2B5EF4-FFF2-40B4-BE49-F238E27FC236}">
                <a16:creationId xmlns:a16="http://schemas.microsoft.com/office/drawing/2014/main" id="{B897796C-9263-54B6-1325-8B0A66E2B4F8}"/>
              </a:ext>
            </a:extLst>
          </p:cNvPr>
          <p:cNvSpPr/>
          <p:nvPr/>
        </p:nvSpPr>
        <p:spPr>
          <a:xfrm>
            <a:off x="6851736" y="4390308"/>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with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6" name="Rechteck 15">
            <a:extLst>
              <a:ext uri="{FF2B5EF4-FFF2-40B4-BE49-F238E27FC236}">
                <a16:creationId xmlns:a16="http://schemas.microsoft.com/office/drawing/2014/main" id="{BE383319-5A16-4E3B-FA64-301054B94C70}"/>
              </a:ext>
            </a:extLst>
          </p:cNvPr>
          <p:cNvSpPr/>
          <p:nvPr/>
        </p:nvSpPr>
        <p:spPr>
          <a:xfrm>
            <a:off x="6851736" y="5127981"/>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2"/>
            <a:endCxn id="11" idx="0"/>
          </p:cNvCxnSpPr>
          <p:nvPr/>
        </p:nvCxnSpPr>
        <p:spPr>
          <a:xfrm flipH="1">
            <a:off x="6022654" y="1094932"/>
            <a:ext cx="848" cy="876946"/>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65127833-EE62-448F-2DAB-3B6768599E19}"/>
              </a:ext>
            </a:extLst>
          </p:cNvPr>
          <p:cNvCxnSpPr>
            <a:cxnSpLocks/>
            <a:stCxn id="11" idx="2"/>
            <a:endCxn id="12" idx="0"/>
          </p:cNvCxnSpPr>
          <p:nvPr/>
        </p:nvCxnSpPr>
        <p:spPr>
          <a:xfrm>
            <a:off x="6022654" y="2306497"/>
            <a:ext cx="0" cy="398073"/>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7AD17A44-A0AD-A5C6-3C55-6EE19540B054}"/>
              </a:ext>
            </a:extLst>
          </p:cNvPr>
          <p:cNvCxnSpPr>
            <a:cxnSpLocks/>
            <a:stCxn id="15" idx="2"/>
            <a:endCxn id="16" idx="0"/>
          </p:cNvCxnSpPr>
          <p:nvPr/>
        </p:nvCxnSpPr>
        <p:spPr>
          <a:xfrm>
            <a:off x="8009976" y="4724927"/>
            <a:ext cx="0" cy="403054"/>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8CAA2048-333A-93DB-44AF-05AE0C9D9EC3}"/>
              </a:ext>
            </a:extLst>
          </p:cNvPr>
          <p:cNvCxnSpPr>
            <a:cxnSpLocks/>
            <a:stCxn id="13" idx="2"/>
            <a:endCxn id="14" idx="0"/>
          </p:cNvCxnSpPr>
          <p:nvPr/>
        </p:nvCxnSpPr>
        <p:spPr>
          <a:xfrm flipH="1">
            <a:off x="2673969" y="4729947"/>
            <a:ext cx="2815" cy="396079"/>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3832209" y="4395328"/>
            <a:ext cx="1501833" cy="33037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Reality</a:t>
            </a:r>
            <a:endParaRPr lang="de-CH" sz="1300" dirty="0">
              <a:solidFill>
                <a:schemeClr val="tx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168214" y="4390307"/>
            <a:ext cx="1501833"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VR</a:t>
            </a:r>
            <a:endParaRPr lang="de-CH" sz="1300" dirty="0">
              <a:solidFill>
                <a:schemeClr val="tx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7180893" y="1971877"/>
            <a:ext cx="1501833"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Reality</a:t>
            </a:r>
            <a:r>
              <a:rPr lang="de-CH" sz="1300" dirty="0">
                <a:solidFill>
                  <a:schemeClr val="tx1"/>
                </a:solidFill>
              </a:rPr>
              <a:t> </a:t>
            </a:r>
            <a:r>
              <a:rPr lang="de-CH" sz="1200" dirty="0">
                <a:solidFill>
                  <a:schemeClr val="tx1"/>
                </a:solidFill>
              </a:rPr>
              <a:t>(Baseline)</a:t>
            </a:r>
          </a:p>
        </p:txBody>
      </p:sp>
      <p:sp>
        <p:nvSpPr>
          <p:cNvPr id="32" name="Rechteck 44">
            <a:extLst>
              <a:ext uri="{FF2B5EF4-FFF2-40B4-BE49-F238E27FC236}">
                <a16:creationId xmlns:a16="http://schemas.microsoft.com/office/drawing/2014/main" id="{2B68F290-C551-448D-824C-E2BBC9AF9F07}"/>
              </a:ext>
            </a:extLst>
          </p:cNvPr>
          <p:cNvSpPr/>
          <p:nvPr/>
        </p:nvSpPr>
        <p:spPr>
          <a:xfrm flipH="1">
            <a:off x="4864412" y="1091515"/>
            <a:ext cx="2316472"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err="1">
                <a:solidFill>
                  <a:schemeClr val="tx1"/>
                </a:solidFill>
              </a:rPr>
              <a:t>Demographics</a:t>
            </a:r>
            <a:endParaRPr lang="de-CH" sz="1300" dirty="0">
              <a:solidFill>
                <a:schemeClr val="tx1"/>
              </a:solidFill>
            </a:endParaRPr>
          </a:p>
          <a:p>
            <a:pPr marL="342900" indent="-342900">
              <a:buAutoNum type="arabicPeriod"/>
            </a:pPr>
            <a:r>
              <a:rPr lang="de-CH" sz="1300" dirty="0">
                <a:solidFill>
                  <a:schemeClr val="tx1"/>
                </a:solidFill>
              </a:rPr>
              <a:t>VRSQ</a:t>
            </a:r>
          </a:p>
        </p:txBody>
      </p:sp>
      <p:sp>
        <p:nvSpPr>
          <p:cNvPr id="33" name="Rechteck 45">
            <a:extLst>
              <a:ext uri="{FF2B5EF4-FFF2-40B4-BE49-F238E27FC236}">
                <a16:creationId xmlns:a16="http://schemas.microsoft.com/office/drawing/2014/main" id="{D1CD44AE-CA62-4832-B73D-9972036AD0EF}"/>
              </a:ext>
            </a:extLst>
          </p:cNvPr>
          <p:cNvSpPr/>
          <p:nvPr/>
        </p:nvSpPr>
        <p:spPr>
          <a:xfrm flipH="1">
            <a:off x="1515728" y="5457202"/>
            <a:ext cx="2316473" cy="686142"/>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a:t>
            </a:r>
          </a:p>
        </p:txBody>
      </p:sp>
      <p:sp>
        <p:nvSpPr>
          <p:cNvPr id="44" name="Rechteck 46">
            <a:extLst>
              <a:ext uri="{FF2B5EF4-FFF2-40B4-BE49-F238E27FC236}">
                <a16:creationId xmlns:a16="http://schemas.microsoft.com/office/drawing/2014/main" id="{A501CBF5-7F8C-4324-8476-B83E36C1385B}"/>
              </a:ext>
            </a:extLst>
          </p:cNvPr>
          <p:cNvSpPr/>
          <p:nvPr/>
        </p:nvSpPr>
        <p:spPr>
          <a:xfrm flipH="1">
            <a:off x="6851736" y="5451514"/>
            <a:ext cx="2316474" cy="880216"/>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 </a:t>
            </a:r>
          </a:p>
          <a:p>
            <a:pPr marL="342900" indent="-342900">
              <a:buAutoNum type="arabicPeriod"/>
            </a:pPr>
            <a:r>
              <a:rPr lang="de-CH" sz="1300" dirty="0">
                <a:solidFill>
                  <a:schemeClr val="tx1"/>
                </a:solidFill>
              </a:rPr>
              <a:t>VR Presence</a:t>
            </a:r>
          </a:p>
        </p:txBody>
      </p:sp>
      <p:grpSp>
        <p:nvGrpSpPr>
          <p:cNvPr id="85" name="Group 84">
            <a:extLst>
              <a:ext uri="{FF2B5EF4-FFF2-40B4-BE49-F238E27FC236}">
                <a16:creationId xmlns:a16="http://schemas.microsoft.com/office/drawing/2014/main" id="{1E925AA8-A7EE-4469-A9B1-BC20AD90CB7A}"/>
              </a:ext>
            </a:extLst>
          </p:cNvPr>
          <p:cNvGrpSpPr/>
          <p:nvPr/>
        </p:nvGrpSpPr>
        <p:grpSpPr>
          <a:xfrm>
            <a:off x="8677085" y="1794266"/>
            <a:ext cx="2783077" cy="691570"/>
            <a:chOff x="8677085" y="1930745"/>
            <a:chExt cx="4655385" cy="691570"/>
          </a:xfrm>
        </p:grpSpPr>
        <p:sp>
          <p:nvSpPr>
            <p:cNvPr id="45" name="Rechteck 44">
              <a:extLst>
                <a:ext uri="{FF2B5EF4-FFF2-40B4-BE49-F238E27FC236}">
                  <a16:creationId xmlns:a16="http://schemas.microsoft.com/office/drawing/2014/main" id="{B8670D5C-C421-F8C8-FB68-EDC842363D7A}"/>
                </a:ext>
              </a:extLst>
            </p:cNvPr>
            <p:cNvSpPr/>
            <p:nvPr/>
          </p:nvSpPr>
          <p:spPr>
            <a:xfrm>
              <a:off x="9316876" y="1931784"/>
              <a:ext cx="4015594" cy="690531"/>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1. </a:t>
              </a:r>
              <a:r>
                <a:rPr lang="de-CH" sz="1300" dirty="0" err="1">
                  <a:solidFill>
                    <a:schemeClr val="tx1"/>
                  </a:solidFill>
                </a:rPr>
                <a:t>Guided</a:t>
              </a:r>
              <a:r>
                <a:rPr lang="de-CH" sz="1300" dirty="0">
                  <a:solidFill>
                    <a:schemeClr val="tx1"/>
                  </a:solidFill>
                </a:rPr>
                <a:t> </a:t>
              </a:r>
              <a:r>
                <a:rPr lang="de-CH" sz="1300" dirty="0" err="1">
                  <a:solidFill>
                    <a:schemeClr val="tx1"/>
                  </a:solidFill>
                </a:rPr>
                <a:t>Familiarisation</a:t>
              </a:r>
              <a:r>
                <a:rPr lang="de-CH" sz="1300" dirty="0">
                  <a:solidFill>
                    <a:schemeClr val="tx1"/>
                  </a:solidFill>
                </a:rPr>
                <a:t> Task</a:t>
              </a:r>
            </a:p>
            <a:p>
              <a:r>
                <a:rPr lang="de-CH" sz="1300" dirty="0">
                  <a:solidFill>
                    <a:schemeClr val="tx1"/>
                  </a:solidFill>
                </a:rPr>
                <a:t>2. Looking Task (</a:t>
              </a:r>
              <a:r>
                <a:rPr lang="de-CH" sz="1300" dirty="0" err="1">
                  <a:solidFill>
                    <a:schemeClr val="tx1"/>
                  </a:solidFill>
                </a:rPr>
                <a:t>one</a:t>
              </a:r>
              <a:r>
                <a:rPr lang="de-CH" sz="1300" dirty="0">
                  <a:solidFill>
                    <a:schemeClr val="tx1"/>
                  </a:solidFill>
                </a:rPr>
                <a:t> wall)</a:t>
              </a:r>
            </a:p>
            <a:p>
              <a:r>
                <a:rPr lang="de-CH" sz="1300" dirty="0">
                  <a:solidFill>
                    <a:schemeClr val="tx1"/>
                  </a:solidFill>
                </a:rPr>
                <a:t>3. Looking Task (</a:t>
              </a:r>
              <a:r>
                <a:rPr lang="de-CH" sz="1300" dirty="0" err="1">
                  <a:solidFill>
                    <a:schemeClr val="tx1"/>
                  </a:solidFill>
                </a:rPr>
                <a:t>three</a:t>
              </a:r>
              <a:r>
                <a:rPr lang="de-CH" sz="1300" dirty="0">
                  <a:solidFill>
                    <a:schemeClr val="tx1"/>
                  </a:solidFill>
                </a:rPr>
                <a:t> </a:t>
              </a:r>
              <a:r>
                <a:rPr lang="de-CH" sz="1300" dirty="0" err="1">
                  <a:solidFill>
                    <a:schemeClr val="tx1"/>
                  </a:solidFill>
                </a:rPr>
                <a:t>walls</a:t>
              </a:r>
              <a:r>
                <a:rPr lang="de-CH" sz="1300" dirty="0">
                  <a:solidFill>
                    <a:schemeClr val="tx1"/>
                  </a:solidFill>
                </a:rPr>
                <a:t>)</a:t>
              </a:r>
            </a:p>
          </p:txBody>
        </p:sp>
        <p:cxnSp>
          <p:nvCxnSpPr>
            <p:cNvPr id="80" name="Gerader Verbinder 59">
              <a:extLst>
                <a:ext uri="{FF2B5EF4-FFF2-40B4-BE49-F238E27FC236}">
                  <a16:creationId xmlns:a16="http://schemas.microsoft.com/office/drawing/2014/main" id="{D75E77B8-B07B-4581-9E37-8FCA5AB95299}"/>
                </a:ext>
              </a:extLst>
            </p:cNvPr>
            <p:cNvCxnSpPr>
              <a:cxnSpLocks/>
            </p:cNvCxnSpPr>
            <p:nvPr/>
          </p:nvCxnSpPr>
          <p:spPr>
            <a:xfrm flipV="1">
              <a:off x="8677085" y="1930745"/>
              <a:ext cx="639790" cy="180209"/>
            </a:xfrm>
            <a:prstGeom prst="line">
              <a:avLst/>
            </a:prstGeom>
            <a:solidFill>
              <a:srgbClr val="1F407A">
                <a:alpha val="20000"/>
              </a:srgbClr>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Gerader Verbinder 60">
              <a:extLst>
                <a:ext uri="{FF2B5EF4-FFF2-40B4-BE49-F238E27FC236}">
                  <a16:creationId xmlns:a16="http://schemas.microsoft.com/office/drawing/2014/main" id="{A43C46CC-37E8-478D-872E-E671C3B3E5FA}"/>
                </a:ext>
              </a:extLst>
            </p:cNvPr>
            <p:cNvCxnSpPr>
              <a:cxnSpLocks/>
            </p:cNvCxnSpPr>
            <p:nvPr/>
          </p:nvCxnSpPr>
          <p:spPr>
            <a:xfrm>
              <a:off x="8682793" y="2442229"/>
              <a:ext cx="642174" cy="180022"/>
            </a:xfrm>
            <a:prstGeom prst="line">
              <a:avLst/>
            </a:prstGeom>
            <a:solidFill>
              <a:srgbClr val="1F407A">
                <a:alpha val="20000"/>
              </a:srgbClr>
            </a:solidFill>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7" name="Connector: Elbow 46">
            <a:extLst>
              <a:ext uri="{FF2B5EF4-FFF2-40B4-BE49-F238E27FC236}">
                <a16:creationId xmlns:a16="http://schemas.microsoft.com/office/drawing/2014/main" id="{6D9FB5B2-F34C-4EDB-A59B-4A01DD3E1B2A}"/>
              </a:ext>
            </a:extLst>
          </p:cNvPr>
          <p:cNvCxnSpPr>
            <a:cxnSpLocks/>
            <a:stCxn id="72" idx="2"/>
            <a:endCxn id="13" idx="0"/>
          </p:cNvCxnSpPr>
          <p:nvPr/>
        </p:nvCxnSpPr>
        <p:spPr>
          <a:xfrm rot="5400000">
            <a:off x="4014575" y="2386401"/>
            <a:ext cx="671137" cy="33467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F4E6F0B1-05CA-48FC-9316-3888FDE6A46C}"/>
              </a:ext>
            </a:extLst>
          </p:cNvPr>
          <p:cNvCxnSpPr>
            <a:cxnSpLocks/>
            <a:stCxn id="14" idx="3"/>
            <a:endCxn id="15" idx="1"/>
          </p:cNvCxnSpPr>
          <p:nvPr/>
        </p:nvCxnSpPr>
        <p:spPr>
          <a:xfrm flipV="1">
            <a:off x="3832209" y="4557618"/>
            <a:ext cx="3019527" cy="735718"/>
          </a:xfrm>
          <a:prstGeom prst="bentConnector3">
            <a:avLst>
              <a:gd name="adj1" fmla="val 71975"/>
            </a:avLst>
          </a:prstGeom>
          <a:ln>
            <a:tailEnd type="triangle"/>
          </a:ln>
        </p:spPr>
        <p:style>
          <a:lnRef idx="1">
            <a:schemeClr val="dk1"/>
          </a:lnRef>
          <a:fillRef idx="0">
            <a:schemeClr val="dk1"/>
          </a:fillRef>
          <a:effectRef idx="0">
            <a:schemeClr val="dk1"/>
          </a:effectRef>
          <a:fontRef idx="minor">
            <a:schemeClr val="tx1"/>
          </a:fontRef>
        </p:style>
      </p:cxnSp>
      <p:sp>
        <p:nvSpPr>
          <p:cNvPr id="72" name="Rechteck 45">
            <a:extLst>
              <a:ext uri="{FF2B5EF4-FFF2-40B4-BE49-F238E27FC236}">
                <a16:creationId xmlns:a16="http://schemas.microsoft.com/office/drawing/2014/main" id="{73FC2A63-EBC6-4A93-8FDE-58F7A16565E0}"/>
              </a:ext>
            </a:extLst>
          </p:cNvPr>
          <p:cNvSpPr/>
          <p:nvPr/>
        </p:nvSpPr>
        <p:spPr>
          <a:xfrm flipH="1">
            <a:off x="4866122" y="3038049"/>
            <a:ext cx="2314759" cy="686142"/>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a:t>
            </a:r>
          </a:p>
        </p:txBody>
      </p:sp>
      <p:grpSp>
        <p:nvGrpSpPr>
          <p:cNvPr id="89" name="Group 30">
            <a:extLst>
              <a:ext uri="{FF2B5EF4-FFF2-40B4-BE49-F238E27FC236}">
                <a16:creationId xmlns:a16="http://schemas.microsoft.com/office/drawing/2014/main" id="{B8B20FDC-6C16-40AF-82BD-61342D9D0C2C}"/>
              </a:ext>
            </a:extLst>
          </p:cNvPr>
          <p:cNvGrpSpPr/>
          <p:nvPr/>
        </p:nvGrpSpPr>
        <p:grpSpPr>
          <a:xfrm>
            <a:off x="10983912" y="394704"/>
            <a:ext cx="476250" cy="476250"/>
            <a:chOff x="10494165" y="4705696"/>
            <a:chExt cx="476250" cy="476250"/>
          </a:xfrm>
        </p:grpSpPr>
        <p:pic>
          <p:nvPicPr>
            <p:cNvPr id="90" name="Grafik 9">
              <a:extLst>
                <a:ext uri="{FF2B5EF4-FFF2-40B4-BE49-F238E27FC236}">
                  <a16:creationId xmlns:a16="http://schemas.microsoft.com/office/drawing/2014/main" id="{7AA2608F-BDC2-490C-AA4B-60BC26318C8C}"/>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91" name="Freeform: Shape 32">
              <a:extLst>
                <a:ext uri="{FF2B5EF4-FFF2-40B4-BE49-F238E27FC236}">
                  <a16:creationId xmlns:a16="http://schemas.microsoft.com/office/drawing/2014/main" id="{A8BDE88C-1C48-4109-AF79-B3C78F49213A}"/>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92" name="Straight Connector 33">
              <a:extLst>
                <a:ext uri="{FF2B5EF4-FFF2-40B4-BE49-F238E27FC236}">
                  <a16:creationId xmlns:a16="http://schemas.microsoft.com/office/drawing/2014/main" id="{A631389E-B3B0-4006-B5B1-3361A82D3B08}"/>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Connector 34">
              <a:extLst>
                <a:ext uri="{FF2B5EF4-FFF2-40B4-BE49-F238E27FC236}">
                  <a16:creationId xmlns:a16="http://schemas.microsoft.com/office/drawing/2014/main" id="{CD943D1D-3957-4371-98E4-D306BD823565}"/>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94" name="Oval 35">
              <a:extLst>
                <a:ext uri="{FF2B5EF4-FFF2-40B4-BE49-F238E27FC236}">
                  <a16:creationId xmlns:a16="http://schemas.microsoft.com/office/drawing/2014/main" id="{8A69F1A4-08EA-40B9-B5E5-C0D4DBC7AD39}"/>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 name="Oval 36">
              <a:extLst>
                <a:ext uri="{FF2B5EF4-FFF2-40B4-BE49-F238E27FC236}">
                  <a16:creationId xmlns:a16="http://schemas.microsoft.com/office/drawing/2014/main" id="{34AA1F0B-8D08-4CAF-8AF7-4AE6C3F7BCF7}"/>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6" name="Gruppieren 93">
            <a:extLst>
              <a:ext uri="{FF2B5EF4-FFF2-40B4-BE49-F238E27FC236}">
                <a16:creationId xmlns:a16="http://schemas.microsoft.com/office/drawing/2014/main" id="{D2BF59C3-B4BF-4CFC-98F8-908910B5BC28}"/>
              </a:ext>
            </a:extLst>
          </p:cNvPr>
          <p:cNvGrpSpPr/>
          <p:nvPr/>
        </p:nvGrpSpPr>
        <p:grpSpPr>
          <a:xfrm>
            <a:off x="9195947" y="293354"/>
            <a:ext cx="476250" cy="578795"/>
            <a:chOff x="10384631" y="2577393"/>
            <a:chExt cx="476250" cy="578795"/>
          </a:xfrm>
        </p:grpSpPr>
        <p:pic>
          <p:nvPicPr>
            <p:cNvPr id="97" name="Grafik 31">
              <a:extLst>
                <a:ext uri="{FF2B5EF4-FFF2-40B4-BE49-F238E27FC236}">
                  <a16:creationId xmlns:a16="http://schemas.microsoft.com/office/drawing/2014/main" id="{4DE57759-6433-4F26-A6E5-047A41CB803C}"/>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98" name="Freihandform: Form 53">
              <a:extLst>
                <a:ext uri="{FF2B5EF4-FFF2-40B4-BE49-F238E27FC236}">
                  <a16:creationId xmlns:a16="http://schemas.microsoft.com/office/drawing/2014/main" id="{C024416D-6185-4373-B0BC-F1570DABD0C9}"/>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99" name="Gerader Verbinder 56">
              <a:extLst>
                <a:ext uri="{FF2B5EF4-FFF2-40B4-BE49-F238E27FC236}">
                  <a16:creationId xmlns:a16="http://schemas.microsoft.com/office/drawing/2014/main" id="{ECB48E66-9B0F-4FAD-AF6D-355EFAA43F8F}"/>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00" name="Gerader Verbinder 58">
              <a:extLst>
                <a:ext uri="{FF2B5EF4-FFF2-40B4-BE49-F238E27FC236}">
                  <a16:creationId xmlns:a16="http://schemas.microsoft.com/office/drawing/2014/main" id="{7914CBBF-00A4-42CB-9FF6-462AE4DD72F4}"/>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01" name="Gerader Verbinder 61">
              <a:extLst>
                <a:ext uri="{FF2B5EF4-FFF2-40B4-BE49-F238E27FC236}">
                  <a16:creationId xmlns:a16="http://schemas.microsoft.com/office/drawing/2014/main" id="{841E63F6-1E99-4E60-AA6C-C0EB57B8166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2" name="Gerader Verbinder 66">
              <a:extLst>
                <a:ext uri="{FF2B5EF4-FFF2-40B4-BE49-F238E27FC236}">
                  <a16:creationId xmlns:a16="http://schemas.microsoft.com/office/drawing/2014/main" id="{7BD3BA6B-EE39-4B77-A852-55CC7B538A80}"/>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Gerader Verbinder 67">
              <a:extLst>
                <a:ext uri="{FF2B5EF4-FFF2-40B4-BE49-F238E27FC236}">
                  <a16:creationId xmlns:a16="http://schemas.microsoft.com/office/drawing/2014/main" id="{66E68646-B33B-4CDC-8240-EE1DEBB7008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04" name="Gruppieren 95">
            <a:extLst>
              <a:ext uri="{FF2B5EF4-FFF2-40B4-BE49-F238E27FC236}">
                <a16:creationId xmlns:a16="http://schemas.microsoft.com/office/drawing/2014/main" id="{C8A0002A-7A58-45A8-9816-96B3D6868E0D}"/>
              </a:ext>
            </a:extLst>
          </p:cNvPr>
          <p:cNvGrpSpPr/>
          <p:nvPr/>
        </p:nvGrpSpPr>
        <p:grpSpPr>
          <a:xfrm>
            <a:off x="10065523" y="299760"/>
            <a:ext cx="526363" cy="571194"/>
            <a:chOff x="10384631" y="3941056"/>
            <a:chExt cx="526363" cy="571194"/>
          </a:xfrm>
        </p:grpSpPr>
        <p:pic>
          <p:nvPicPr>
            <p:cNvPr id="105" name="Grafik 43">
              <a:extLst>
                <a:ext uri="{FF2B5EF4-FFF2-40B4-BE49-F238E27FC236}">
                  <a16:creationId xmlns:a16="http://schemas.microsoft.com/office/drawing/2014/main" id="{189CE6B1-9EE5-40B3-9218-F7B40A107B89}"/>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106" name="Gruppieren 94">
              <a:extLst>
                <a:ext uri="{FF2B5EF4-FFF2-40B4-BE49-F238E27FC236}">
                  <a16:creationId xmlns:a16="http://schemas.microsoft.com/office/drawing/2014/main" id="{BC21F498-FDB8-4304-A870-1AD28D7F5B09}"/>
                </a:ext>
              </a:extLst>
            </p:cNvPr>
            <p:cNvGrpSpPr/>
            <p:nvPr/>
          </p:nvGrpSpPr>
          <p:grpSpPr>
            <a:xfrm>
              <a:off x="10421226" y="3941056"/>
              <a:ext cx="489768" cy="262557"/>
              <a:chOff x="10421226" y="3941056"/>
              <a:chExt cx="489768" cy="262557"/>
            </a:xfrm>
          </p:grpSpPr>
          <p:sp>
            <p:nvSpPr>
              <p:cNvPr id="107" name="Freihandform: Form 52">
                <a:extLst>
                  <a:ext uri="{FF2B5EF4-FFF2-40B4-BE49-F238E27FC236}">
                    <a16:creationId xmlns:a16="http://schemas.microsoft.com/office/drawing/2014/main" id="{FD2DDBEA-2867-480A-A12A-5B7CFF4D85C8}"/>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08" name="Gerader Verbinder 71">
                <a:extLst>
                  <a:ext uri="{FF2B5EF4-FFF2-40B4-BE49-F238E27FC236}">
                    <a16:creationId xmlns:a16="http://schemas.microsoft.com/office/drawing/2014/main" id="{C3D02877-A494-4838-8BDF-BED900122390}"/>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Gerader Verbinder 72">
                <a:extLst>
                  <a:ext uri="{FF2B5EF4-FFF2-40B4-BE49-F238E27FC236}">
                    <a16:creationId xmlns:a16="http://schemas.microsoft.com/office/drawing/2014/main" id="{CD22645E-7B7F-4A91-8863-7DAAEFD06FEC}"/>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110" name="Gerader Verbinder 73">
                <a:extLst>
                  <a:ext uri="{FF2B5EF4-FFF2-40B4-BE49-F238E27FC236}">
                    <a16:creationId xmlns:a16="http://schemas.microsoft.com/office/drawing/2014/main" id="{B0452CF7-28ED-4583-AB38-71D8FB7DAF55}"/>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1" name="Gerader Verbinder 74">
                <a:extLst>
                  <a:ext uri="{FF2B5EF4-FFF2-40B4-BE49-F238E27FC236}">
                    <a16:creationId xmlns:a16="http://schemas.microsoft.com/office/drawing/2014/main" id="{483953A2-BE20-4B4B-B08D-4395299CA97F}"/>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112" name="Gerader Verbinder 75">
                <a:extLst>
                  <a:ext uri="{FF2B5EF4-FFF2-40B4-BE49-F238E27FC236}">
                    <a16:creationId xmlns:a16="http://schemas.microsoft.com/office/drawing/2014/main" id="{C2B25FD2-5D6A-4DD4-881F-8D50A7C1B17F}"/>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113" name="Freihandform: Form 91">
                <a:extLst>
                  <a:ext uri="{FF2B5EF4-FFF2-40B4-BE49-F238E27FC236}">
                    <a16:creationId xmlns:a16="http://schemas.microsoft.com/office/drawing/2014/main" id="{9F1D1881-26F9-4C7E-BD03-E9E0E70859D9}"/>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Ellipse 92">
                <a:extLst>
                  <a:ext uri="{FF2B5EF4-FFF2-40B4-BE49-F238E27FC236}">
                    <a16:creationId xmlns:a16="http://schemas.microsoft.com/office/drawing/2014/main" id="{2AFDEB7F-755F-45E7-A7BA-8417365655AA}"/>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4917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34" grpId="0" animBg="1"/>
      <p:bldP spid="35" grpId="0" animBg="1"/>
      <p:bldP spid="36" grpId="0" animBg="1"/>
      <p:bldP spid="32" grpId="0" animBg="1"/>
      <p:bldP spid="33" grpId="0" animBg="1"/>
      <p:bldP spid="44" grpId="0" animBg="1"/>
      <p:bldP spid="7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b="1" dirty="0"/>
              <a:t>Methods</a:t>
            </a:r>
            <a:br>
              <a:rPr lang="de-DE" dirty="0"/>
            </a:br>
            <a:r>
              <a:rPr lang="de-DE" sz="1000" dirty="0"/>
              <a:t> </a:t>
            </a:r>
            <a:br>
              <a:rPr lang="de-DE" dirty="0"/>
            </a:br>
            <a:r>
              <a:rPr lang="de-DE" dirty="0"/>
              <a:t>User Study </a:t>
            </a:r>
            <a:r>
              <a:rPr lang="en-GB" dirty="0"/>
              <a:t>Procedure:</a:t>
            </a:r>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a:solidFill>
            <a:schemeClr val="bg2"/>
          </a:solidFill>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a:solidFill>
            <a:schemeClr val="bg2"/>
          </a:solidFill>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a:solidFill>
            <a:schemeClr val="bg2"/>
          </a:solidFill>
        </p:spPr>
        <p:txBody>
          <a:bodyPr/>
          <a:lstStyle/>
          <a:p>
            <a:fld id="{5ACA52AF-F19D-405C-AD5F-7D94B96A5CC3}" type="slidenum">
              <a:rPr lang="de-CH" noProof="0" smtClean="0"/>
              <a:t>34</a:t>
            </a:fld>
            <a:endParaRPr lang="de-CH" noProof="0"/>
          </a:p>
        </p:txBody>
      </p:sp>
      <p:sp>
        <p:nvSpPr>
          <p:cNvPr id="10" name="Rechteck 9">
            <a:extLst>
              <a:ext uri="{FF2B5EF4-FFF2-40B4-BE49-F238E27FC236}">
                <a16:creationId xmlns:a16="http://schemas.microsoft.com/office/drawing/2014/main" id="{805D4621-1324-D877-9881-A55376EE5BA1}"/>
              </a:ext>
            </a:extLst>
          </p:cNvPr>
          <p:cNvSpPr/>
          <p:nvPr/>
        </p:nvSpPr>
        <p:spPr>
          <a:xfrm>
            <a:off x="4866119" y="760312"/>
            <a:ext cx="231476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1" name="Rechteck 10">
            <a:extLst>
              <a:ext uri="{FF2B5EF4-FFF2-40B4-BE49-F238E27FC236}">
                <a16:creationId xmlns:a16="http://schemas.microsoft.com/office/drawing/2014/main" id="{3323925B-7C4B-08DF-7283-114C6A731A27}"/>
              </a:ext>
            </a:extLst>
          </p:cNvPr>
          <p:cNvSpPr/>
          <p:nvPr/>
        </p:nvSpPr>
        <p:spPr>
          <a:xfrm>
            <a:off x="4864414" y="1971877"/>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a:t>
            </a:r>
            <a:r>
              <a:rPr lang="de-CH" sz="1300" dirty="0" err="1">
                <a:solidFill>
                  <a:schemeClr val="bg1"/>
                </a:solidFill>
              </a:rPr>
              <a:t>without</a:t>
            </a:r>
            <a:r>
              <a:rPr lang="de-CH" sz="1300" dirty="0">
                <a:solidFill>
                  <a:schemeClr val="bg1"/>
                </a:solidFill>
              </a:rPr>
              <a:t>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2" name="Rechteck 11">
            <a:extLst>
              <a:ext uri="{FF2B5EF4-FFF2-40B4-BE49-F238E27FC236}">
                <a16:creationId xmlns:a16="http://schemas.microsoft.com/office/drawing/2014/main" id="{1DBCDC62-D949-622D-0E5A-520068BF4C7D}"/>
              </a:ext>
            </a:extLst>
          </p:cNvPr>
          <p:cNvSpPr/>
          <p:nvPr/>
        </p:nvSpPr>
        <p:spPr>
          <a:xfrm>
            <a:off x="4864414" y="2704569"/>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3" name="Rechteck 12">
            <a:extLst>
              <a:ext uri="{FF2B5EF4-FFF2-40B4-BE49-F238E27FC236}">
                <a16:creationId xmlns:a16="http://schemas.microsoft.com/office/drawing/2014/main" id="{0D0E2B4D-992F-7311-BF64-F6D95A18BC2C}"/>
              </a:ext>
            </a:extLst>
          </p:cNvPr>
          <p:cNvSpPr/>
          <p:nvPr/>
        </p:nvSpPr>
        <p:spPr>
          <a:xfrm>
            <a:off x="1518544" y="4395327"/>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with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4" name="Rechteck 13">
            <a:extLst>
              <a:ext uri="{FF2B5EF4-FFF2-40B4-BE49-F238E27FC236}">
                <a16:creationId xmlns:a16="http://schemas.microsoft.com/office/drawing/2014/main" id="{DC3F6B97-2A90-2B95-96EC-DB84A76C58DC}"/>
              </a:ext>
            </a:extLst>
          </p:cNvPr>
          <p:cNvSpPr/>
          <p:nvPr/>
        </p:nvSpPr>
        <p:spPr>
          <a:xfrm>
            <a:off x="1515729" y="5126025"/>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sp>
        <p:nvSpPr>
          <p:cNvPr id="15" name="Rechteck 14">
            <a:extLst>
              <a:ext uri="{FF2B5EF4-FFF2-40B4-BE49-F238E27FC236}">
                <a16:creationId xmlns:a16="http://schemas.microsoft.com/office/drawing/2014/main" id="{B897796C-9263-54B6-1325-8B0A66E2B4F8}"/>
              </a:ext>
            </a:extLst>
          </p:cNvPr>
          <p:cNvSpPr/>
          <p:nvPr/>
        </p:nvSpPr>
        <p:spPr>
          <a:xfrm>
            <a:off x="6851736" y="4390307"/>
            <a:ext cx="2316480" cy="3346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bg1"/>
                </a:solidFill>
              </a:rPr>
              <a:t>Test with </a:t>
            </a:r>
            <a:r>
              <a:rPr lang="de-CH" sz="1300" dirty="0" err="1">
                <a:solidFill>
                  <a:schemeClr val="bg1"/>
                </a:solidFill>
              </a:rPr>
              <a:t>restricted</a:t>
            </a:r>
            <a:r>
              <a:rPr lang="de-CH" sz="1300" dirty="0">
                <a:solidFill>
                  <a:schemeClr val="bg1"/>
                </a:solidFill>
              </a:rPr>
              <a:t> </a:t>
            </a:r>
            <a:r>
              <a:rPr lang="de-CH" sz="1300" dirty="0" err="1">
                <a:solidFill>
                  <a:schemeClr val="bg1"/>
                </a:solidFill>
              </a:rPr>
              <a:t>FoV</a:t>
            </a:r>
            <a:endParaRPr lang="de-CH" sz="1300" dirty="0">
              <a:solidFill>
                <a:schemeClr val="bg1"/>
              </a:solidFill>
            </a:endParaRPr>
          </a:p>
        </p:txBody>
      </p:sp>
      <p:sp>
        <p:nvSpPr>
          <p:cNvPr id="16" name="Rechteck 15">
            <a:extLst>
              <a:ext uri="{FF2B5EF4-FFF2-40B4-BE49-F238E27FC236}">
                <a16:creationId xmlns:a16="http://schemas.microsoft.com/office/drawing/2014/main" id="{BE383319-5A16-4E3B-FA64-301054B94C70}"/>
              </a:ext>
            </a:extLst>
          </p:cNvPr>
          <p:cNvSpPr/>
          <p:nvPr/>
        </p:nvSpPr>
        <p:spPr>
          <a:xfrm>
            <a:off x="6851736" y="5127980"/>
            <a:ext cx="2316480"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dirty="0">
                <a:solidFill>
                  <a:schemeClr val="tx1"/>
                </a:solidFill>
              </a:rPr>
              <a:t>Questionnaire:</a:t>
            </a:r>
          </a:p>
        </p:txBody>
      </p:sp>
      <p:cxnSp>
        <p:nvCxnSpPr>
          <p:cNvPr id="18" name="Gerade Verbindung mit Pfeil 17">
            <a:extLst>
              <a:ext uri="{FF2B5EF4-FFF2-40B4-BE49-F238E27FC236}">
                <a16:creationId xmlns:a16="http://schemas.microsoft.com/office/drawing/2014/main" id="{CC773321-F9F2-A6B9-A371-E37D66D170B4}"/>
              </a:ext>
            </a:extLst>
          </p:cNvPr>
          <p:cNvCxnSpPr>
            <a:cxnSpLocks/>
            <a:stCxn id="10" idx="2"/>
            <a:endCxn id="11" idx="0"/>
          </p:cNvCxnSpPr>
          <p:nvPr/>
        </p:nvCxnSpPr>
        <p:spPr>
          <a:xfrm flipH="1">
            <a:off x="6022654" y="1094931"/>
            <a:ext cx="845" cy="876946"/>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65127833-EE62-448F-2DAB-3B6768599E19}"/>
              </a:ext>
            </a:extLst>
          </p:cNvPr>
          <p:cNvCxnSpPr>
            <a:cxnSpLocks/>
            <a:stCxn id="11" idx="2"/>
            <a:endCxn id="12" idx="0"/>
          </p:cNvCxnSpPr>
          <p:nvPr/>
        </p:nvCxnSpPr>
        <p:spPr>
          <a:xfrm>
            <a:off x="6022654" y="2306496"/>
            <a:ext cx="0" cy="398073"/>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7AD17A44-A0AD-A5C6-3C55-6EE19540B054}"/>
              </a:ext>
            </a:extLst>
          </p:cNvPr>
          <p:cNvCxnSpPr>
            <a:cxnSpLocks/>
            <a:stCxn id="15" idx="2"/>
            <a:endCxn id="16" idx="0"/>
          </p:cNvCxnSpPr>
          <p:nvPr/>
        </p:nvCxnSpPr>
        <p:spPr>
          <a:xfrm>
            <a:off x="8009976" y="4724926"/>
            <a:ext cx="0" cy="403054"/>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8CAA2048-333A-93DB-44AF-05AE0C9D9EC3}"/>
              </a:ext>
            </a:extLst>
          </p:cNvPr>
          <p:cNvCxnSpPr>
            <a:cxnSpLocks/>
            <a:stCxn id="13" idx="2"/>
            <a:endCxn id="14" idx="0"/>
          </p:cNvCxnSpPr>
          <p:nvPr/>
        </p:nvCxnSpPr>
        <p:spPr>
          <a:xfrm flipH="1">
            <a:off x="2673969" y="4729946"/>
            <a:ext cx="2815" cy="396079"/>
          </a:xfrm>
          <a:prstGeom prst="straightConnector1">
            <a:avLst/>
          </a:prstGeom>
          <a:solidFill>
            <a:schemeClr val="bg2"/>
          </a:solid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87FA21D-66DA-636B-379E-75EFB7BD35FB}"/>
              </a:ext>
            </a:extLst>
          </p:cNvPr>
          <p:cNvSpPr/>
          <p:nvPr/>
        </p:nvSpPr>
        <p:spPr>
          <a:xfrm>
            <a:off x="3832209" y="4395327"/>
            <a:ext cx="1501833" cy="33037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Reality</a:t>
            </a:r>
            <a:endParaRPr lang="de-CH" sz="1300" dirty="0">
              <a:solidFill>
                <a:schemeClr val="tx1"/>
              </a:solidFill>
            </a:endParaRPr>
          </a:p>
        </p:txBody>
      </p:sp>
      <p:sp>
        <p:nvSpPr>
          <p:cNvPr id="35" name="Rechteck 34">
            <a:extLst>
              <a:ext uri="{FF2B5EF4-FFF2-40B4-BE49-F238E27FC236}">
                <a16:creationId xmlns:a16="http://schemas.microsoft.com/office/drawing/2014/main" id="{8D79AB0F-8A41-9FF3-C3F1-9B2829186CFF}"/>
              </a:ext>
            </a:extLst>
          </p:cNvPr>
          <p:cNvSpPr/>
          <p:nvPr/>
        </p:nvSpPr>
        <p:spPr>
          <a:xfrm>
            <a:off x="9168214" y="4390306"/>
            <a:ext cx="1501833"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VR</a:t>
            </a:r>
            <a:endParaRPr lang="de-CH" sz="1300" dirty="0">
              <a:solidFill>
                <a:schemeClr val="tx1"/>
              </a:solidFill>
            </a:endParaRPr>
          </a:p>
        </p:txBody>
      </p:sp>
      <p:sp>
        <p:nvSpPr>
          <p:cNvPr id="36" name="Rechteck 35">
            <a:extLst>
              <a:ext uri="{FF2B5EF4-FFF2-40B4-BE49-F238E27FC236}">
                <a16:creationId xmlns:a16="http://schemas.microsoft.com/office/drawing/2014/main" id="{09FCC17E-60FD-4F68-EE6D-CC9E3A0337FF}"/>
              </a:ext>
            </a:extLst>
          </p:cNvPr>
          <p:cNvSpPr/>
          <p:nvPr/>
        </p:nvSpPr>
        <p:spPr>
          <a:xfrm>
            <a:off x="7180893" y="1971876"/>
            <a:ext cx="1501833" cy="3346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300" b="1" dirty="0">
                <a:solidFill>
                  <a:schemeClr val="tx1"/>
                </a:solidFill>
              </a:rPr>
              <a:t>Reality</a:t>
            </a:r>
            <a:r>
              <a:rPr lang="de-CH" sz="1300" dirty="0">
                <a:solidFill>
                  <a:schemeClr val="tx1"/>
                </a:solidFill>
              </a:rPr>
              <a:t> </a:t>
            </a:r>
            <a:r>
              <a:rPr lang="de-CH" sz="1200" dirty="0">
                <a:solidFill>
                  <a:schemeClr val="tx1"/>
                </a:solidFill>
              </a:rPr>
              <a:t>(Baseline)</a:t>
            </a:r>
          </a:p>
        </p:txBody>
      </p:sp>
      <p:sp>
        <p:nvSpPr>
          <p:cNvPr id="32" name="Rechteck 44">
            <a:extLst>
              <a:ext uri="{FF2B5EF4-FFF2-40B4-BE49-F238E27FC236}">
                <a16:creationId xmlns:a16="http://schemas.microsoft.com/office/drawing/2014/main" id="{2B68F290-C551-448D-824C-E2BBC9AF9F07}"/>
              </a:ext>
            </a:extLst>
          </p:cNvPr>
          <p:cNvSpPr/>
          <p:nvPr/>
        </p:nvSpPr>
        <p:spPr>
          <a:xfrm flipH="1">
            <a:off x="4864412" y="1091514"/>
            <a:ext cx="2316472" cy="49690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err="1">
                <a:solidFill>
                  <a:schemeClr val="tx1"/>
                </a:solidFill>
              </a:rPr>
              <a:t>Demographics</a:t>
            </a:r>
            <a:endParaRPr lang="de-CH" sz="1300" dirty="0">
              <a:solidFill>
                <a:schemeClr val="tx1"/>
              </a:solidFill>
            </a:endParaRPr>
          </a:p>
          <a:p>
            <a:pPr marL="342900" indent="-342900">
              <a:buAutoNum type="arabicPeriod"/>
            </a:pPr>
            <a:r>
              <a:rPr lang="de-CH" sz="1300" dirty="0">
                <a:solidFill>
                  <a:schemeClr val="tx1"/>
                </a:solidFill>
              </a:rPr>
              <a:t>VRSQ</a:t>
            </a:r>
          </a:p>
        </p:txBody>
      </p:sp>
      <p:sp>
        <p:nvSpPr>
          <p:cNvPr id="33" name="Rechteck 45">
            <a:extLst>
              <a:ext uri="{FF2B5EF4-FFF2-40B4-BE49-F238E27FC236}">
                <a16:creationId xmlns:a16="http://schemas.microsoft.com/office/drawing/2014/main" id="{D1CD44AE-CA62-4832-B73D-9972036AD0EF}"/>
              </a:ext>
            </a:extLst>
          </p:cNvPr>
          <p:cNvSpPr/>
          <p:nvPr/>
        </p:nvSpPr>
        <p:spPr>
          <a:xfrm flipH="1">
            <a:off x="1515728" y="5457201"/>
            <a:ext cx="2316473" cy="686142"/>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a:t>
            </a:r>
          </a:p>
        </p:txBody>
      </p:sp>
      <p:sp>
        <p:nvSpPr>
          <p:cNvPr id="44" name="Rechteck 46">
            <a:extLst>
              <a:ext uri="{FF2B5EF4-FFF2-40B4-BE49-F238E27FC236}">
                <a16:creationId xmlns:a16="http://schemas.microsoft.com/office/drawing/2014/main" id="{A501CBF5-7F8C-4324-8476-B83E36C1385B}"/>
              </a:ext>
            </a:extLst>
          </p:cNvPr>
          <p:cNvSpPr/>
          <p:nvPr/>
        </p:nvSpPr>
        <p:spPr>
          <a:xfrm flipH="1">
            <a:off x="6851736" y="5451513"/>
            <a:ext cx="2316474" cy="880216"/>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 </a:t>
            </a:r>
          </a:p>
          <a:p>
            <a:pPr marL="342900" indent="-342900">
              <a:buAutoNum type="arabicPeriod"/>
            </a:pPr>
            <a:r>
              <a:rPr lang="de-CH" sz="1300" dirty="0">
                <a:solidFill>
                  <a:schemeClr val="tx1"/>
                </a:solidFill>
              </a:rPr>
              <a:t>VR Presence</a:t>
            </a:r>
          </a:p>
        </p:txBody>
      </p:sp>
      <p:grpSp>
        <p:nvGrpSpPr>
          <p:cNvPr id="85" name="Group 84">
            <a:extLst>
              <a:ext uri="{FF2B5EF4-FFF2-40B4-BE49-F238E27FC236}">
                <a16:creationId xmlns:a16="http://schemas.microsoft.com/office/drawing/2014/main" id="{1E925AA8-A7EE-4469-A9B1-BC20AD90CB7A}"/>
              </a:ext>
            </a:extLst>
          </p:cNvPr>
          <p:cNvGrpSpPr/>
          <p:nvPr/>
        </p:nvGrpSpPr>
        <p:grpSpPr>
          <a:xfrm>
            <a:off x="8677085" y="1794265"/>
            <a:ext cx="2783077" cy="691570"/>
            <a:chOff x="8677085" y="1930745"/>
            <a:chExt cx="4655385" cy="691570"/>
          </a:xfrm>
        </p:grpSpPr>
        <p:sp>
          <p:nvSpPr>
            <p:cNvPr id="45" name="Rechteck 44">
              <a:extLst>
                <a:ext uri="{FF2B5EF4-FFF2-40B4-BE49-F238E27FC236}">
                  <a16:creationId xmlns:a16="http://schemas.microsoft.com/office/drawing/2014/main" id="{B8670D5C-C421-F8C8-FB68-EDC842363D7A}"/>
                </a:ext>
              </a:extLst>
            </p:cNvPr>
            <p:cNvSpPr/>
            <p:nvPr/>
          </p:nvSpPr>
          <p:spPr>
            <a:xfrm>
              <a:off x="9316876" y="1931784"/>
              <a:ext cx="4015594" cy="690531"/>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sz="1300" dirty="0">
                  <a:solidFill>
                    <a:schemeClr val="tx1"/>
                  </a:solidFill>
                </a:rPr>
                <a:t>1. </a:t>
              </a:r>
              <a:r>
                <a:rPr lang="de-CH" sz="1300" dirty="0" err="1">
                  <a:solidFill>
                    <a:schemeClr val="tx1"/>
                  </a:solidFill>
                </a:rPr>
                <a:t>Guided</a:t>
              </a:r>
              <a:r>
                <a:rPr lang="de-CH" sz="1300" dirty="0">
                  <a:solidFill>
                    <a:schemeClr val="tx1"/>
                  </a:solidFill>
                </a:rPr>
                <a:t> </a:t>
              </a:r>
              <a:r>
                <a:rPr lang="de-CH" sz="1300" dirty="0" err="1">
                  <a:solidFill>
                    <a:schemeClr val="tx1"/>
                  </a:solidFill>
                </a:rPr>
                <a:t>Familiarisation</a:t>
              </a:r>
              <a:r>
                <a:rPr lang="de-CH" sz="1300" dirty="0">
                  <a:solidFill>
                    <a:schemeClr val="tx1"/>
                  </a:solidFill>
                </a:rPr>
                <a:t> Task</a:t>
              </a:r>
            </a:p>
            <a:p>
              <a:r>
                <a:rPr lang="de-CH" sz="1300" dirty="0">
                  <a:solidFill>
                    <a:schemeClr val="tx1"/>
                  </a:solidFill>
                </a:rPr>
                <a:t>2. Looking Task (one wall)</a:t>
              </a:r>
            </a:p>
            <a:p>
              <a:r>
                <a:rPr lang="de-CH" sz="1300" dirty="0">
                  <a:solidFill>
                    <a:schemeClr val="tx1"/>
                  </a:solidFill>
                </a:rPr>
                <a:t>3. Looking Task (</a:t>
              </a:r>
              <a:r>
                <a:rPr lang="de-CH" sz="1300" dirty="0" err="1">
                  <a:solidFill>
                    <a:schemeClr val="tx1"/>
                  </a:solidFill>
                </a:rPr>
                <a:t>three</a:t>
              </a:r>
              <a:r>
                <a:rPr lang="de-CH" sz="1300" dirty="0">
                  <a:solidFill>
                    <a:schemeClr val="tx1"/>
                  </a:solidFill>
                </a:rPr>
                <a:t> </a:t>
              </a:r>
              <a:r>
                <a:rPr lang="de-CH" sz="1300" dirty="0" err="1">
                  <a:solidFill>
                    <a:schemeClr val="tx1"/>
                  </a:solidFill>
                </a:rPr>
                <a:t>walls</a:t>
              </a:r>
              <a:r>
                <a:rPr lang="de-CH" sz="1300" dirty="0">
                  <a:solidFill>
                    <a:schemeClr val="tx1"/>
                  </a:solidFill>
                </a:rPr>
                <a:t>)</a:t>
              </a:r>
            </a:p>
          </p:txBody>
        </p:sp>
        <p:cxnSp>
          <p:nvCxnSpPr>
            <p:cNvPr id="80" name="Gerader Verbinder 59">
              <a:extLst>
                <a:ext uri="{FF2B5EF4-FFF2-40B4-BE49-F238E27FC236}">
                  <a16:creationId xmlns:a16="http://schemas.microsoft.com/office/drawing/2014/main" id="{D75E77B8-B07B-4581-9E37-8FCA5AB95299}"/>
                </a:ext>
              </a:extLst>
            </p:cNvPr>
            <p:cNvCxnSpPr>
              <a:cxnSpLocks/>
            </p:cNvCxnSpPr>
            <p:nvPr/>
          </p:nvCxnSpPr>
          <p:spPr>
            <a:xfrm flipV="1">
              <a:off x="8677085" y="1930745"/>
              <a:ext cx="639790" cy="180209"/>
            </a:xfrm>
            <a:prstGeom prst="line">
              <a:avLst/>
            </a:prstGeom>
            <a:solidFill>
              <a:srgbClr val="1F407A">
                <a:alpha val="20000"/>
              </a:srgbClr>
            </a:solid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Gerader Verbinder 60">
              <a:extLst>
                <a:ext uri="{FF2B5EF4-FFF2-40B4-BE49-F238E27FC236}">
                  <a16:creationId xmlns:a16="http://schemas.microsoft.com/office/drawing/2014/main" id="{A43C46CC-37E8-478D-872E-E671C3B3E5FA}"/>
                </a:ext>
              </a:extLst>
            </p:cNvPr>
            <p:cNvCxnSpPr>
              <a:cxnSpLocks/>
            </p:cNvCxnSpPr>
            <p:nvPr/>
          </p:nvCxnSpPr>
          <p:spPr>
            <a:xfrm>
              <a:off x="8682793" y="2442229"/>
              <a:ext cx="642174" cy="180022"/>
            </a:xfrm>
            <a:prstGeom prst="line">
              <a:avLst/>
            </a:prstGeom>
            <a:solidFill>
              <a:srgbClr val="1F407A">
                <a:alpha val="20000"/>
              </a:srgbClr>
            </a:solidFill>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7" name="Connector: Elbow 46">
            <a:extLst>
              <a:ext uri="{FF2B5EF4-FFF2-40B4-BE49-F238E27FC236}">
                <a16:creationId xmlns:a16="http://schemas.microsoft.com/office/drawing/2014/main" id="{6D9FB5B2-F34C-4EDB-A59B-4A01DD3E1B2A}"/>
              </a:ext>
            </a:extLst>
          </p:cNvPr>
          <p:cNvCxnSpPr>
            <a:cxnSpLocks/>
            <a:stCxn id="72" idx="2"/>
            <a:endCxn id="15" idx="0"/>
          </p:cNvCxnSpPr>
          <p:nvPr/>
        </p:nvCxnSpPr>
        <p:spPr>
          <a:xfrm rot="16200000" flipH="1">
            <a:off x="6683680" y="3064010"/>
            <a:ext cx="666117" cy="198647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F4E6F0B1-05CA-48FC-9316-3888FDE6A46C}"/>
              </a:ext>
            </a:extLst>
          </p:cNvPr>
          <p:cNvCxnSpPr>
            <a:cxnSpLocks/>
            <a:stCxn id="16" idx="1"/>
            <a:endCxn id="34" idx="3"/>
          </p:cNvCxnSpPr>
          <p:nvPr/>
        </p:nvCxnSpPr>
        <p:spPr>
          <a:xfrm rot="10800000">
            <a:off x="5334042" y="4560514"/>
            <a:ext cx="1517694" cy="734776"/>
          </a:xfrm>
          <a:prstGeom prst="bentConnector3">
            <a:avLst>
              <a:gd name="adj1" fmla="val 54496"/>
            </a:avLst>
          </a:prstGeom>
          <a:ln>
            <a:tailEnd type="triangle"/>
          </a:ln>
        </p:spPr>
        <p:style>
          <a:lnRef idx="1">
            <a:schemeClr val="dk1"/>
          </a:lnRef>
          <a:fillRef idx="0">
            <a:schemeClr val="dk1"/>
          </a:fillRef>
          <a:effectRef idx="0">
            <a:schemeClr val="dk1"/>
          </a:effectRef>
          <a:fontRef idx="minor">
            <a:schemeClr val="tx1"/>
          </a:fontRef>
        </p:style>
      </p:cxnSp>
      <p:sp>
        <p:nvSpPr>
          <p:cNvPr id="72" name="Rechteck 45">
            <a:extLst>
              <a:ext uri="{FF2B5EF4-FFF2-40B4-BE49-F238E27FC236}">
                <a16:creationId xmlns:a16="http://schemas.microsoft.com/office/drawing/2014/main" id="{73FC2A63-EBC6-4A93-8FDE-58F7A16565E0}"/>
              </a:ext>
            </a:extLst>
          </p:cNvPr>
          <p:cNvSpPr/>
          <p:nvPr/>
        </p:nvSpPr>
        <p:spPr>
          <a:xfrm flipH="1">
            <a:off x="4866122" y="3038048"/>
            <a:ext cx="2314757" cy="686142"/>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de-CH" sz="1300" dirty="0">
                <a:solidFill>
                  <a:schemeClr val="tx1"/>
                </a:solidFill>
              </a:rPr>
              <a:t>TLX Questionnaire</a:t>
            </a:r>
          </a:p>
          <a:p>
            <a:pPr marL="342900" indent="-342900">
              <a:buAutoNum type="arabicPeriod"/>
            </a:pPr>
            <a:r>
              <a:rPr lang="de-CH" sz="1300" dirty="0">
                <a:solidFill>
                  <a:schemeClr val="tx1"/>
                </a:solidFill>
              </a:rPr>
              <a:t>VRSQ</a:t>
            </a:r>
          </a:p>
          <a:p>
            <a:pPr marL="342900" indent="-342900">
              <a:buAutoNum type="arabicPeriod"/>
            </a:pPr>
            <a:r>
              <a:rPr lang="de-CH" sz="1300" dirty="0" err="1">
                <a:solidFill>
                  <a:schemeClr val="tx1"/>
                </a:solidFill>
              </a:rPr>
              <a:t>Cognitive</a:t>
            </a:r>
            <a:r>
              <a:rPr lang="de-CH" sz="1300" dirty="0">
                <a:solidFill>
                  <a:schemeClr val="tx1"/>
                </a:solidFill>
              </a:rPr>
              <a:t> Absorption</a:t>
            </a:r>
          </a:p>
        </p:txBody>
      </p:sp>
      <p:grpSp>
        <p:nvGrpSpPr>
          <p:cNvPr id="37" name="Group 30">
            <a:extLst>
              <a:ext uri="{FF2B5EF4-FFF2-40B4-BE49-F238E27FC236}">
                <a16:creationId xmlns:a16="http://schemas.microsoft.com/office/drawing/2014/main" id="{E7653C71-811E-463C-BE11-F16CCBAA5C20}"/>
              </a:ext>
            </a:extLst>
          </p:cNvPr>
          <p:cNvGrpSpPr/>
          <p:nvPr/>
        </p:nvGrpSpPr>
        <p:grpSpPr>
          <a:xfrm>
            <a:off x="10983912" y="394704"/>
            <a:ext cx="476250" cy="476250"/>
            <a:chOff x="10494165" y="4705696"/>
            <a:chExt cx="476250" cy="476250"/>
          </a:xfrm>
        </p:grpSpPr>
        <p:pic>
          <p:nvPicPr>
            <p:cNvPr id="38" name="Grafik 9">
              <a:extLst>
                <a:ext uri="{FF2B5EF4-FFF2-40B4-BE49-F238E27FC236}">
                  <a16:creationId xmlns:a16="http://schemas.microsoft.com/office/drawing/2014/main" id="{69548830-D5B3-44DC-BCBC-FFF73284C2C4}"/>
                </a:ext>
              </a:extLst>
            </p:cNvPr>
            <p:cNvPicPr>
              <a:picLocks noChangeAspect="1"/>
            </p:cNvPicPr>
            <p:nvPr/>
          </p:nvPicPr>
          <p:blipFill>
            <a:blip r:embed="rId3"/>
            <a:stretch>
              <a:fillRect/>
            </a:stretch>
          </p:blipFill>
          <p:spPr>
            <a:xfrm>
              <a:off x="10494165" y="4705696"/>
              <a:ext cx="476250" cy="476250"/>
            </a:xfrm>
            <a:prstGeom prst="rect">
              <a:avLst/>
            </a:prstGeom>
          </p:spPr>
        </p:pic>
        <p:sp>
          <p:nvSpPr>
            <p:cNvPr id="39" name="Freeform: Shape 32">
              <a:extLst>
                <a:ext uri="{FF2B5EF4-FFF2-40B4-BE49-F238E27FC236}">
                  <a16:creationId xmlns:a16="http://schemas.microsoft.com/office/drawing/2014/main" id="{DC8A74E9-C833-40DC-A0CA-3CB074197FE6}"/>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0" name="Straight Connector 33">
              <a:extLst>
                <a:ext uri="{FF2B5EF4-FFF2-40B4-BE49-F238E27FC236}">
                  <a16:creationId xmlns:a16="http://schemas.microsoft.com/office/drawing/2014/main" id="{F8251976-3D72-410B-AA60-E1F82C8E12F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Straight Connector 34">
              <a:extLst>
                <a:ext uri="{FF2B5EF4-FFF2-40B4-BE49-F238E27FC236}">
                  <a16:creationId xmlns:a16="http://schemas.microsoft.com/office/drawing/2014/main" id="{B4EDFCC5-3EA4-4842-A46B-38EFE42AA756}"/>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42" name="Oval 35">
              <a:extLst>
                <a:ext uri="{FF2B5EF4-FFF2-40B4-BE49-F238E27FC236}">
                  <a16:creationId xmlns:a16="http://schemas.microsoft.com/office/drawing/2014/main" id="{ACE67668-8C06-48C0-BDFE-E8FC6F01A0E1}"/>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Oval 36">
              <a:extLst>
                <a:ext uri="{FF2B5EF4-FFF2-40B4-BE49-F238E27FC236}">
                  <a16:creationId xmlns:a16="http://schemas.microsoft.com/office/drawing/2014/main" id="{C699258D-9902-41F0-A057-C71B505EA1BA}"/>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46" name="Gruppieren 93">
            <a:extLst>
              <a:ext uri="{FF2B5EF4-FFF2-40B4-BE49-F238E27FC236}">
                <a16:creationId xmlns:a16="http://schemas.microsoft.com/office/drawing/2014/main" id="{12AF60FD-3B80-4223-8341-41FB74193BCC}"/>
              </a:ext>
            </a:extLst>
          </p:cNvPr>
          <p:cNvGrpSpPr/>
          <p:nvPr/>
        </p:nvGrpSpPr>
        <p:grpSpPr>
          <a:xfrm>
            <a:off x="9195947" y="293354"/>
            <a:ext cx="476250" cy="578795"/>
            <a:chOff x="10384631" y="2577393"/>
            <a:chExt cx="476250" cy="578795"/>
          </a:xfrm>
        </p:grpSpPr>
        <p:pic>
          <p:nvPicPr>
            <p:cNvPr id="48" name="Grafik 31">
              <a:extLst>
                <a:ext uri="{FF2B5EF4-FFF2-40B4-BE49-F238E27FC236}">
                  <a16:creationId xmlns:a16="http://schemas.microsoft.com/office/drawing/2014/main" id="{69AA5F6C-CC54-4201-8B92-5C8F6FBB840C}"/>
                </a:ext>
              </a:extLst>
            </p:cNvPr>
            <p:cNvPicPr>
              <a:picLocks noChangeAspect="1"/>
            </p:cNvPicPr>
            <p:nvPr/>
          </p:nvPicPr>
          <p:blipFill>
            <a:blip r:embed="rId3"/>
            <a:stretch>
              <a:fillRect/>
            </a:stretch>
          </p:blipFill>
          <p:spPr>
            <a:xfrm>
              <a:off x="10384631" y="2679938"/>
              <a:ext cx="476250" cy="476250"/>
            </a:xfrm>
            <a:prstGeom prst="rect">
              <a:avLst/>
            </a:prstGeom>
          </p:spPr>
        </p:pic>
        <p:sp>
          <p:nvSpPr>
            <p:cNvPr id="49" name="Freihandform: Form 53">
              <a:extLst>
                <a:ext uri="{FF2B5EF4-FFF2-40B4-BE49-F238E27FC236}">
                  <a16:creationId xmlns:a16="http://schemas.microsoft.com/office/drawing/2014/main" id="{9307E74C-90D7-4390-8EC8-F76EC44905EC}"/>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0" name="Gerader Verbinder 56">
              <a:extLst>
                <a:ext uri="{FF2B5EF4-FFF2-40B4-BE49-F238E27FC236}">
                  <a16:creationId xmlns:a16="http://schemas.microsoft.com/office/drawing/2014/main" id="{C31DE53E-30DF-4346-AF8E-734551D8D663}"/>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Gerader Verbinder 58">
              <a:extLst>
                <a:ext uri="{FF2B5EF4-FFF2-40B4-BE49-F238E27FC236}">
                  <a16:creationId xmlns:a16="http://schemas.microsoft.com/office/drawing/2014/main" id="{644652A8-DF27-4BD2-8402-C53D36BAC659}"/>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Gerader Verbinder 61">
              <a:extLst>
                <a:ext uri="{FF2B5EF4-FFF2-40B4-BE49-F238E27FC236}">
                  <a16:creationId xmlns:a16="http://schemas.microsoft.com/office/drawing/2014/main" id="{CECB5FF2-CCE3-4DBE-A736-E0A259EB733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Gerader Verbinder 66">
              <a:extLst>
                <a:ext uri="{FF2B5EF4-FFF2-40B4-BE49-F238E27FC236}">
                  <a16:creationId xmlns:a16="http://schemas.microsoft.com/office/drawing/2014/main" id="{856EE394-666B-406F-8468-C0F02F84E26D}"/>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Gerader Verbinder 67">
              <a:extLst>
                <a:ext uri="{FF2B5EF4-FFF2-40B4-BE49-F238E27FC236}">
                  <a16:creationId xmlns:a16="http://schemas.microsoft.com/office/drawing/2014/main" id="{A55AAE67-8F80-4D80-813B-8B226F22AFD6}"/>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56" name="Gruppieren 95">
            <a:extLst>
              <a:ext uri="{FF2B5EF4-FFF2-40B4-BE49-F238E27FC236}">
                <a16:creationId xmlns:a16="http://schemas.microsoft.com/office/drawing/2014/main" id="{FC7F3D12-55E0-4FC8-AEAB-1173A53AC4D4}"/>
              </a:ext>
            </a:extLst>
          </p:cNvPr>
          <p:cNvGrpSpPr/>
          <p:nvPr/>
        </p:nvGrpSpPr>
        <p:grpSpPr>
          <a:xfrm>
            <a:off x="10065523" y="299760"/>
            <a:ext cx="526363" cy="571194"/>
            <a:chOff x="10384631" y="3941056"/>
            <a:chExt cx="526363" cy="571194"/>
          </a:xfrm>
        </p:grpSpPr>
        <p:pic>
          <p:nvPicPr>
            <p:cNvPr id="57" name="Grafik 43">
              <a:extLst>
                <a:ext uri="{FF2B5EF4-FFF2-40B4-BE49-F238E27FC236}">
                  <a16:creationId xmlns:a16="http://schemas.microsoft.com/office/drawing/2014/main" id="{1B4CD400-EA7A-464C-B741-4FE4BEF31FFE}"/>
                </a:ext>
              </a:extLst>
            </p:cNvPr>
            <p:cNvPicPr>
              <a:picLocks noChangeAspect="1"/>
            </p:cNvPicPr>
            <p:nvPr/>
          </p:nvPicPr>
          <p:blipFill>
            <a:blip r:embed="rId3"/>
            <a:stretch>
              <a:fillRect/>
            </a:stretch>
          </p:blipFill>
          <p:spPr>
            <a:xfrm>
              <a:off x="10384631" y="4036000"/>
              <a:ext cx="476250" cy="476250"/>
            </a:xfrm>
            <a:prstGeom prst="rect">
              <a:avLst/>
            </a:prstGeom>
          </p:spPr>
        </p:pic>
        <p:grpSp>
          <p:nvGrpSpPr>
            <p:cNvPr id="58" name="Gruppieren 94">
              <a:extLst>
                <a:ext uri="{FF2B5EF4-FFF2-40B4-BE49-F238E27FC236}">
                  <a16:creationId xmlns:a16="http://schemas.microsoft.com/office/drawing/2014/main" id="{CA327715-CFBB-4422-9902-ABB1E09D5BA2}"/>
                </a:ext>
              </a:extLst>
            </p:cNvPr>
            <p:cNvGrpSpPr/>
            <p:nvPr/>
          </p:nvGrpSpPr>
          <p:grpSpPr>
            <a:xfrm>
              <a:off x="10421226" y="3941056"/>
              <a:ext cx="489768" cy="262557"/>
              <a:chOff x="10421226" y="3941056"/>
              <a:chExt cx="489768" cy="262557"/>
            </a:xfrm>
          </p:grpSpPr>
          <p:sp>
            <p:nvSpPr>
              <p:cNvPr id="59" name="Freihandform: Form 52">
                <a:extLst>
                  <a:ext uri="{FF2B5EF4-FFF2-40B4-BE49-F238E27FC236}">
                    <a16:creationId xmlns:a16="http://schemas.microsoft.com/office/drawing/2014/main" id="{4F0F35E6-1E5D-4F72-BB6D-0E1B2C3454CE}"/>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60" name="Gerader Verbinder 71">
                <a:extLst>
                  <a:ext uri="{FF2B5EF4-FFF2-40B4-BE49-F238E27FC236}">
                    <a16:creationId xmlns:a16="http://schemas.microsoft.com/office/drawing/2014/main" id="{E8CFF5D4-2CC8-4EEB-BCC8-40C2409F858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Gerader Verbinder 72">
                <a:extLst>
                  <a:ext uri="{FF2B5EF4-FFF2-40B4-BE49-F238E27FC236}">
                    <a16:creationId xmlns:a16="http://schemas.microsoft.com/office/drawing/2014/main" id="{F486AF57-F6D2-4676-8036-D1365D5D506E}"/>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73">
                <a:extLst>
                  <a:ext uri="{FF2B5EF4-FFF2-40B4-BE49-F238E27FC236}">
                    <a16:creationId xmlns:a16="http://schemas.microsoft.com/office/drawing/2014/main" id="{A777942D-5B42-499E-99A9-5936A0F23E37}"/>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Gerader Verbinder 74">
                <a:extLst>
                  <a:ext uri="{FF2B5EF4-FFF2-40B4-BE49-F238E27FC236}">
                    <a16:creationId xmlns:a16="http://schemas.microsoft.com/office/drawing/2014/main" id="{A3B36B80-0EFF-49BE-AC52-5E895C3FF661}"/>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Gerader Verbinder 75">
                <a:extLst>
                  <a:ext uri="{FF2B5EF4-FFF2-40B4-BE49-F238E27FC236}">
                    <a16:creationId xmlns:a16="http://schemas.microsoft.com/office/drawing/2014/main" id="{A2C8AE20-2857-4E63-B531-DE7835927CBA}"/>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65" name="Freihandform: Form 91">
                <a:extLst>
                  <a:ext uri="{FF2B5EF4-FFF2-40B4-BE49-F238E27FC236}">
                    <a16:creationId xmlns:a16="http://schemas.microsoft.com/office/drawing/2014/main" id="{6D434AAC-8FAB-4CA1-9CEE-B29D7B635898}"/>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Ellipse 92">
                <a:extLst>
                  <a:ext uri="{FF2B5EF4-FFF2-40B4-BE49-F238E27FC236}">
                    <a16:creationId xmlns:a16="http://schemas.microsoft.com/office/drawing/2014/main" id="{0B62E4AD-DDC5-48A9-AB9B-811870EA5EEF}"/>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43915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35</a:t>
            </a:fld>
            <a:endParaRPr lang="de-CH" noProof="0"/>
          </a:p>
        </p:txBody>
      </p:sp>
      <p:sp>
        <p:nvSpPr>
          <p:cNvPr id="9" name="Titel 1">
            <a:extLst>
              <a:ext uri="{FF2B5EF4-FFF2-40B4-BE49-F238E27FC236}">
                <a16:creationId xmlns:a16="http://schemas.microsoft.com/office/drawing/2014/main" id="{5DBE4EE4-2DA4-4E2B-A9AF-22AC12CD1136}"/>
              </a:ext>
            </a:extLst>
          </p:cNvPr>
          <p:cNvSpPr>
            <a:spLocks noGrp="1"/>
          </p:cNvSpPr>
          <p:nvPr>
            <p:ph type="title"/>
          </p:nvPr>
        </p:nvSpPr>
        <p:spPr>
          <a:xfrm>
            <a:off x="731837" y="260351"/>
            <a:ext cx="10728325" cy="900000"/>
          </a:xfrm>
        </p:spPr>
        <p:txBody>
          <a:bodyPr/>
          <a:lstStyle/>
          <a:p>
            <a:r>
              <a:rPr lang="de-DE" b="1" dirty="0" err="1"/>
              <a:t>Proposed</a:t>
            </a:r>
            <a:r>
              <a:rPr lang="de-DE" b="1" dirty="0"/>
              <a:t> User Study</a:t>
            </a:r>
            <a:br>
              <a:rPr lang="de-DE" dirty="0"/>
            </a:br>
            <a:r>
              <a:rPr lang="de-DE" sz="1000" dirty="0"/>
              <a:t> </a:t>
            </a:r>
            <a:br>
              <a:rPr lang="de-DE" dirty="0"/>
            </a:br>
            <a:r>
              <a:rPr lang="de-DE" dirty="0" err="1"/>
              <a:t>Trajectories</a:t>
            </a:r>
            <a:endParaRPr lang="en-GB" dirty="0"/>
          </a:p>
        </p:txBody>
      </p:sp>
      <p:graphicFrame>
        <p:nvGraphicFramePr>
          <p:cNvPr id="13" name="Tabelle 14">
            <a:extLst>
              <a:ext uri="{FF2B5EF4-FFF2-40B4-BE49-F238E27FC236}">
                <a16:creationId xmlns:a16="http://schemas.microsoft.com/office/drawing/2014/main" id="{EE960F34-610A-2D35-F538-DB4CBF512FA9}"/>
              </a:ext>
            </a:extLst>
          </p:cNvPr>
          <p:cNvGraphicFramePr>
            <a:graphicFrameLocks noGrp="1"/>
          </p:cNvGraphicFramePr>
          <p:nvPr>
            <p:extLst>
              <p:ext uri="{D42A27DB-BD31-4B8C-83A1-F6EECF244321}">
                <p14:modId xmlns:p14="http://schemas.microsoft.com/office/powerpoint/2010/main" val="2760006044"/>
              </p:ext>
            </p:extLst>
          </p:nvPr>
        </p:nvGraphicFramePr>
        <p:xfrm>
          <a:off x="472440" y="1409499"/>
          <a:ext cx="11247120" cy="403900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67877564"/>
                    </a:ext>
                  </a:extLst>
                </a:gridCol>
                <a:gridCol w="208280">
                  <a:extLst>
                    <a:ext uri="{9D8B030D-6E8A-4147-A177-3AD203B41FA5}">
                      <a16:colId xmlns:a16="http://schemas.microsoft.com/office/drawing/2014/main" val="4271656313"/>
                    </a:ext>
                  </a:extLst>
                </a:gridCol>
                <a:gridCol w="208280">
                  <a:extLst>
                    <a:ext uri="{9D8B030D-6E8A-4147-A177-3AD203B41FA5}">
                      <a16:colId xmlns:a16="http://schemas.microsoft.com/office/drawing/2014/main" val="2049538628"/>
                    </a:ext>
                  </a:extLst>
                </a:gridCol>
                <a:gridCol w="208280">
                  <a:extLst>
                    <a:ext uri="{9D8B030D-6E8A-4147-A177-3AD203B41FA5}">
                      <a16:colId xmlns:a16="http://schemas.microsoft.com/office/drawing/2014/main" val="3769373314"/>
                    </a:ext>
                  </a:extLst>
                </a:gridCol>
                <a:gridCol w="208280">
                  <a:extLst>
                    <a:ext uri="{9D8B030D-6E8A-4147-A177-3AD203B41FA5}">
                      <a16:colId xmlns:a16="http://schemas.microsoft.com/office/drawing/2014/main" val="1909013427"/>
                    </a:ext>
                  </a:extLst>
                </a:gridCol>
                <a:gridCol w="208280">
                  <a:extLst>
                    <a:ext uri="{9D8B030D-6E8A-4147-A177-3AD203B41FA5}">
                      <a16:colId xmlns:a16="http://schemas.microsoft.com/office/drawing/2014/main" val="1879608792"/>
                    </a:ext>
                  </a:extLst>
                </a:gridCol>
                <a:gridCol w="208280">
                  <a:extLst>
                    <a:ext uri="{9D8B030D-6E8A-4147-A177-3AD203B41FA5}">
                      <a16:colId xmlns:a16="http://schemas.microsoft.com/office/drawing/2014/main" val="438159169"/>
                    </a:ext>
                  </a:extLst>
                </a:gridCol>
                <a:gridCol w="208280">
                  <a:extLst>
                    <a:ext uri="{9D8B030D-6E8A-4147-A177-3AD203B41FA5}">
                      <a16:colId xmlns:a16="http://schemas.microsoft.com/office/drawing/2014/main" val="871499887"/>
                    </a:ext>
                  </a:extLst>
                </a:gridCol>
                <a:gridCol w="208280">
                  <a:extLst>
                    <a:ext uri="{9D8B030D-6E8A-4147-A177-3AD203B41FA5}">
                      <a16:colId xmlns:a16="http://schemas.microsoft.com/office/drawing/2014/main" val="235293444"/>
                    </a:ext>
                  </a:extLst>
                </a:gridCol>
                <a:gridCol w="208280">
                  <a:extLst>
                    <a:ext uri="{9D8B030D-6E8A-4147-A177-3AD203B41FA5}">
                      <a16:colId xmlns:a16="http://schemas.microsoft.com/office/drawing/2014/main" val="264597530"/>
                    </a:ext>
                  </a:extLst>
                </a:gridCol>
                <a:gridCol w="208280">
                  <a:extLst>
                    <a:ext uri="{9D8B030D-6E8A-4147-A177-3AD203B41FA5}">
                      <a16:colId xmlns:a16="http://schemas.microsoft.com/office/drawing/2014/main" val="1624559868"/>
                    </a:ext>
                  </a:extLst>
                </a:gridCol>
                <a:gridCol w="208280">
                  <a:extLst>
                    <a:ext uri="{9D8B030D-6E8A-4147-A177-3AD203B41FA5}">
                      <a16:colId xmlns:a16="http://schemas.microsoft.com/office/drawing/2014/main" val="1241765234"/>
                    </a:ext>
                  </a:extLst>
                </a:gridCol>
                <a:gridCol w="208280">
                  <a:extLst>
                    <a:ext uri="{9D8B030D-6E8A-4147-A177-3AD203B41FA5}">
                      <a16:colId xmlns:a16="http://schemas.microsoft.com/office/drawing/2014/main" val="1316110835"/>
                    </a:ext>
                  </a:extLst>
                </a:gridCol>
                <a:gridCol w="208280">
                  <a:extLst>
                    <a:ext uri="{9D8B030D-6E8A-4147-A177-3AD203B41FA5}">
                      <a16:colId xmlns:a16="http://schemas.microsoft.com/office/drawing/2014/main" val="4037913837"/>
                    </a:ext>
                  </a:extLst>
                </a:gridCol>
                <a:gridCol w="208280">
                  <a:extLst>
                    <a:ext uri="{9D8B030D-6E8A-4147-A177-3AD203B41FA5}">
                      <a16:colId xmlns:a16="http://schemas.microsoft.com/office/drawing/2014/main" val="2818053280"/>
                    </a:ext>
                  </a:extLst>
                </a:gridCol>
                <a:gridCol w="208280">
                  <a:extLst>
                    <a:ext uri="{9D8B030D-6E8A-4147-A177-3AD203B41FA5}">
                      <a16:colId xmlns:a16="http://schemas.microsoft.com/office/drawing/2014/main" val="4213678176"/>
                    </a:ext>
                  </a:extLst>
                </a:gridCol>
                <a:gridCol w="208280">
                  <a:extLst>
                    <a:ext uri="{9D8B030D-6E8A-4147-A177-3AD203B41FA5}">
                      <a16:colId xmlns:a16="http://schemas.microsoft.com/office/drawing/2014/main" val="3832294524"/>
                    </a:ext>
                  </a:extLst>
                </a:gridCol>
                <a:gridCol w="208280">
                  <a:extLst>
                    <a:ext uri="{9D8B030D-6E8A-4147-A177-3AD203B41FA5}">
                      <a16:colId xmlns:a16="http://schemas.microsoft.com/office/drawing/2014/main" val="2486813158"/>
                    </a:ext>
                  </a:extLst>
                </a:gridCol>
                <a:gridCol w="208280">
                  <a:extLst>
                    <a:ext uri="{9D8B030D-6E8A-4147-A177-3AD203B41FA5}">
                      <a16:colId xmlns:a16="http://schemas.microsoft.com/office/drawing/2014/main" val="3625150957"/>
                    </a:ext>
                  </a:extLst>
                </a:gridCol>
                <a:gridCol w="208280">
                  <a:extLst>
                    <a:ext uri="{9D8B030D-6E8A-4147-A177-3AD203B41FA5}">
                      <a16:colId xmlns:a16="http://schemas.microsoft.com/office/drawing/2014/main" val="1835708201"/>
                    </a:ext>
                  </a:extLst>
                </a:gridCol>
                <a:gridCol w="208280">
                  <a:extLst>
                    <a:ext uri="{9D8B030D-6E8A-4147-A177-3AD203B41FA5}">
                      <a16:colId xmlns:a16="http://schemas.microsoft.com/office/drawing/2014/main" val="2170402751"/>
                    </a:ext>
                  </a:extLst>
                </a:gridCol>
                <a:gridCol w="208280">
                  <a:extLst>
                    <a:ext uri="{9D8B030D-6E8A-4147-A177-3AD203B41FA5}">
                      <a16:colId xmlns:a16="http://schemas.microsoft.com/office/drawing/2014/main" val="469069274"/>
                    </a:ext>
                  </a:extLst>
                </a:gridCol>
                <a:gridCol w="208280">
                  <a:extLst>
                    <a:ext uri="{9D8B030D-6E8A-4147-A177-3AD203B41FA5}">
                      <a16:colId xmlns:a16="http://schemas.microsoft.com/office/drawing/2014/main" val="3133984041"/>
                    </a:ext>
                  </a:extLst>
                </a:gridCol>
                <a:gridCol w="208280">
                  <a:extLst>
                    <a:ext uri="{9D8B030D-6E8A-4147-A177-3AD203B41FA5}">
                      <a16:colId xmlns:a16="http://schemas.microsoft.com/office/drawing/2014/main" val="1188406457"/>
                    </a:ext>
                  </a:extLst>
                </a:gridCol>
                <a:gridCol w="208280">
                  <a:extLst>
                    <a:ext uri="{9D8B030D-6E8A-4147-A177-3AD203B41FA5}">
                      <a16:colId xmlns:a16="http://schemas.microsoft.com/office/drawing/2014/main" val="1919596699"/>
                    </a:ext>
                  </a:extLst>
                </a:gridCol>
                <a:gridCol w="208280">
                  <a:extLst>
                    <a:ext uri="{9D8B030D-6E8A-4147-A177-3AD203B41FA5}">
                      <a16:colId xmlns:a16="http://schemas.microsoft.com/office/drawing/2014/main" val="367985881"/>
                    </a:ext>
                  </a:extLst>
                </a:gridCol>
                <a:gridCol w="208280">
                  <a:extLst>
                    <a:ext uri="{9D8B030D-6E8A-4147-A177-3AD203B41FA5}">
                      <a16:colId xmlns:a16="http://schemas.microsoft.com/office/drawing/2014/main" val="2744835938"/>
                    </a:ext>
                  </a:extLst>
                </a:gridCol>
                <a:gridCol w="208280">
                  <a:extLst>
                    <a:ext uri="{9D8B030D-6E8A-4147-A177-3AD203B41FA5}">
                      <a16:colId xmlns:a16="http://schemas.microsoft.com/office/drawing/2014/main" val="2072915290"/>
                    </a:ext>
                  </a:extLst>
                </a:gridCol>
                <a:gridCol w="208280">
                  <a:extLst>
                    <a:ext uri="{9D8B030D-6E8A-4147-A177-3AD203B41FA5}">
                      <a16:colId xmlns:a16="http://schemas.microsoft.com/office/drawing/2014/main" val="571786705"/>
                    </a:ext>
                  </a:extLst>
                </a:gridCol>
                <a:gridCol w="208280">
                  <a:extLst>
                    <a:ext uri="{9D8B030D-6E8A-4147-A177-3AD203B41FA5}">
                      <a16:colId xmlns:a16="http://schemas.microsoft.com/office/drawing/2014/main" val="2391230943"/>
                    </a:ext>
                  </a:extLst>
                </a:gridCol>
                <a:gridCol w="208280">
                  <a:extLst>
                    <a:ext uri="{9D8B030D-6E8A-4147-A177-3AD203B41FA5}">
                      <a16:colId xmlns:a16="http://schemas.microsoft.com/office/drawing/2014/main" val="1434527435"/>
                    </a:ext>
                  </a:extLst>
                </a:gridCol>
                <a:gridCol w="208280">
                  <a:extLst>
                    <a:ext uri="{9D8B030D-6E8A-4147-A177-3AD203B41FA5}">
                      <a16:colId xmlns:a16="http://schemas.microsoft.com/office/drawing/2014/main" val="117191242"/>
                    </a:ext>
                  </a:extLst>
                </a:gridCol>
                <a:gridCol w="208280">
                  <a:extLst>
                    <a:ext uri="{9D8B030D-6E8A-4147-A177-3AD203B41FA5}">
                      <a16:colId xmlns:a16="http://schemas.microsoft.com/office/drawing/2014/main" val="2469133743"/>
                    </a:ext>
                  </a:extLst>
                </a:gridCol>
                <a:gridCol w="208280">
                  <a:extLst>
                    <a:ext uri="{9D8B030D-6E8A-4147-A177-3AD203B41FA5}">
                      <a16:colId xmlns:a16="http://schemas.microsoft.com/office/drawing/2014/main" val="2171771160"/>
                    </a:ext>
                  </a:extLst>
                </a:gridCol>
                <a:gridCol w="208280">
                  <a:extLst>
                    <a:ext uri="{9D8B030D-6E8A-4147-A177-3AD203B41FA5}">
                      <a16:colId xmlns:a16="http://schemas.microsoft.com/office/drawing/2014/main" val="3741123849"/>
                    </a:ext>
                  </a:extLst>
                </a:gridCol>
                <a:gridCol w="208280">
                  <a:extLst>
                    <a:ext uri="{9D8B030D-6E8A-4147-A177-3AD203B41FA5}">
                      <a16:colId xmlns:a16="http://schemas.microsoft.com/office/drawing/2014/main" val="930588329"/>
                    </a:ext>
                  </a:extLst>
                </a:gridCol>
                <a:gridCol w="208280">
                  <a:extLst>
                    <a:ext uri="{9D8B030D-6E8A-4147-A177-3AD203B41FA5}">
                      <a16:colId xmlns:a16="http://schemas.microsoft.com/office/drawing/2014/main" val="1996810602"/>
                    </a:ext>
                  </a:extLst>
                </a:gridCol>
                <a:gridCol w="208280">
                  <a:extLst>
                    <a:ext uri="{9D8B030D-6E8A-4147-A177-3AD203B41FA5}">
                      <a16:colId xmlns:a16="http://schemas.microsoft.com/office/drawing/2014/main" val="3863492689"/>
                    </a:ext>
                  </a:extLst>
                </a:gridCol>
                <a:gridCol w="208280">
                  <a:extLst>
                    <a:ext uri="{9D8B030D-6E8A-4147-A177-3AD203B41FA5}">
                      <a16:colId xmlns:a16="http://schemas.microsoft.com/office/drawing/2014/main" val="2237759511"/>
                    </a:ext>
                  </a:extLst>
                </a:gridCol>
                <a:gridCol w="208280">
                  <a:extLst>
                    <a:ext uri="{9D8B030D-6E8A-4147-A177-3AD203B41FA5}">
                      <a16:colId xmlns:a16="http://schemas.microsoft.com/office/drawing/2014/main" val="3048443052"/>
                    </a:ext>
                  </a:extLst>
                </a:gridCol>
                <a:gridCol w="208280">
                  <a:extLst>
                    <a:ext uri="{9D8B030D-6E8A-4147-A177-3AD203B41FA5}">
                      <a16:colId xmlns:a16="http://schemas.microsoft.com/office/drawing/2014/main" val="2798710326"/>
                    </a:ext>
                  </a:extLst>
                </a:gridCol>
                <a:gridCol w="208280">
                  <a:extLst>
                    <a:ext uri="{9D8B030D-6E8A-4147-A177-3AD203B41FA5}">
                      <a16:colId xmlns:a16="http://schemas.microsoft.com/office/drawing/2014/main" val="789560736"/>
                    </a:ext>
                  </a:extLst>
                </a:gridCol>
                <a:gridCol w="208280">
                  <a:extLst>
                    <a:ext uri="{9D8B030D-6E8A-4147-A177-3AD203B41FA5}">
                      <a16:colId xmlns:a16="http://schemas.microsoft.com/office/drawing/2014/main" val="2412600282"/>
                    </a:ext>
                  </a:extLst>
                </a:gridCol>
                <a:gridCol w="208280">
                  <a:extLst>
                    <a:ext uri="{9D8B030D-6E8A-4147-A177-3AD203B41FA5}">
                      <a16:colId xmlns:a16="http://schemas.microsoft.com/office/drawing/2014/main" val="1992633127"/>
                    </a:ext>
                  </a:extLst>
                </a:gridCol>
                <a:gridCol w="208280">
                  <a:extLst>
                    <a:ext uri="{9D8B030D-6E8A-4147-A177-3AD203B41FA5}">
                      <a16:colId xmlns:a16="http://schemas.microsoft.com/office/drawing/2014/main" val="4130809818"/>
                    </a:ext>
                  </a:extLst>
                </a:gridCol>
                <a:gridCol w="208280">
                  <a:extLst>
                    <a:ext uri="{9D8B030D-6E8A-4147-A177-3AD203B41FA5}">
                      <a16:colId xmlns:a16="http://schemas.microsoft.com/office/drawing/2014/main" val="144330135"/>
                    </a:ext>
                  </a:extLst>
                </a:gridCol>
                <a:gridCol w="208280">
                  <a:extLst>
                    <a:ext uri="{9D8B030D-6E8A-4147-A177-3AD203B41FA5}">
                      <a16:colId xmlns:a16="http://schemas.microsoft.com/office/drawing/2014/main" val="4119232254"/>
                    </a:ext>
                  </a:extLst>
                </a:gridCol>
                <a:gridCol w="208280">
                  <a:extLst>
                    <a:ext uri="{9D8B030D-6E8A-4147-A177-3AD203B41FA5}">
                      <a16:colId xmlns:a16="http://schemas.microsoft.com/office/drawing/2014/main" val="3805864355"/>
                    </a:ext>
                  </a:extLst>
                </a:gridCol>
                <a:gridCol w="208280">
                  <a:extLst>
                    <a:ext uri="{9D8B030D-6E8A-4147-A177-3AD203B41FA5}">
                      <a16:colId xmlns:a16="http://schemas.microsoft.com/office/drawing/2014/main" val="904301888"/>
                    </a:ext>
                  </a:extLst>
                </a:gridCol>
                <a:gridCol w="208280">
                  <a:extLst>
                    <a:ext uri="{9D8B030D-6E8A-4147-A177-3AD203B41FA5}">
                      <a16:colId xmlns:a16="http://schemas.microsoft.com/office/drawing/2014/main" val="3858135543"/>
                    </a:ext>
                  </a:extLst>
                </a:gridCol>
                <a:gridCol w="208280">
                  <a:extLst>
                    <a:ext uri="{9D8B030D-6E8A-4147-A177-3AD203B41FA5}">
                      <a16:colId xmlns:a16="http://schemas.microsoft.com/office/drawing/2014/main" val="1258516500"/>
                    </a:ext>
                  </a:extLst>
                </a:gridCol>
                <a:gridCol w="208280">
                  <a:extLst>
                    <a:ext uri="{9D8B030D-6E8A-4147-A177-3AD203B41FA5}">
                      <a16:colId xmlns:a16="http://schemas.microsoft.com/office/drawing/2014/main" val="2442118741"/>
                    </a:ext>
                  </a:extLst>
                </a:gridCol>
                <a:gridCol w="208280">
                  <a:extLst>
                    <a:ext uri="{9D8B030D-6E8A-4147-A177-3AD203B41FA5}">
                      <a16:colId xmlns:a16="http://schemas.microsoft.com/office/drawing/2014/main" val="3995269488"/>
                    </a:ext>
                  </a:extLst>
                </a:gridCol>
                <a:gridCol w="208280">
                  <a:extLst>
                    <a:ext uri="{9D8B030D-6E8A-4147-A177-3AD203B41FA5}">
                      <a16:colId xmlns:a16="http://schemas.microsoft.com/office/drawing/2014/main" val="1384604349"/>
                    </a:ext>
                  </a:extLst>
                </a:gridCol>
              </a:tblGrid>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971254"/>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041255"/>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267675"/>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9287222"/>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2184424"/>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1511577"/>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572624"/>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7798878"/>
                  </a:ext>
                </a:extLst>
              </a:tr>
              <a:tr h="224389">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307397"/>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6933705"/>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03763"/>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3062205"/>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275766"/>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24748"/>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525720"/>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680007"/>
                  </a:ext>
                </a:extLst>
              </a:tr>
              <a:tr h="224389">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744567"/>
                  </a:ext>
                </a:extLst>
              </a:tr>
              <a:tr h="224389">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tx1"/>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00" dirty="0"/>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291647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0" name="Freihand 39">
                <a:extLst>
                  <a:ext uri="{FF2B5EF4-FFF2-40B4-BE49-F238E27FC236}">
                    <a16:creationId xmlns:a16="http://schemas.microsoft.com/office/drawing/2014/main" id="{21CB5FF5-98D1-2A3C-5CCB-BAD3E64542CC}"/>
                  </a:ext>
                </a:extLst>
              </p14:cNvPr>
              <p14:cNvContentPartPr/>
              <p14:nvPr/>
            </p14:nvContentPartPr>
            <p14:xfrm>
              <a:off x="7300314" y="-276320"/>
              <a:ext cx="360" cy="360"/>
            </p14:xfrm>
          </p:contentPart>
        </mc:Choice>
        <mc:Fallback xmlns="">
          <p:pic>
            <p:nvPicPr>
              <p:cNvPr id="40" name="Freihand 39">
                <a:extLst>
                  <a:ext uri="{FF2B5EF4-FFF2-40B4-BE49-F238E27FC236}">
                    <a16:creationId xmlns:a16="http://schemas.microsoft.com/office/drawing/2014/main" id="{21CB5FF5-98D1-2A3C-5CCB-BAD3E64542CC}"/>
                  </a:ext>
                </a:extLst>
              </p:cNvPr>
              <p:cNvPicPr/>
              <p:nvPr/>
            </p:nvPicPr>
            <p:blipFill>
              <a:blip r:embed="rId24"/>
              <a:stretch>
                <a:fillRect/>
              </a:stretch>
            </p:blipFill>
            <p:spPr>
              <a:xfrm>
                <a:off x="7291674" y="-285320"/>
                <a:ext cx="18000" cy="18000"/>
              </a:xfrm>
              <a:prstGeom prst="rect">
                <a:avLst/>
              </a:prstGeom>
            </p:spPr>
          </p:pic>
        </mc:Fallback>
      </mc:AlternateContent>
      <p:cxnSp>
        <p:nvCxnSpPr>
          <p:cNvPr id="51" name="Gerade Verbindung mit Pfeil 50">
            <a:extLst>
              <a:ext uri="{FF2B5EF4-FFF2-40B4-BE49-F238E27FC236}">
                <a16:creationId xmlns:a16="http://schemas.microsoft.com/office/drawing/2014/main" id="{94C2B03C-6E5D-9F4D-8D15-85A77F4E3A2C}"/>
              </a:ext>
            </a:extLst>
          </p:cNvPr>
          <p:cNvCxnSpPr>
            <a:cxnSpLocks/>
          </p:cNvCxnSpPr>
          <p:nvPr/>
        </p:nvCxnSpPr>
        <p:spPr>
          <a:xfrm>
            <a:off x="297543" y="3428800"/>
            <a:ext cx="11669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FA29671C-189C-2657-B579-820F319DFDA9}"/>
              </a:ext>
            </a:extLst>
          </p:cNvPr>
          <p:cNvCxnSpPr>
            <a:cxnSpLocks/>
          </p:cNvCxnSpPr>
          <p:nvPr/>
        </p:nvCxnSpPr>
        <p:spPr>
          <a:xfrm flipV="1">
            <a:off x="6088743" y="1160351"/>
            <a:ext cx="0" cy="44566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69" name="Gruppieren 68">
            <a:extLst>
              <a:ext uri="{FF2B5EF4-FFF2-40B4-BE49-F238E27FC236}">
                <a16:creationId xmlns:a16="http://schemas.microsoft.com/office/drawing/2014/main" id="{D94D672D-ECFE-8E8B-6A9C-926831D3C43A}"/>
              </a:ext>
            </a:extLst>
          </p:cNvPr>
          <p:cNvGrpSpPr/>
          <p:nvPr/>
        </p:nvGrpSpPr>
        <p:grpSpPr>
          <a:xfrm>
            <a:off x="11794098" y="3500236"/>
            <a:ext cx="266040" cy="203400"/>
            <a:chOff x="11794098" y="3500236"/>
            <a:chExt cx="266040" cy="203400"/>
          </a:xfrm>
        </p:grpSpPr>
        <mc:AlternateContent xmlns:mc="http://schemas.openxmlformats.org/markup-compatibility/2006" xmlns:p14="http://schemas.microsoft.com/office/powerpoint/2010/main">
          <mc:Choice Requires="p14">
            <p:contentPart p14:bwMode="auto" r:id="rId25">
              <p14:nvContentPartPr>
                <p14:cNvPr id="64" name="Freihand 63">
                  <a:extLst>
                    <a:ext uri="{FF2B5EF4-FFF2-40B4-BE49-F238E27FC236}">
                      <a16:creationId xmlns:a16="http://schemas.microsoft.com/office/drawing/2014/main" id="{8BF7D54D-C6A2-8D51-590F-6058A9A8C137}"/>
                    </a:ext>
                  </a:extLst>
                </p14:cNvPr>
                <p14:cNvContentPartPr/>
                <p14:nvPr/>
              </p14:nvContentPartPr>
              <p14:xfrm>
                <a:off x="11794098" y="3555676"/>
                <a:ext cx="28080" cy="147960"/>
              </p14:xfrm>
            </p:contentPart>
          </mc:Choice>
          <mc:Fallback xmlns="">
            <p:pic>
              <p:nvPicPr>
                <p:cNvPr id="64" name="Freihand 63">
                  <a:extLst>
                    <a:ext uri="{FF2B5EF4-FFF2-40B4-BE49-F238E27FC236}">
                      <a16:creationId xmlns:a16="http://schemas.microsoft.com/office/drawing/2014/main" id="{8BF7D54D-C6A2-8D51-590F-6058A9A8C137}"/>
                    </a:ext>
                  </a:extLst>
                </p:cNvPr>
                <p:cNvPicPr/>
                <p:nvPr/>
              </p:nvPicPr>
              <p:blipFill>
                <a:blip r:embed="rId36"/>
                <a:stretch>
                  <a:fillRect/>
                </a:stretch>
              </p:blipFill>
              <p:spPr>
                <a:xfrm>
                  <a:off x="11785098" y="3546676"/>
                  <a:ext cx="45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5" name="Freihand 64">
                  <a:extLst>
                    <a:ext uri="{FF2B5EF4-FFF2-40B4-BE49-F238E27FC236}">
                      <a16:creationId xmlns:a16="http://schemas.microsoft.com/office/drawing/2014/main" id="{D6E21735-4340-FE27-D26B-EC90F9D804BF}"/>
                    </a:ext>
                  </a:extLst>
                </p14:cNvPr>
                <p14:cNvContentPartPr/>
                <p14:nvPr/>
              </p14:nvContentPartPr>
              <p14:xfrm>
                <a:off x="11800218" y="3540556"/>
                <a:ext cx="99720" cy="154800"/>
              </p14:xfrm>
            </p:contentPart>
          </mc:Choice>
          <mc:Fallback xmlns="">
            <p:pic>
              <p:nvPicPr>
                <p:cNvPr id="65" name="Freihand 64">
                  <a:extLst>
                    <a:ext uri="{FF2B5EF4-FFF2-40B4-BE49-F238E27FC236}">
                      <a16:creationId xmlns:a16="http://schemas.microsoft.com/office/drawing/2014/main" id="{D6E21735-4340-FE27-D26B-EC90F9D804BF}"/>
                    </a:ext>
                  </a:extLst>
                </p:cNvPr>
                <p:cNvPicPr/>
                <p:nvPr/>
              </p:nvPicPr>
              <p:blipFill>
                <a:blip r:embed="rId38"/>
                <a:stretch>
                  <a:fillRect/>
                </a:stretch>
              </p:blipFill>
              <p:spPr>
                <a:xfrm>
                  <a:off x="11791218" y="3531916"/>
                  <a:ext cx="117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6" name="Freihand 65">
                  <a:extLst>
                    <a:ext uri="{FF2B5EF4-FFF2-40B4-BE49-F238E27FC236}">
                      <a16:creationId xmlns:a16="http://schemas.microsoft.com/office/drawing/2014/main" id="{5CD0C804-8781-E045-52EA-EDDECC290112}"/>
                    </a:ext>
                  </a:extLst>
                </p14:cNvPr>
                <p14:cNvContentPartPr/>
                <p14:nvPr/>
              </p14:nvContentPartPr>
              <p14:xfrm>
                <a:off x="11909298" y="3624796"/>
                <a:ext cx="63000" cy="60120"/>
              </p14:xfrm>
            </p:contentPart>
          </mc:Choice>
          <mc:Fallback xmlns="">
            <p:pic>
              <p:nvPicPr>
                <p:cNvPr id="66" name="Freihand 65">
                  <a:extLst>
                    <a:ext uri="{FF2B5EF4-FFF2-40B4-BE49-F238E27FC236}">
                      <a16:creationId xmlns:a16="http://schemas.microsoft.com/office/drawing/2014/main" id="{5CD0C804-8781-E045-52EA-EDDECC290112}"/>
                    </a:ext>
                  </a:extLst>
                </p:cNvPr>
                <p:cNvPicPr/>
                <p:nvPr/>
              </p:nvPicPr>
              <p:blipFill>
                <a:blip r:embed="rId40"/>
                <a:stretch>
                  <a:fillRect/>
                </a:stretch>
              </p:blipFill>
              <p:spPr>
                <a:xfrm>
                  <a:off x="11900658" y="3616156"/>
                  <a:ext cx="806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7" name="Freihand 66">
                  <a:extLst>
                    <a:ext uri="{FF2B5EF4-FFF2-40B4-BE49-F238E27FC236}">
                      <a16:creationId xmlns:a16="http://schemas.microsoft.com/office/drawing/2014/main" id="{4EEF1D39-A883-D47E-83A6-482EDB5E9A9D}"/>
                    </a:ext>
                  </a:extLst>
                </p14:cNvPr>
                <p14:cNvContentPartPr/>
                <p14:nvPr/>
              </p14:nvContentPartPr>
              <p14:xfrm>
                <a:off x="11990658" y="3500236"/>
                <a:ext cx="51840" cy="153000"/>
              </p14:xfrm>
            </p:contentPart>
          </mc:Choice>
          <mc:Fallback xmlns="">
            <p:pic>
              <p:nvPicPr>
                <p:cNvPr id="67" name="Freihand 66">
                  <a:extLst>
                    <a:ext uri="{FF2B5EF4-FFF2-40B4-BE49-F238E27FC236}">
                      <a16:creationId xmlns:a16="http://schemas.microsoft.com/office/drawing/2014/main" id="{4EEF1D39-A883-D47E-83A6-482EDB5E9A9D}"/>
                    </a:ext>
                  </a:extLst>
                </p:cNvPr>
                <p:cNvPicPr/>
                <p:nvPr/>
              </p:nvPicPr>
              <p:blipFill>
                <a:blip r:embed="rId42"/>
                <a:stretch>
                  <a:fillRect/>
                </a:stretch>
              </p:blipFill>
              <p:spPr>
                <a:xfrm>
                  <a:off x="11982018" y="3491596"/>
                  <a:ext cx="694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8" name="Freihand 67">
                  <a:extLst>
                    <a:ext uri="{FF2B5EF4-FFF2-40B4-BE49-F238E27FC236}">
                      <a16:creationId xmlns:a16="http://schemas.microsoft.com/office/drawing/2014/main" id="{E69FF74A-A96D-6B9A-2F4F-1F783ED331C8}"/>
                    </a:ext>
                  </a:extLst>
                </p14:cNvPr>
                <p14:cNvContentPartPr/>
                <p14:nvPr/>
              </p14:nvContentPartPr>
              <p14:xfrm>
                <a:off x="11973018" y="3543076"/>
                <a:ext cx="87120" cy="48960"/>
              </p14:xfrm>
            </p:contentPart>
          </mc:Choice>
          <mc:Fallback xmlns="">
            <p:pic>
              <p:nvPicPr>
                <p:cNvPr id="68" name="Freihand 67">
                  <a:extLst>
                    <a:ext uri="{FF2B5EF4-FFF2-40B4-BE49-F238E27FC236}">
                      <a16:creationId xmlns:a16="http://schemas.microsoft.com/office/drawing/2014/main" id="{E69FF74A-A96D-6B9A-2F4F-1F783ED331C8}"/>
                    </a:ext>
                  </a:extLst>
                </p:cNvPr>
                <p:cNvPicPr/>
                <p:nvPr/>
              </p:nvPicPr>
              <p:blipFill>
                <a:blip r:embed="rId44"/>
                <a:stretch>
                  <a:fillRect/>
                </a:stretch>
              </p:blipFill>
              <p:spPr>
                <a:xfrm>
                  <a:off x="11964378" y="3534076"/>
                  <a:ext cx="104760" cy="6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84" name="Freihand 83">
                <a:extLst>
                  <a:ext uri="{FF2B5EF4-FFF2-40B4-BE49-F238E27FC236}">
                    <a16:creationId xmlns:a16="http://schemas.microsoft.com/office/drawing/2014/main" id="{5AD34F37-B728-2B7E-D94D-7917FCD760BC}"/>
                  </a:ext>
                </a:extLst>
              </p14:cNvPr>
              <p14:cNvContentPartPr/>
              <p14:nvPr/>
            </p14:nvContentPartPr>
            <p14:xfrm>
              <a:off x="5928084" y="1323661"/>
              <a:ext cx="147960" cy="91800"/>
            </p14:xfrm>
          </p:contentPart>
        </mc:Choice>
        <mc:Fallback xmlns="">
          <p:pic>
            <p:nvPicPr>
              <p:cNvPr id="84" name="Freihand 83">
                <a:extLst>
                  <a:ext uri="{FF2B5EF4-FFF2-40B4-BE49-F238E27FC236}">
                    <a16:creationId xmlns:a16="http://schemas.microsoft.com/office/drawing/2014/main" id="{5AD34F37-B728-2B7E-D94D-7917FCD760BC}"/>
                  </a:ext>
                </a:extLst>
              </p:cNvPr>
              <p:cNvPicPr/>
              <p:nvPr/>
            </p:nvPicPr>
            <p:blipFill>
              <a:blip r:embed="rId46"/>
              <a:stretch>
                <a:fillRect/>
              </a:stretch>
            </p:blipFill>
            <p:spPr>
              <a:xfrm>
                <a:off x="5919444" y="1314661"/>
                <a:ext cx="165600" cy="109440"/>
              </a:xfrm>
              <a:prstGeom prst="rect">
                <a:avLst/>
              </a:prstGeom>
            </p:spPr>
          </p:pic>
        </mc:Fallback>
      </mc:AlternateContent>
      <p:grpSp>
        <p:nvGrpSpPr>
          <p:cNvPr id="90" name="Gruppieren 89">
            <a:extLst>
              <a:ext uri="{FF2B5EF4-FFF2-40B4-BE49-F238E27FC236}">
                <a16:creationId xmlns:a16="http://schemas.microsoft.com/office/drawing/2014/main" id="{8A6A4C5E-9E34-A541-635F-69DC4456D35B}"/>
              </a:ext>
            </a:extLst>
          </p:cNvPr>
          <p:cNvGrpSpPr/>
          <p:nvPr/>
        </p:nvGrpSpPr>
        <p:grpSpPr>
          <a:xfrm>
            <a:off x="5689796" y="745484"/>
            <a:ext cx="1120362" cy="618461"/>
            <a:chOff x="5689796" y="745484"/>
            <a:chExt cx="1120362" cy="618461"/>
          </a:xfrm>
        </p:grpSpPr>
        <mc:AlternateContent xmlns:mc="http://schemas.openxmlformats.org/markup-compatibility/2006" xmlns:p14="http://schemas.microsoft.com/office/powerpoint/2010/main">
          <mc:Choice Requires="p14">
            <p:contentPart p14:bwMode="auto" r:id="rId47">
              <p14:nvContentPartPr>
                <p14:cNvPr id="76" name="Freihand 75">
                  <a:extLst>
                    <a:ext uri="{FF2B5EF4-FFF2-40B4-BE49-F238E27FC236}">
                      <a16:creationId xmlns:a16="http://schemas.microsoft.com/office/drawing/2014/main" id="{D2D9B200-7A3D-1243-13CF-3E688F1215E3}"/>
                    </a:ext>
                  </a:extLst>
                </p14:cNvPr>
                <p14:cNvContentPartPr/>
                <p14:nvPr/>
              </p14:nvContentPartPr>
              <p14:xfrm>
                <a:off x="6174758" y="1100084"/>
                <a:ext cx="124560" cy="207720"/>
              </p14:xfrm>
            </p:contentPart>
          </mc:Choice>
          <mc:Fallback xmlns="">
            <p:pic>
              <p:nvPicPr>
                <p:cNvPr id="76" name="Freihand 75">
                  <a:extLst>
                    <a:ext uri="{FF2B5EF4-FFF2-40B4-BE49-F238E27FC236}">
                      <a16:creationId xmlns:a16="http://schemas.microsoft.com/office/drawing/2014/main" id="{D2D9B200-7A3D-1243-13CF-3E688F1215E3}"/>
                    </a:ext>
                  </a:extLst>
                </p:cNvPr>
                <p:cNvPicPr/>
                <p:nvPr/>
              </p:nvPicPr>
              <p:blipFill>
                <a:blip r:embed="rId48"/>
                <a:stretch>
                  <a:fillRect/>
                </a:stretch>
              </p:blipFill>
              <p:spPr>
                <a:xfrm>
                  <a:off x="6166118" y="1091444"/>
                  <a:ext cx="142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7" name="Freihand 76">
                  <a:extLst>
                    <a:ext uri="{FF2B5EF4-FFF2-40B4-BE49-F238E27FC236}">
                      <a16:creationId xmlns:a16="http://schemas.microsoft.com/office/drawing/2014/main" id="{B2798854-B124-3442-B5A7-53DED9EDCB81}"/>
                    </a:ext>
                  </a:extLst>
                </p14:cNvPr>
                <p14:cNvContentPartPr/>
                <p14:nvPr/>
              </p14:nvContentPartPr>
              <p14:xfrm>
                <a:off x="6174398" y="1007564"/>
                <a:ext cx="142920" cy="144000"/>
              </p14:xfrm>
            </p:contentPart>
          </mc:Choice>
          <mc:Fallback xmlns="">
            <p:pic>
              <p:nvPicPr>
                <p:cNvPr id="77" name="Freihand 76">
                  <a:extLst>
                    <a:ext uri="{FF2B5EF4-FFF2-40B4-BE49-F238E27FC236}">
                      <a16:creationId xmlns:a16="http://schemas.microsoft.com/office/drawing/2014/main" id="{B2798854-B124-3442-B5A7-53DED9EDCB81}"/>
                    </a:ext>
                  </a:extLst>
                </p:cNvPr>
                <p:cNvPicPr/>
                <p:nvPr/>
              </p:nvPicPr>
              <p:blipFill>
                <a:blip r:embed="rId50"/>
                <a:stretch>
                  <a:fillRect/>
                </a:stretch>
              </p:blipFill>
              <p:spPr>
                <a:xfrm>
                  <a:off x="6165398" y="998564"/>
                  <a:ext cx="160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8" name="Freihand 77">
                  <a:extLst>
                    <a:ext uri="{FF2B5EF4-FFF2-40B4-BE49-F238E27FC236}">
                      <a16:creationId xmlns:a16="http://schemas.microsoft.com/office/drawing/2014/main" id="{D48BB2F5-E6AA-4866-6498-96EC098583DB}"/>
                    </a:ext>
                  </a:extLst>
                </p14:cNvPr>
                <p14:cNvContentPartPr/>
                <p14:nvPr/>
              </p14:nvContentPartPr>
              <p14:xfrm>
                <a:off x="6365558" y="1118804"/>
                <a:ext cx="56520" cy="93600"/>
              </p14:xfrm>
            </p:contentPart>
          </mc:Choice>
          <mc:Fallback xmlns="">
            <p:pic>
              <p:nvPicPr>
                <p:cNvPr id="78" name="Freihand 77">
                  <a:extLst>
                    <a:ext uri="{FF2B5EF4-FFF2-40B4-BE49-F238E27FC236}">
                      <a16:creationId xmlns:a16="http://schemas.microsoft.com/office/drawing/2014/main" id="{D48BB2F5-E6AA-4866-6498-96EC098583DB}"/>
                    </a:ext>
                  </a:extLst>
                </p:cNvPr>
                <p:cNvPicPr/>
                <p:nvPr/>
              </p:nvPicPr>
              <p:blipFill>
                <a:blip r:embed="rId52"/>
                <a:stretch>
                  <a:fillRect/>
                </a:stretch>
              </p:blipFill>
              <p:spPr>
                <a:xfrm>
                  <a:off x="6356918" y="1110164"/>
                  <a:ext cx="741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9" name="Freihand 78">
                  <a:extLst>
                    <a:ext uri="{FF2B5EF4-FFF2-40B4-BE49-F238E27FC236}">
                      <a16:creationId xmlns:a16="http://schemas.microsoft.com/office/drawing/2014/main" id="{E0E8A25E-4ADB-0497-3419-073705087D16}"/>
                    </a:ext>
                  </a:extLst>
                </p14:cNvPr>
                <p14:cNvContentPartPr/>
                <p14:nvPr/>
              </p14:nvContentPartPr>
              <p14:xfrm>
                <a:off x="6316958" y="885524"/>
                <a:ext cx="196560" cy="230400"/>
              </p14:xfrm>
            </p:contentPart>
          </mc:Choice>
          <mc:Fallback xmlns="">
            <p:pic>
              <p:nvPicPr>
                <p:cNvPr id="79" name="Freihand 78">
                  <a:extLst>
                    <a:ext uri="{FF2B5EF4-FFF2-40B4-BE49-F238E27FC236}">
                      <a16:creationId xmlns:a16="http://schemas.microsoft.com/office/drawing/2014/main" id="{E0E8A25E-4ADB-0497-3419-073705087D16}"/>
                    </a:ext>
                  </a:extLst>
                </p:cNvPr>
                <p:cNvPicPr/>
                <p:nvPr/>
              </p:nvPicPr>
              <p:blipFill>
                <a:blip r:embed="rId54"/>
                <a:stretch>
                  <a:fillRect/>
                </a:stretch>
              </p:blipFill>
              <p:spPr>
                <a:xfrm>
                  <a:off x="6308318" y="876884"/>
                  <a:ext cx="214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0" name="Freihand 79">
                  <a:extLst>
                    <a:ext uri="{FF2B5EF4-FFF2-40B4-BE49-F238E27FC236}">
                      <a16:creationId xmlns:a16="http://schemas.microsoft.com/office/drawing/2014/main" id="{1509B554-B68D-AA7E-1A52-2D5A247B4D93}"/>
                    </a:ext>
                  </a:extLst>
                </p14:cNvPr>
                <p14:cNvContentPartPr/>
                <p14:nvPr/>
              </p14:nvContentPartPr>
              <p14:xfrm>
                <a:off x="6435038" y="959684"/>
                <a:ext cx="63360" cy="116640"/>
              </p14:xfrm>
            </p:contentPart>
          </mc:Choice>
          <mc:Fallback xmlns="">
            <p:pic>
              <p:nvPicPr>
                <p:cNvPr id="80" name="Freihand 79">
                  <a:extLst>
                    <a:ext uri="{FF2B5EF4-FFF2-40B4-BE49-F238E27FC236}">
                      <a16:creationId xmlns:a16="http://schemas.microsoft.com/office/drawing/2014/main" id="{1509B554-B68D-AA7E-1A52-2D5A247B4D93}"/>
                    </a:ext>
                  </a:extLst>
                </p:cNvPr>
                <p:cNvPicPr/>
                <p:nvPr/>
              </p:nvPicPr>
              <p:blipFill>
                <a:blip r:embed="rId56"/>
                <a:stretch>
                  <a:fillRect/>
                </a:stretch>
              </p:blipFill>
              <p:spPr>
                <a:xfrm>
                  <a:off x="6426038" y="950684"/>
                  <a:ext cx="81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1" name="Freihand 80">
                  <a:extLst>
                    <a:ext uri="{FF2B5EF4-FFF2-40B4-BE49-F238E27FC236}">
                      <a16:creationId xmlns:a16="http://schemas.microsoft.com/office/drawing/2014/main" id="{886B5ED9-6364-CA7F-61D9-4A3079DB1E92}"/>
                    </a:ext>
                  </a:extLst>
                </p14:cNvPr>
                <p14:cNvContentPartPr/>
                <p14:nvPr/>
              </p14:nvContentPartPr>
              <p14:xfrm>
                <a:off x="6569678" y="928004"/>
                <a:ext cx="121320" cy="91800"/>
              </p14:xfrm>
            </p:contentPart>
          </mc:Choice>
          <mc:Fallback xmlns="">
            <p:pic>
              <p:nvPicPr>
                <p:cNvPr id="81" name="Freihand 80">
                  <a:extLst>
                    <a:ext uri="{FF2B5EF4-FFF2-40B4-BE49-F238E27FC236}">
                      <a16:creationId xmlns:a16="http://schemas.microsoft.com/office/drawing/2014/main" id="{886B5ED9-6364-CA7F-61D9-4A3079DB1E92}"/>
                    </a:ext>
                  </a:extLst>
                </p:cNvPr>
                <p:cNvPicPr/>
                <p:nvPr/>
              </p:nvPicPr>
              <p:blipFill>
                <a:blip r:embed="rId58"/>
                <a:stretch>
                  <a:fillRect/>
                </a:stretch>
              </p:blipFill>
              <p:spPr>
                <a:xfrm>
                  <a:off x="6561038" y="919004"/>
                  <a:ext cx="1389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2" name="Freihand 81">
                  <a:extLst>
                    <a:ext uri="{FF2B5EF4-FFF2-40B4-BE49-F238E27FC236}">
                      <a16:creationId xmlns:a16="http://schemas.microsoft.com/office/drawing/2014/main" id="{C8743DA1-5E20-BD4B-07ED-714D8997DBAA}"/>
                    </a:ext>
                  </a:extLst>
                </p14:cNvPr>
                <p14:cNvContentPartPr/>
                <p14:nvPr/>
              </p14:nvContentPartPr>
              <p14:xfrm>
                <a:off x="6572918" y="745484"/>
                <a:ext cx="237240" cy="174600"/>
              </p14:xfrm>
            </p:contentPart>
          </mc:Choice>
          <mc:Fallback xmlns="">
            <p:pic>
              <p:nvPicPr>
                <p:cNvPr id="82" name="Freihand 81">
                  <a:extLst>
                    <a:ext uri="{FF2B5EF4-FFF2-40B4-BE49-F238E27FC236}">
                      <a16:creationId xmlns:a16="http://schemas.microsoft.com/office/drawing/2014/main" id="{C8743DA1-5E20-BD4B-07ED-714D8997DBAA}"/>
                    </a:ext>
                  </a:extLst>
                </p:cNvPr>
                <p:cNvPicPr/>
                <p:nvPr/>
              </p:nvPicPr>
              <p:blipFill>
                <a:blip r:embed="rId60"/>
                <a:stretch>
                  <a:fillRect/>
                </a:stretch>
              </p:blipFill>
              <p:spPr>
                <a:xfrm>
                  <a:off x="6563918" y="736484"/>
                  <a:ext cx="254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6" name="Freihand 85">
                  <a:extLst>
                    <a:ext uri="{FF2B5EF4-FFF2-40B4-BE49-F238E27FC236}">
                      <a16:creationId xmlns:a16="http://schemas.microsoft.com/office/drawing/2014/main" id="{F209C264-8335-D497-A311-D79B4F2C9AED}"/>
                    </a:ext>
                  </a:extLst>
                </p14:cNvPr>
                <p14:cNvContentPartPr/>
                <p14:nvPr/>
              </p14:nvContentPartPr>
              <p14:xfrm>
                <a:off x="5689796" y="1200865"/>
                <a:ext cx="69840" cy="100800"/>
              </p14:xfrm>
            </p:contentPart>
          </mc:Choice>
          <mc:Fallback xmlns="">
            <p:pic>
              <p:nvPicPr>
                <p:cNvPr id="86" name="Freihand 85">
                  <a:extLst>
                    <a:ext uri="{FF2B5EF4-FFF2-40B4-BE49-F238E27FC236}">
                      <a16:creationId xmlns:a16="http://schemas.microsoft.com/office/drawing/2014/main" id="{F209C264-8335-D497-A311-D79B4F2C9AED}"/>
                    </a:ext>
                  </a:extLst>
                </p:cNvPr>
                <p:cNvPicPr/>
                <p:nvPr/>
              </p:nvPicPr>
              <p:blipFill>
                <a:blip r:embed="rId62"/>
                <a:stretch>
                  <a:fillRect/>
                </a:stretch>
              </p:blipFill>
              <p:spPr>
                <a:xfrm>
                  <a:off x="5680796" y="1191865"/>
                  <a:ext cx="87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7" name="Freihand 86">
                  <a:extLst>
                    <a:ext uri="{FF2B5EF4-FFF2-40B4-BE49-F238E27FC236}">
                      <a16:creationId xmlns:a16="http://schemas.microsoft.com/office/drawing/2014/main" id="{315B3190-E78F-AF29-0ED8-B20C34B90985}"/>
                    </a:ext>
                  </a:extLst>
                </p14:cNvPr>
                <p14:cNvContentPartPr/>
                <p14:nvPr/>
              </p14:nvContentPartPr>
              <p14:xfrm>
                <a:off x="5757116" y="1219945"/>
                <a:ext cx="11520" cy="144000"/>
              </p14:xfrm>
            </p:contentPart>
          </mc:Choice>
          <mc:Fallback xmlns="">
            <p:pic>
              <p:nvPicPr>
                <p:cNvPr id="87" name="Freihand 86">
                  <a:extLst>
                    <a:ext uri="{FF2B5EF4-FFF2-40B4-BE49-F238E27FC236}">
                      <a16:creationId xmlns:a16="http://schemas.microsoft.com/office/drawing/2014/main" id="{315B3190-E78F-AF29-0ED8-B20C34B90985}"/>
                    </a:ext>
                  </a:extLst>
                </p:cNvPr>
                <p:cNvPicPr/>
                <p:nvPr/>
              </p:nvPicPr>
              <p:blipFill>
                <a:blip r:embed="rId64"/>
                <a:stretch>
                  <a:fillRect/>
                </a:stretch>
              </p:blipFill>
              <p:spPr>
                <a:xfrm>
                  <a:off x="5748116" y="1210945"/>
                  <a:ext cx="29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8" name="Freihand 87">
                  <a:extLst>
                    <a:ext uri="{FF2B5EF4-FFF2-40B4-BE49-F238E27FC236}">
                      <a16:creationId xmlns:a16="http://schemas.microsoft.com/office/drawing/2014/main" id="{10DE988A-D3B4-AF5F-58B9-9852F9CA5416}"/>
                    </a:ext>
                  </a:extLst>
                </p14:cNvPr>
                <p14:cNvContentPartPr/>
                <p14:nvPr/>
              </p14:nvContentPartPr>
              <p14:xfrm>
                <a:off x="5798156" y="1199425"/>
                <a:ext cx="80640" cy="109800"/>
              </p14:xfrm>
            </p:contentPart>
          </mc:Choice>
          <mc:Fallback xmlns="">
            <p:pic>
              <p:nvPicPr>
                <p:cNvPr id="88" name="Freihand 87">
                  <a:extLst>
                    <a:ext uri="{FF2B5EF4-FFF2-40B4-BE49-F238E27FC236}">
                      <a16:creationId xmlns:a16="http://schemas.microsoft.com/office/drawing/2014/main" id="{10DE988A-D3B4-AF5F-58B9-9852F9CA5416}"/>
                    </a:ext>
                  </a:extLst>
                </p:cNvPr>
                <p:cNvPicPr/>
                <p:nvPr/>
              </p:nvPicPr>
              <p:blipFill>
                <a:blip r:embed="rId66"/>
                <a:stretch>
                  <a:fillRect/>
                </a:stretch>
              </p:blipFill>
              <p:spPr>
                <a:xfrm>
                  <a:off x="5789156" y="1190785"/>
                  <a:ext cx="98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9" name="Freihand 88">
                  <a:extLst>
                    <a:ext uri="{FF2B5EF4-FFF2-40B4-BE49-F238E27FC236}">
                      <a16:creationId xmlns:a16="http://schemas.microsoft.com/office/drawing/2014/main" id="{37C3F441-2A0E-CA5B-6AA7-75F79300A1F8}"/>
                    </a:ext>
                  </a:extLst>
                </p14:cNvPr>
                <p14:cNvContentPartPr/>
                <p14:nvPr/>
              </p14:nvContentPartPr>
              <p14:xfrm>
                <a:off x="5802836" y="1168825"/>
                <a:ext cx="154800" cy="47880"/>
              </p14:xfrm>
            </p:contentPart>
          </mc:Choice>
          <mc:Fallback xmlns="">
            <p:pic>
              <p:nvPicPr>
                <p:cNvPr id="89" name="Freihand 88">
                  <a:extLst>
                    <a:ext uri="{FF2B5EF4-FFF2-40B4-BE49-F238E27FC236}">
                      <a16:creationId xmlns:a16="http://schemas.microsoft.com/office/drawing/2014/main" id="{37C3F441-2A0E-CA5B-6AA7-75F79300A1F8}"/>
                    </a:ext>
                  </a:extLst>
                </p:cNvPr>
                <p:cNvPicPr/>
                <p:nvPr/>
              </p:nvPicPr>
              <p:blipFill>
                <a:blip r:embed="rId68"/>
                <a:stretch>
                  <a:fillRect/>
                </a:stretch>
              </p:blipFill>
              <p:spPr>
                <a:xfrm>
                  <a:off x="5793836" y="1159825"/>
                  <a:ext cx="172440" cy="65520"/>
                </a:xfrm>
                <a:prstGeom prst="rect">
                  <a:avLst/>
                </a:prstGeom>
              </p:spPr>
            </p:pic>
          </mc:Fallback>
        </mc:AlternateContent>
      </p:grpSp>
      <p:grpSp>
        <p:nvGrpSpPr>
          <p:cNvPr id="98" name="Gruppieren 97">
            <a:extLst>
              <a:ext uri="{FF2B5EF4-FFF2-40B4-BE49-F238E27FC236}">
                <a16:creationId xmlns:a16="http://schemas.microsoft.com/office/drawing/2014/main" id="{6FAC8FCE-FB2C-C0A7-81D8-1B527B209952}"/>
              </a:ext>
            </a:extLst>
          </p:cNvPr>
          <p:cNvGrpSpPr/>
          <p:nvPr/>
        </p:nvGrpSpPr>
        <p:grpSpPr>
          <a:xfrm>
            <a:off x="6075629" y="5416774"/>
            <a:ext cx="615600" cy="282960"/>
            <a:chOff x="6075629" y="5416774"/>
            <a:chExt cx="615600" cy="282960"/>
          </a:xfrm>
        </p:grpSpPr>
        <mc:AlternateContent xmlns:mc="http://schemas.openxmlformats.org/markup-compatibility/2006" xmlns:p14="http://schemas.microsoft.com/office/powerpoint/2010/main">
          <mc:Choice Requires="p14">
            <p:contentPart p14:bwMode="auto" r:id="rId69">
              <p14:nvContentPartPr>
                <p14:cNvPr id="91" name="Freihand 90">
                  <a:extLst>
                    <a:ext uri="{FF2B5EF4-FFF2-40B4-BE49-F238E27FC236}">
                      <a16:creationId xmlns:a16="http://schemas.microsoft.com/office/drawing/2014/main" id="{FC48F12A-E912-D8FA-3467-8902182E05BA}"/>
                    </a:ext>
                  </a:extLst>
                </p14:cNvPr>
                <p14:cNvContentPartPr/>
                <p14:nvPr/>
              </p14:nvContentPartPr>
              <p14:xfrm>
                <a:off x="6075629" y="5416774"/>
                <a:ext cx="122400" cy="96840"/>
              </p14:xfrm>
            </p:contentPart>
          </mc:Choice>
          <mc:Fallback xmlns="">
            <p:pic>
              <p:nvPicPr>
                <p:cNvPr id="91" name="Freihand 90">
                  <a:extLst>
                    <a:ext uri="{FF2B5EF4-FFF2-40B4-BE49-F238E27FC236}">
                      <a16:creationId xmlns:a16="http://schemas.microsoft.com/office/drawing/2014/main" id="{FC48F12A-E912-D8FA-3467-8902182E05BA}"/>
                    </a:ext>
                  </a:extLst>
                </p:cNvPr>
                <p:cNvPicPr/>
                <p:nvPr/>
              </p:nvPicPr>
              <p:blipFill>
                <a:blip r:embed="rId70"/>
                <a:stretch>
                  <a:fillRect/>
                </a:stretch>
              </p:blipFill>
              <p:spPr>
                <a:xfrm>
                  <a:off x="6066989" y="5408134"/>
                  <a:ext cx="140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2" name="Freihand 91">
                  <a:extLst>
                    <a:ext uri="{FF2B5EF4-FFF2-40B4-BE49-F238E27FC236}">
                      <a16:creationId xmlns:a16="http://schemas.microsoft.com/office/drawing/2014/main" id="{AAB38D49-6105-216E-5BB0-96CE17D1A493}"/>
                    </a:ext>
                  </a:extLst>
                </p14:cNvPr>
                <p14:cNvContentPartPr/>
                <p14:nvPr/>
              </p14:nvContentPartPr>
              <p14:xfrm>
                <a:off x="6180389" y="5609014"/>
                <a:ext cx="80280" cy="7560"/>
              </p14:xfrm>
            </p:contentPart>
          </mc:Choice>
          <mc:Fallback xmlns="">
            <p:pic>
              <p:nvPicPr>
                <p:cNvPr id="92" name="Freihand 91">
                  <a:extLst>
                    <a:ext uri="{FF2B5EF4-FFF2-40B4-BE49-F238E27FC236}">
                      <a16:creationId xmlns:a16="http://schemas.microsoft.com/office/drawing/2014/main" id="{AAB38D49-6105-216E-5BB0-96CE17D1A493}"/>
                    </a:ext>
                  </a:extLst>
                </p:cNvPr>
                <p:cNvPicPr/>
                <p:nvPr/>
              </p:nvPicPr>
              <p:blipFill>
                <a:blip r:embed="rId72"/>
                <a:stretch>
                  <a:fillRect/>
                </a:stretch>
              </p:blipFill>
              <p:spPr>
                <a:xfrm>
                  <a:off x="6171389" y="5600374"/>
                  <a:ext cx="97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3" name="Freihand 92">
                  <a:extLst>
                    <a:ext uri="{FF2B5EF4-FFF2-40B4-BE49-F238E27FC236}">
                      <a16:creationId xmlns:a16="http://schemas.microsoft.com/office/drawing/2014/main" id="{FA7DF85B-A61A-B7B9-6CAD-8A23827F04FD}"/>
                    </a:ext>
                  </a:extLst>
                </p14:cNvPr>
                <p14:cNvContentPartPr/>
                <p14:nvPr/>
              </p14:nvContentPartPr>
              <p14:xfrm>
                <a:off x="6323669" y="5538454"/>
                <a:ext cx="77760" cy="123120"/>
              </p14:xfrm>
            </p:contentPart>
          </mc:Choice>
          <mc:Fallback xmlns="">
            <p:pic>
              <p:nvPicPr>
                <p:cNvPr id="93" name="Freihand 92">
                  <a:extLst>
                    <a:ext uri="{FF2B5EF4-FFF2-40B4-BE49-F238E27FC236}">
                      <a16:creationId xmlns:a16="http://schemas.microsoft.com/office/drawing/2014/main" id="{FA7DF85B-A61A-B7B9-6CAD-8A23827F04FD}"/>
                    </a:ext>
                  </a:extLst>
                </p:cNvPr>
                <p:cNvPicPr/>
                <p:nvPr/>
              </p:nvPicPr>
              <p:blipFill>
                <a:blip r:embed="rId74"/>
                <a:stretch>
                  <a:fillRect/>
                </a:stretch>
              </p:blipFill>
              <p:spPr>
                <a:xfrm>
                  <a:off x="6315029" y="5529814"/>
                  <a:ext cx="95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4" name="Freihand 93">
                  <a:extLst>
                    <a:ext uri="{FF2B5EF4-FFF2-40B4-BE49-F238E27FC236}">
                      <a16:creationId xmlns:a16="http://schemas.microsoft.com/office/drawing/2014/main" id="{5FB4F1BE-DB13-FF08-290B-72366BAFDBD1}"/>
                    </a:ext>
                  </a:extLst>
                </p14:cNvPr>
                <p14:cNvContentPartPr/>
                <p14:nvPr/>
              </p14:nvContentPartPr>
              <p14:xfrm>
                <a:off x="6408269" y="5574094"/>
                <a:ext cx="7200" cy="125640"/>
              </p14:xfrm>
            </p:contentPart>
          </mc:Choice>
          <mc:Fallback xmlns="">
            <p:pic>
              <p:nvPicPr>
                <p:cNvPr id="94" name="Freihand 93">
                  <a:extLst>
                    <a:ext uri="{FF2B5EF4-FFF2-40B4-BE49-F238E27FC236}">
                      <a16:creationId xmlns:a16="http://schemas.microsoft.com/office/drawing/2014/main" id="{5FB4F1BE-DB13-FF08-290B-72366BAFDBD1}"/>
                    </a:ext>
                  </a:extLst>
                </p:cNvPr>
                <p:cNvPicPr/>
                <p:nvPr/>
              </p:nvPicPr>
              <p:blipFill>
                <a:blip r:embed="rId76"/>
                <a:stretch>
                  <a:fillRect/>
                </a:stretch>
              </p:blipFill>
              <p:spPr>
                <a:xfrm>
                  <a:off x="6399269" y="5565454"/>
                  <a:ext cx="24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5" name="Freihand 94">
                  <a:extLst>
                    <a:ext uri="{FF2B5EF4-FFF2-40B4-BE49-F238E27FC236}">
                      <a16:creationId xmlns:a16="http://schemas.microsoft.com/office/drawing/2014/main" id="{0DE1ACD7-72A6-F662-BE88-F8FCB8CC4A1A}"/>
                    </a:ext>
                  </a:extLst>
                </p14:cNvPr>
                <p14:cNvContentPartPr/>
                <p14:nvPr/>
              </p14:nvContentPartPr>
              <p14:xfrm>
                <a:off x="6473429" y="5551054"/>
                <a:ext cx="86040" cy="116280"/>
              </p14:xfrm>
            </p:contentPart>
          </mc:Choice>
          <mc:Fallback xmlns="">
            <p:pic>
              <p:nvPicPr>
                <p:cNvPr id="95" name="Freihand 94">
                  <a:extLst>
                    <a:ext uri="{FF2B5EF4-FFF2-40B4-BE49-F238E27FC236}">
                      <a16:creationId xmlns:a16="http://schemas.microsoft.com/office/drawing/2014/main" id="{0DE1ACD7-72A6-F662-BE88-F8FCB8CC4A1A}"/>
                    </a:ext>
                  </a:extLst>
                </p:cNvPr>
                <p:cNvPicPr/>
                <p:nvPr/>
              </p:nvPicPr>
              <p:blipFill>
                <a:blip r:embed="rId78"/>
                <a:stretch>
                  <a:fillRect/>
                </a:stretch>
              </p:blipFill>
              <p:spPr>
                <a:xfrm>
                  <a:off x="6464789" y="5542414"/>
                  <a:ext cx="103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6" name="Freihand 95">
                  <a:extLst>
                    <a:ext uri="{FF2B5EF4-FFF2-40B4-BE49-F238E27FC236}">
                      <a16:creationId xmlns:a16="http://schemas.microsoft.com/office/drawing/2014/main" id="{B4C786DC-22AF-9742-A8D2-CC99C58C0E8A}"/>
                    </a:ext>
                  </a:extLst>
                </p14:cNvPr>
                <p14:cNvContentPartPr/>
                <p14:nvPr/>
              </p14:nvContentPartPr>
              <p14:xfrm>
                <a:off x="6489629" y="5504974"/>
                <a:ext cx="82080" cy="22680"/>
              </p14:xfrm>
            </p:contentPart>
          </mc:Choice>
          <mc:Fallback xmlns="">
            <p:pic>
              <p:nvPicPr>
                <p:cNvPr id="96" name="Freihand 95">
                  <a:extLst>
                    <a:ext uri="{FF2B5EF4-FFF2-40B4-BE49-F238E27FC236}">
                      <a16:creationId xmlns:a16="http://schemas.microsoft.com/office/drawing/2014/main" id="{B4C786DC-22AF-9742-A8D2-CC99C58C0E8A}"/>
                    </a:ext>
                  </a:extLst>
                </p:cNvPr>
                <p:cNvPicPr/>
                <p:nvPr/>
              </p:nvPicPr>
              <p:blipFill>
                <a:blip r:embed="rId80"/>
                <a:stretch>
                  <a:fillRect/>
                </a:stretch>
              </p:blipFill>
              <p:spPr>
                <a:xfrm>
                  <a:off x="6480629" y="5495974"/>
                  <a:ext cx="99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7" name="Freihand 96">
                  <a:extLst>
                    <a:ext uri="{FF2B5EF4-FFF2-40B4-BE49-F238E27FC236}">
                      <a16:creationId xmlns:a16="http://schemas.microsoft.com/office/drawing/2014/main" id="{CB5FD24C-F8ED-FF86-29CA-C543D4B4E99C}"/>
                    </a:ext>
                  </a:extLst>
                </p14:cNvPr>
                <p14:cNvContentPartPr/>
                <p14:nvPr/>
              </p14:nvContentPartPr>
              <p14:xfrm>
                <a:off x="6601589" y="5494534"/>
                <a:ext cx="89640" cy="84600"/>
              </p14:xfrm>
            </p:contentPart>
          </mc:Choice>
          <mc:Fallback xmlns="">
            <p:pic>
              <p:nvPicPr>
                <p:cNvPr id="97" name="Freihand 96">
                  <a:extLst>
                    <a:ext uri="{FF2B5EF4-FFF2-40B4-BE49-F238E27FC236}">
                      <a16:creationId xmlns:a16="http://schemas.microsoft.com/office/drawing/2014/main" id="{CB5FD24C-F8ED-FF86-29CA-C543D4B4E99C}"/>
                    </a:ext>
                  </a:extLst>
                </p:cNvPr>
                <p:cNvPicPr/>
                <p:nvPr/>
              </p:nvPicPr>
              <p:blipFill>
                <a:blip r:embed="rId82"/>
                <a:stretch>
                  <a:fillRect/>
                </a:stretch>
              </p:blipFill>
              <p:spPr>
                <a:xfrm>
                  <a:off x="6592589" y="5485894"/>
                  <a:ext cx="107280" cy="102240"/>
                </a:xfrm>
                <a:prstGeom prst="rect">
                  <a:avLst/>
                </a:prstGeom>
              </p:spPr>
            </p:pic>
          </mc:Fallback>
        </mc:AlternateContent>
      </p:grpSp>
      <p:grpSp>
        <p:nvGrpSpPr>
          <p:cNvPr id="104" name="Gruppieren 103">
            <a:extLst>
              <a:ext uri="{FF2B5EF4-FFF2-40B4-BE49-F238E27FC236}">
                <a16:creationId xmlns:a16="http://schemas.microsoft.com/office/drawing/2014/main" id="{C846D32D-774C-E55F-79AC-894007003D88}"/>
              </a:ext>
            </a:extLst>
          </p:cNvPr>
          <p:cNvGrpSpPr/>
          <p:nvPr/>
        </p:nvGrpSpPr>
        <p:grpSpPr>
          <a:xfrm>
            <a:off x="11788318" y="3152723"/>
            <a:ext cx="353520" cy="173520"/>
            <a:chOff x="11788318" y="3152723"/>
            <a:chExt cx="353520" cy="173520"/>
          </a:xfrm>
        </p:grpSpPr>
        <mc:AlternateContent xmlns:mc="http://schemas.openxmlformats.org/markup-compatibility/2006" xmlns:p14="http://schemas.microsoft.com/office/powerpoint/2010/main">
          <mc:Choice Requires="p14">
            <p:contentPart p14:bwMode="auto" r:id="rId83">
              <p14:nvContentPartPr>
                <p14:cNvPr id="99" name="Freihand 98">
                  <a:extLst>
                    <a:ext uri="{FF2B5EF4-FFF2-40B4-BE49-F238E27FC236}">
                      <a16:creationId xmlns:a16="http://schemas.microsoft.com/office/drawing/2014/main" id="{1C0C8C64-F80F-EADF-9984-84DE5D0650F6}"/>
                    </a:ext>
                  </a:extLst>
                </p14:cNvPr>
                <p14:cNvContentPartPr/>
                <p14:nvPr/>
              </p14:nvContentPartPr>
              <p14:xfrm>
                <a:off x="11788318" y="3211043"/>
                <a:ext cx="68400" cy="115200"/>
              </p14:xfrm>
            </p:contentPart>
          </mc:Choice>
          <mc:Fallback xmlns="">
            <p:pic>
              <p:nvPicPr>
                <p:cNvPr id="99" name="Freihand 98">
                  <a:extLst>
                    <a:ext uri="{FF2B5EF4-FFF2-40B4-BE49-F238E27FC236}">
                      <a16:creationId xmlns:a16="http://schemas.microsoft.com/office/drawing/2014/main" id="{1C0C8C64-F80F-EADF-9984-84DE5D0650F6}"/>
                    </a:ext>
                  </a:extLst>
                </p:cNvPr>
                <p:cNvPicPr/>
                <p:nvPr/>
              </p:nvPicPr>
              <p:blipFill>
                <a:blip r:embed="rId84"/>
                <a:stretch>
                  <a:fillRect/>
                </a:stretch>
              </p:blipFill>
              <p:spPr>
                <a:xfrm>
                  <a:off x="11779678" y="3202043"/>
                  <a:ext cx="86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0" name="Freihand 99">
                  <a:extLst>
                    <a:ext uri="{FF2B5EF4-FFF2-40B4-BE49-F238E27FC236}">
                      <a16:creationId xmlns:a16="http://schemas.microsoft.com/office/drawing/2014/main" id="{38EDE874-2FE6-E226-3C54-1C6F45FA2078}"/>
                    </a:ext>
                  </a:extLst>
                </p14:cNvPr>
                <p14:cNvContentPartPr/>
                <p14:nvPr/>
              </p14:nvContentPartPr>
              <p14:xfrm>
                <a:off x="11886598" y="3196643"/>
                <a:ext cx="79560" cy="110520"/>
              </p14:xfrm>
            </p:contentPart>
          </mc:Choice>
          <mc:Fallback xmlns="">
            <p:pic>
              <p:nvPicPr>
                <p:cNvPr id="100" name="Freihand 99">
                  <a:extLst>
                    <a:ext uri="{FF2B5EF4-FFF2-40B4-BE49-F238E27FC236}">
                      <a16:creationId xmlns:a16="http://schemas.microsoft.com/office/drawing/2014/main" id="{38EDE874-2FE6-E226-3C54-1C6F45FA2078}"/>
                    </a:ext>
                  </a:extLst>
                </p:cNvPr>
                <p:cNvPicPr/>
                <p:nvPr/>
              </p:nvPicPr>
              <p:blipFill>
                <a:blip r:embed="rId86"/>
                <a:stretch>
                  <a:fillRect/>
                </a:stretch>
              </p:blipFill>
              <p:spPr>
                <a:xfrm>
                  <a:off x="11877958" y="3187643"/>
                  <a:ext cx="97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1" name="Freihand 100">
                  <a:extLst>
                    <a:ext uri="{FF2B5EF4-FFF2-40B4-BE49-F238E27FC236}">
                      <a16:creationId xmlns:a16="http://schemas.microsoft.com/office/drawing/2014/main" id="{8361740C-375D-5A5B-A855-F1775BF4BA09}"/>
                    </a:ext>
                  </a:extLst>
                </p14:cNvPr>
                <p14:cNvContentPartPr/>
                <p14:nvPr/>
              </p14:nvContentPartPr>
              <p14:xfrm>
                <a:off x="11973358" y="3188003"/>
                <a:ext cx="79200" cy="100440"/>
              </p14:xfrm>
            </p:contentPart>
          </mc:Choice>
          <mc:Fallback xmlns="">
            <p:pic>
              <p:nvPicPr>
                <p:cNvPr id="101" name="Freihand 100">
                  <a:extLst>
                    <a:ext uri="{FF2B5EF4-FFF2-40B4-BE49-F238E27FC236}">
                      <a16:creationId xmlns:a16="http://schemas.microsoft.com/office/drawing/2014/main" id="{8361740C-375D-5A5B-A855-F1775BF4BA09}"/>
                    </a:ext>
                  </a:extLst>
                </p:cNvPr>
                <p:cNvPicPr/>
                <p:nvPr/>
              </p:nvPicPr>
              <p:blipFill>
                <a:blip r:embed="rId88"/>
                <a:stretch>
                  <a:fillRect/>
                </a:stretch>
              </p:blipFill>
              <p:spPr>
                <a:xfrm>
                  <a:off x="11964718" y="3179363"/>
                  <a:ext cx="96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 name="Freihand 101">
                  <a:extLst>
                    <a:ext uri="{FF2B5EF4-FFF2-40B4-BE49-F238E27FC236}">
                      <a16:creationId xmlns:a16="http://schemas.microsoft.com/office/drawing/2014/main" id="{8B72AB61-4E86-A4BE-F6F0-A520BD9BAAA9}"/>
                    </a:ext>
                  </a:extLst>
                </p14:cNvPr>
                <p14:cNvContentPartPr/>
                <p14:nvPr/>
              </p14:nvContentPartPr>
              <p14:xfrm>
                <a:off x="11956438" y="3177203"/>
                <a:ext cx="61200" cy="18360"/>
              </p14:xfrm>
            </p:contentPart>
          </mc:Choice>
          <mc:Fallback xmlns="">
            <p:pic>
              <p:nvPicPr>
                <p:cNvPr id="102" name="Freihand 101">
                  <a:extLst>
                    <a:ext uri="{FF2B5EF4-FFF2-40B4-BE49-F238E27FC236}">
                      <a16:creationId xmlns:a16="http://schemas.microsoft.com/office/drawing/2014/main" id="{8B72AB61-4E86-A4BE-F6F0-A520BD9BAAA9}"/>
                    </a:ext>
                  </a:extLst>
                </p:cNvPr>
                <p:cNvPicPr/>
                <p:nvPr/>
              </p:nvPicPr>
              <p:blipFill>
                <a:blip r:embed="rId90"/>
                <a:stretch>
                  <a:fillRect/>
                </a:stretch>
              </p:blipFill>
              <p:spPr>
                <a:xfrm>
                  <a:off x="11947798" y="3168563"/>
                  <a:ext cx="78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E590A6AC-18D3-005E-393C-3309CD22660D}"/>
                    </a:ext>
                  </a:extLst>
                </p14:cNvPr>
                <p14:cNvContentPartPr/>
                <p14:nvPr/>
              </p14:nvContentPartPr>
              <p14:xfrm>
                <a:off x="12072718" y="3152723"/>
                <a:ext cx="69120" cy="48600"/>
              </p14:xfrm>
            </p:contentPart>
          </mc:Choice>
          <mc:Fallback xmlns="">
            <p:pic>
              <p:nvPicPr>
                <p:cNvPr id="103" name="Freihand 102">
                  <a:extLst>
                    <a:ext uri="{FF2B5EF4-FFF2-40B4-BE49-F238E27FC236}">
                      <a16:creationId xmlns:a16="http://schemas.microsoft.com/office/drawing/2014/main" id="{E590A6AC-18D3-005E-393C-3309CD22660D}"/>
                    </a:ext>
                  </a:extLst>
                </p:cNvPr>
                <p:cNvPicPr/>
                <p:nvPr/>
              </p:nvPicPr>
              <p:blipFill>
                <a:blip r:embed="rId92"/>
                <a:stretch>
                  <a:fillRect/>
                </a:stretch>
              </p:blipFill>
              <p:spPr>
                <a:xfrm>
                  <a:off x="12063718" y="3144083"/>
                  <a:ext cx="86760" cy="66240"/>
                </a:xfrm>
                <a:prstGeom prst="rect">
                  <a:avLst/>
                </a:prstGeom>
              </p:spPr>
            </p:pic>
          </mc:Fallback>
        </mc:AlternateContent>
      </p:grpSp>
      <p:grpSp>
        <p:nvGrpSpPr>
          <p:cNvPr id="111" name="Gruppieren 110">
            <a:extLst>
              <a:ext uri="{FF2B5EF4-FFF2-40B4-BE49-F238E27FC236}">
                <a16:creationId xmlns:a16="http://schemas.microsoft.com/office/drawing/2014/main" id="{1EA3EEB1-6285-D77F-DB5D-B5E973A65063}"/>
              </a:ext>
            </a:extLst>
          </p:cNvPr>
          <p:cNvGrpSpPr/>
          <p:nvPr/>
        </p:nvGrpSpPr>
        <p:grpSpPr>
          <a:xfrm>
            <a:off x="131213" y="3055620"/>
            <a:ext cx="279720" cy="324000"/>
            <a:chOff x="131213" y="3055620"/>
            <a:chExt cx="279720" cy="324000"/>
          </a:xfrm>
        </p:grpSpPr>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2EA7AAE3-1CAD-73FA-F251-E7D0B2E36C1F}"/>
                    </a:ext>
                  </a:extLst>
                </p14:cNvPr>
                <p14:cNvContentPartPr/>
                <p14:nvPr/>
              </p14:nvContentPartPr>
              <p14:xfrm>
                <a:off x="131213" y="3337500"/>
                <a:ext cx="56160" cy="42120"/>
              </p14:xfrm>
            </p:contentPart>
          </mc:Choice>
          <mc:Fallback xmlns="">
            <p:pic>
              <p:nvPicPr>
                <p:cNvPr id="105" name="Freihand 104">
                  <a:extLst>
                    <a:ext uri="{FF2B5EF4-FFF2-40B4-BE49-F238E27FC236}">
                      <a16:creationId xmlns:a16="http://schemas.microsoft.com/office/drawing/2014/main" id="{2EA7AAE3-1CAD-73FA-F251-E7D0B2E36C1F}"/>
                    </a:ext>
                  </a:extLst>
                </p:cNvPr>
                <p:cNvPicPr/>
                <p:nvPr/>
              </p:nvPicPr>
              <p:blipFill>
                <a:blip r:embed="rId94"/>
                <a:stretch>
                  <a:fillRect/>
                </a:stretch>
              </p:blipFill>
              <p:spPr>
                <a:xfrm>
                  <a:off x="122573" y="3328860"/>
                  <a:ext cx="73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8FACF724-18D2-9BBB-AFE0-AE007BFD61DD}"/>
                    </a:ext>
                  </a:extLst>
                </p14:cNvPr>
                <p14:cNvContentPartPr/>
                <p14:nvPr/>
              </p14:nvContentPartPr>
              <p14:xfrm>
                <a:off x="154253" y="3187020"/>
                <a:ext cx="110160" cy="149760"/>
              </p14:xfrm>
            </p:contentPart>
          </mc:Choice>
          <mc:Fallback xmlns="">
            <p:pic>
              <p:nvPicPr>
                <p:cNvPr id="106" name="Freihand 105">
                  <a:extLst>
                    <a:ext uri="{FF2B5EF4-FFF2-40B4-BE49-F238E27FC236}">
                      <a16:creationId xmlns:a16="http://schemas.microsoft.com/office/drawing/2014/main" id="{8FACF724-18D2-9BBB-AFE0-AE007BFD61DD}"/>
                    </a:ext>
                  </a:extLst>
                </p:cNvPr>
                <p:cNvPicPr/>
                <p:nvPr/>
              </p:nvPicPr>
              <p:blipFill>
                <a:blip r:embed="rId96"/>
                <a:stretch>
                  <a:fillRect/>
                </a:stretch>
              </p:blipFill>
              <p:spPr>
                <a:xfrm>
                  <a:off x="145613" y="3178380"/>
                  <a:ext cx="127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09003D8F-9181-AE29-5B86-B616ABCB8396}"/>
                    </a:ext>
                  </a:extLst>
                </p14:cNvPr>
                <p14:cNvContentPartPr/>
                <p14:nvPr/>
              </p14:nvContentPartPr>
              <p14:xfrm>
                <a:off x="247493" y="3156780"/>
                <a:ext cx="84600" cy="140400"/>
              </p14:xfrm>
            </p:contentPart>
          </mc:Choice>
          <mc:Fallback xmlns="">
            <p:pic>
              <p:nvPicPr>
                <p:cNvPr id="107" name="Freihand 106">
                  <a:extLst>
                    <a:ext uri="{FF2B5EF4-FFF2-40B4-BE49-F238E27FC236}">
                      <a16:creationId xmlns:a16="http://schemas.microsoft.com/office/drawing/2014/main" id="{09003D8F-9181-AE29-5B86-B616ABCB8396}"/>
                    </a:ext>
                  </a:extLst>
                </p:cNvPr>
                <p:cNvPicPr/>
                <p:nvPr/>
              </p:nvPicPr>
              <p:blipFill>
                <a:blip r:embed="rId98"/>
                <a:stretch>
                  <a:fillRect/>
                </a:stretch>
              </p:blipFill>
              <p:spPr>
                <a:xfrm>
                  <a:off x="238493" y="3147780"/>
                  <a:ext cx="102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Freihand 107">
                  <a:extLst>
                    <a:ext uri="{FF2B5EF4-FFF2-40B4-BE49-F238E27FC236}">
                      <a16:creationId xmlns:a16="http://schemas.microsoft.com/office/drawing/2014/main" id="{9725EB1C-C2AD-1C91-0F37-74AD0B1A9F8B}"/>
                    </a:ext>
                  </a:extLst>
                </p14:cNvPr>
                <p14:cNvContentPartPr/>
                <p14:nvPr/>
              </p14:nvContentPartPr>
              <p14:xfrm>
                <a:off x="322373" y="3092340"/>
                <a:ext cx="57600" cy="117720"/>
              </p14:xfrm>
            </p:contentPart>
          </mc:Choice>
          <mc:Fallback xmlns="">
            <p:pic>
              <p:nvPicPr>
                <p:cNvPr id="108" name="Freihand 107">
                  <a:extLst>
                    <a:ext uri="{FF2B5EF4-FFF2-40B4-BE49-F238E27FC236}">
                      <a16:creationId xmlns:a16="http://schemas.microsoft.com/office/drawing/2014/main" id="{9725EB1C-C2AD-1C91-0F37-74AD0B1A9F8B}"/>
                    </a:ext>
                  </a:extLst>
                </p:cNvPr>
                <p:cNvPicPr/>
                <p:nvPr/>
              </p:nvPicPr>
              <p:blipFill>
                <a:blip r:embed="rId100"/>
                <a:stretch>
                  <a:fillRect/>
                </a:stretch>
              </p:blipFill>
              <p:spPr>
                <a:xfrm>
                  <a:off x="313373" y="3083340"/>
                  <a:ext cx="75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9" name="Freihand 108">
                  <a:extLst>
                    <a:ext uri="{FF2B5EF4-FFF2-40B4-BE49-F238E27FC236}">
                      <a16:creationId xmlns:a16="http://schemas.microsoft.com/office/drawing/2014/main" id="{221A8074-1DF6-433B-3E65-4FDA3627C820}"/>
                    </a:ext>
                  </a:extLst>
                </p14:cNvPr>
                <p14:cNvContentPartPr/>
                <p14:nvPr/>
              </p14:nvContentPartPr>
              <p14:xfrm>
                <a:off x="311213" y="3088020"/>
                <a:ext cx="26640" cy="33840"/>
              </p14:xfrm>
            </p:contentPart>
          </mc:Choice>
          <mc:Fallback xmlns="">
            <p:pic>
              <p:nvPicPr>
                <p:cNvPr id="109" name="Freihand 108">
                  <a:extLst>
                    <a:ext uri="{FF2B5EF4-FFF2-40B4-BE49-F238E27FC236}">
                      <a16:creationId xmlns:a16="http://schemas.microsoft.com/office/drawing/2014/main" id="{221A8074-1DF6-433B-3E65-4FDA3627C820}"/>
                    </a:ext>
                  </a:extLst>
                </p:cNvPr>
                <p:cNvPicPr/>
                <p:nvPr/>
              </p:nvPicPr>
              <p:blipFill>
                <a:blip r:embed="rId102"/>
                <a:stretch>
                  <a:fillRect/>
                </a:stretch>
              </p:blipFill>
              <p:spPr>
                <a:xfrm>
                  <a:off x="302573" y="3079020"/>
                  <a:ext cx="44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B0685F2E-3DFD-60B6-54AE-6DE8B15854E5}"/>
                    </a:ext>
                  </a:extLst>
                </p14:cNvPr>
                <p14:cNvContentPartPr/>
                <p14:nvPr/>
              </p14:nvContentPartPr>
              <p14:xfrm>
                <a:off x="381413" y="3055620"/>
                <a:ext cx="29520" cy="26640"/>
              </p14:xfrm>
            </p:contentPart>
          </mc:Choice>
          <mc:Fallback xmlns="">
            <p:pic>
              <p:nvPicPr>
                <p:cNvPr id="110" name="Freihand 109">
                  <a:extLst>
                    <a:ext uri="{FF2B5EF4-FFF2-40B4-BE49-F238E27FC236}">
                      <a16:creationId xmlns:a16="http://schemas.microsoft.com/office/drawing/2014/main" id="{B0685F2E-3DFD-60B6-54AE-6DE8B15854E5}"/>
                    </a:ext>
                  </a:extLst>
                </p:cNvPr>
                <p:cNvPicPr/>
                <p:nvPr/>
              </p:nvPicPr>
              <p:blipFill>
                <a:blip r:embed="rId104"/>
                <a:stretch>
                  <a:fillRect/>
                </a:stretch>
              </p:blipFill>
              <p:spPr>
                <a:xfrm>
                  <a:off x="372773" y="3046620"/>
                  <a:ext cx="47160" cy="4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14" name="Freihand 113">
                <a:extLst>
                  <a:ext uri="{FF2B5EF4-FFF2-40B4-BE49-F238E27FC236}">
                    <a16:creationId xmlns:a16="http://schemas.microsoft.com/office/drawing/2014/main" id="{7C95443B-8DB4-B4F6-A8C2-9962A92C98A7}"/>
                  </a:ext>
                </a:extLst>
              </p14:cNvPr>
              <p14:cNvContentPartPr/>
              <p14:nvPr/>
            </p14:nvContentPartPr>
            <p14:xfrm>
              <a:off x="5830424" y="3492996"/>
              <a:ext cx="199440" cy="236160"/>
            </p14:xfrm>
          </p:contentPart>
        </mc:Choice>
        <mc:Fallback xmlns="">
          <p:pic>
            <p:nvPicPr>
              <p:cNvPr id="114" name="Freihand 113">
                <a:extLst>
                  <a:ext uri="{FF2B5EF4-FFF2-40B4-BE49-F238E27FC236}">
                    <a16:creationId xmlns:a16="http://schemas.microsoft.com/office/drawing/2014/main" id="{7C95443B-8DB4-B4F6-A8C2-9962A92C98A7}"/>
                  </a:ext>
                </a:extLst>
              </p:cNvPr>
              <p:cNvPicPr/>
              <p:nvPr/>
            </p:nvPicPr>
            <p:blipFill>
              <a:blip r:embed="rId106"/>
              <a:stretch>
                <a:fillRect/>
              </a:stretch>
            </p:blipFill>
            <p:spPr>
              <a:xfrm>
                <a:off x="5821424" y="3483996"/>
                <a:ext cx="217080" cy="253800"/>
              </a:xfrm>
              <a:prstGeom prst="rect">
                <a:avLst/>
              </a:prstGeom>
            </p:spPr>
          </p:pic>
        </mc:Fallback>
      </mc:AlternateContent>
      <p:grpSp>
        <p:nvGrpSpPr>
          <p:cNvPr id="121" name="Gruppieren 120">
            <a:extLst>
              <a:ext uri="{FF2B5EF4-FFF2-40B4-BE49-F238E27FC236}">
                <a16:creationId xmlns:a16="http://schemas.microsoft.com/office/drawing/2014/main" id="{1C98388A-A920-811D-191E-F8B59B571DDF}"/>
              </a:ext>
            </a:extLst>
          </p:cNvPr>
          <p:cNvGrpSpPr/>
          <p:nvPr/>
        </p:nvGrpSpPr>
        <p:grpSpPr>
          <a:xfrm>
            <a:off x="4247581" y="3486427"/>
            <a:ext cx="262440" cy="152280"/>
            <a:chOff x="4247581" y="3486427"/>
            <a:chExt cx="262440" cy="152280"/>
          </a:xfrm>
        </p:grpSpPr>
        <mc:AlternateContent xmlns:mc="http://schemas.openxmlformats.org/markup-compatibility/2006" xmlns:p14="http://schemas.microsoft.com/office/powerpoint/2010/main">
          <mc:Choice Requires="p14">
            <p:contentPart p14:bwMode="auto" r:id="rId107">
              <p14:nvContentPartPr>
                <p14:cNvPr id="115" name="Freihand 114">
                  <a:extLst>
                    <a:ext uri="{FF2B5EF4-FFF2-40B4-BE49-F238E27FC236}">
                      <a16:creationId xmlns:a16="http://schemas.microsoft.com/office/drawing/2014/main" id="{32B9E68D-BE0E-54F3-C42A-29ABD8F70AB6}"/>
                    </a:ext>
                  </a:extLst>
                </p14:cNvPr>
                <p14:cNvContentPartPr/>
                <p14:nvPr/>
              </p14:nvContentPartPr>
              <p14:xfrm>
                <a:off x="4275661" y="3486427"/>
                <a:ext cx="69120" cy="82800"/>
              </p14:xfrm>
            </p:contentPart>
          </mc:Choice>
          <mc:Fallback xmlns="">
            <p:pic>
              <p:nvPicPr>
                <p:cNvPr id="115" name="Freihand 114">
                  <a:extLst>
                    <a:ext uri="{FF2B5EF4-FFF2-40B4-BE49-F238E27FC236}">
                      <a16:creationId xmlns:a16="http://schemas.microsoft.com/office/drawing/2014/main" id="{32B9E68D-BE0E-54F3-C42A-29ABD8F70AB6}"/>
                    </a:ext>
                  </a:extLst>
                </p:cNvPr>
                <p:cNvPicPr/>
                <p:nvPr/>
              </p:nvPicPr>
              <p:blipFill>
                <a:blip r:embed="rId108"/>
                <a:stretch>
                  <a:fillRect/>
                </a:stretch>
              </p:blipFill>
              <p:spPr>
                <a:xfrm>
                  <a:off x="4267021" y="3477427"/>
                  <a:ext cx="867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6" name="Freihand 115">
                  <a:extLst>
                    <a:ext uri="{FF2B5EF4-FFF2-40B4-BE49-F238E27FC236}">
                      <a16:creationId xmlns:a16="http://schemas.microsoft.com/office/drawing/2014/main" id="{8762FBA9-927A-713F-2733-E0459FFEE6AC}"/>
                    </a:ext>
                  </a:extLst>
                </p14:cNvPr>
                <p14:cNvContentPartPr/>
                <p14:nvPr/>
              </p14:nvContentPartPr>
              <p14:xfrm>
                <a:off x="4336501" y="3517387"/>
                <a:ext cx="13680" cy="121320"/>
              </p14:xfrm>
            </p:contentPart>
          </mc:Choice>
          <mc:Fallback xmlns="">
            <p:pic>
              <p:nvPicPr>
                <p:cNvPr id="116" name="Freihand 115">
                  <a:extLst>
                    <a:ext uri="{FF2B5EF4-FFF2-40B4-BE49-F238E27FC236}">
                      <a16:creationId xmlns:a16="http://schemas.microsoft.com/office/drawing/2014/main" id="{8762FBA9-927A-713F-2733-E0459FFEE6AC}"/>
                    </a:ext>
                  </a:extLst>
                </p:cNvPr>
                <p:cNvPicPr/>
                <p:nvPr/>
              </p:nvPicPr>
              <p:blipFill>
                <a:blip r:embed="rId110"/>
                <a:stretch>
                  <a:fillRect/>
                </a:stretch>
              </p:blipFill>
              <p:spPr>
                <a:xfrm>
                  <a:off x="4327501" y="3508747"/>
                  <a:ext cx="31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7" name="Freihand 116">
                  <a:extLst>
                    <a:ext uri="{FF2B5EF4-FFF2-40B4-BE49-F238E27FC236}">
                      <a16:creationId xmlns:a16="http://schemas.microsoft.com/office/drawing/2014/main" id="{652AF190-7029-AF8D-63F7-842DD6CD365B}"/>
                    </a:ext>
                  </a:extLst>
                </p14:cNvPr>
                <p14:cNvContentPartPr/>
                <p14:nvPr/>
              </p14:nvContentPartPr>
              <p14:xfrm>
                <a:off x="4357021" y="3510547"/>
                <a:ext cx="61920" cy="99000"/>
              </p14:xfrm>
            </p:contentPart>
          </mc:Choice>
          <mc:Fallback xmlns="">
            <p:pic>
              <p:nvPicPr>
                <p:cNvPr id="117" name="Freihand 116">
                  <a:extLst>
                    <a:ext uri="{FF2B5EF4-FFF2-40B4-BE49-F238E27FC236}">
                      <a16:creationId xmlns:a16="http://schemas.microsoft.com/office/drawing/2014/main" id="{652AF190-7029-AF8D-63F7-842DD6CD365B}"/>
                    </a:ext>
                  </a:extLst>
                </p:cNvPr>
                <p:cNvPicPr/>
                <p:nvPr/>
              </p:nvPicPr>
              <p:blipFill>
                <a:blip r:embed="rId112"/>
                <a:stretch>
                  <a:fillRect/>
                </a:stretch>
              </p:blipFill>
              <p:spPr>
                <a:xfrm>
                  <a:off x="4348381" y="3501547"/>
                  <a:ext cx="795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8" name="Freihand 117">
                  <a:extLst>
                    <a:ext uri="{FF2B5EF4-FFF2-40B4-BE49-F238E27FC236}">
                      <a16:creationId xmlns:a16="http://schemas.microsoft.com/office/drawing/2014/main" id="{A7D7638D-69D0-343B-BF1B-85DBE5F0AE8C}"/>
                    </a:ext>
                  </a:extLst>
                </p14:cNvPr>
                <p14:cNvContentPartPr/>
                <p14:nvPr/>
              </p14:nvContentPartPr>
              <p14:xfrm>
                <a:off x="4373941" y="3499747"/>
                <a:ext cx="58680" cy="20160"/>
              </p14:xfrm>
            </p:contentPart>
          </mc:Choice>
          <mc:Fallback xmlns="">
            <p:pic>
              <p:nvPicPr>
                <p:cNvPr id="118" name="Freihand 117">
                  <a:extLst>
                    <a:ext uri="{FF2B5EF4-FFF2-40B4-BE49-F238E27FC236}">
                      <a16:creationId xmlns:a16="http://schemas.microsoft.com/office/drawing/2014/main" id="{A7D7638D-69D0-343B-BF1B-85DBE5F0AE8C}"/>
                    </a:ext>
                  </a:extLst>
                </p:cNvPr>
                <p:cNvPicPr/>
                <p:nvPr/>
              </p:nvPicPr>
              <p:blipFill>
                <a:blip r:embed="rId114"/>
                <a:stretch>
                  <a:fillRect/>
                </a:stretch>
              </p:blipFill>
              <p:spPr>
                <a:xfrm>
                  <a:off x="4364941" y="3491107"/>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9" name="Freihand 118">
                  <a:extLst>
                    <a:ext uri="{FF2B5EF4-FFF2-40B4-BE49-F238E27FC236}">
                      <a16:creationId xmlns:a16="http://schemas.microsoft.com/office/drawing/2014/main" id="{2E14FBA5-F4BE-8C32-D0F4-649F10896572}"/>
                    </a:ext>
                  </a:extLst>
                </p14:cNvPr>
                <p14:cNvContentPartPr/>
                <p14:nvPr/>
              </p14:nvContentPartPr>
              <p14:xfrm>
                <a:off x="4445941" y="3488587"/>
                <a:ext cx="64080" cy="59040"/>
              </p14:xfrm>
            </p:contentPart>
          </mc:Choice>
          <mc:Fallback xmlns="">
            <p:pic>
              <p:nvPicPr>
                <p:cNvPr id="119" name="Freihand 118">
                  <a:extLst>
                    <a:ext uri="{FF2B5EF4-FFF2-40B4-BE49-F238E27FC236}">
                      <a16:creationId xmlns:a16="http://schemas.microsoft.com/office/drawing/2014/main" id="{2E14FBA5-F4BE-8C32-D0F4-649F10896572}"/>
                    </a:ext>
                  </a:extLst>
                </p:cNvPr>
                <p:cNvPicPr/>
                <p:nvPr/>
              </p:nvPicPr>
              <p:blipFill>
                <a:blip r:embed="rId116"/>
                <a:stretch>
                  <a:fillRect/>
                </a:stretch>
              </p:blipFill>
              <p:spPr>
                <a:xfrm>
                  <a:off x="4436941" y="3479587"/>
                  <a:ext cx="817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0" name="Freihand 119">
                  <a:extLst>
                    <a:ext uri="{FF2B5EF4-FFF2-40B4-BE49-F238E27FC236}">
                      <a16:creationId xmlns:a16="http://schemas.microsoft.com/office/drawing/2014/main" id="{2D911044-3874-1C00-662F-A3FEC1927BEE}"/>
                    </a:ext>
                  </a:extLst>
                </p14:cNvPr>
                <p14:cNvContentPartPr/>
                <p14:nvPr/>
              </p14:nvContentPartPr>
              <p14:xfrm>
                <a:off x="4247581" y="3599107"/>
                <a:ext cx="21600" cy="2880"/>
              </p14:xfrm>
            </p:contentPart>
          </mc:Choice>
          <mc:Fallback xmlns="">
            <p:pic>
              <p:nvPicPr>
                <p:cNvPr id="120" name="Freihand 119">
                  <a:extLst>
                    <a:ext uri="{FF2B5EF4-FFF2-40B4-BE49-F238E27FC236}">
                      <a16:creationId xmlns:a16="http://schemas.microsoft.com/office/drawing/2014/main" id="{2D911044-3874-1C00-662F-A3FEC1927BEE}"/>
                    </a:ext>
                  </a:extLst>
                </p:cNvPr>
                <p:cNvPicPr/>
                <p:nvPr/>
              </p:nvPicPr>
              <p:blipFill>
                <a:blip r:embed="rId118"/>
                <a:stretch>
                  <a:fillRect/>
                </a:stretch>
              </p:blipFill>
              <p:spPr>
                <a:xfrm>
                  <a:off x="4238581" y="3590467"/>
                  <a:ext cx="39240" cy="20520"/>
                </a:xfrm>
                <a:prstGeom prst="rect">
                  <a:avLst/>
                </a:prstGeom>
              </p:spPr>
            </p:pic>
          </mc:Fallback>
        </mc:AlternateContent>
      </p:grpSp>
      <p:grpSp>
        <p:nvGrpSpPr>
          <p:cNvPr id="126" name="Gruppieren 125">
            <a:extLst>
              <a:ext uri="{FF2B5EF4-FFF2-40B4-BE49-F238E27FC236}">
                <a16:creationId xmlns:a16="http://schemas.microsoft.com/office/drawing/2014/main" id="{25E59329-D329-8A5B-B173-F28A4F45341B}"/>
              </a:ext>
            </a:extLst>
          </p:cNvPr>
          <p:cNvGrpSpPr/>
          <p:nvPr/>
        </p:nvGrpSpPr>
        <p:grpSpPr>
          <a:xfrm>
            <a:off x="2380305" y="3490624"/>
            <a:ext cx="213840" cy="106560"/>
            <a:chOff x="2380305" y="3490624"/>
            <a:chExt cx="213840" cy="106560"/>
          </a:xfrm>
        </p:grpSpPr>
        <mc:AlternateContent xmlns:mc="http://schemas.openxmlformats.org/markup-compatibility/2006" xmlns:p14="http://schemas.microsoft.com/office/powerpoint/2010/main">
          <mc:Choice Requires="p14">
            <p:contentPart p14:bwMode="auto" r:id="rId119">
              <p14:nvContentPartPr>
                <p14:cNvPr id="122" name="Freihand 121">
                  <a:extLst>
                    <a:ext uri="{FF2B5EF4-FFF2-40B4-BE49-F238E27FC236}">
                      <a16:creationId xmlns:a16="http://schemas.microsoft.com/office/drawing/2014/main" id="{2C7E4926-BC95-CAF6-C1EC-075CB73F41E3}"/>
                    </a:ext>
                  </a:extLst>
                </p14:cNvPr>
                <p14:cNvContentPartPr/>
                <p14:nvPr/>
              </p14:nvContentPartPr>
              <p14:xfrm>
                <a:off x="2380305" y="3526624"/>
                <a:ext cx="33120" cy="14040"/>
              </p14:xfrm>
            </p:contentPart>
          </mc:Choice>
          <mc:Fallback xmlns="">
            <p:pic>
              <p:nvPicPr>
                <p:cNvPr id="122" name="Freihand 121">
                  <a:extLst>
                    <a:ext uri="{FF2B5EF4-FFF2-40B4-BE49-F238E27FC236}">
                      <a16:creationId xmlns:a16="http://schemas.microsoft.com/office/drawing/2014/main" id="{2C7E4926-BC95-CAF6-C1EC-075CB73F41E3}"/>
                    </a:ext>
                  </a:extLst>
                </p:cNvPr>
                <p:cNvPicPr/>
                <p:nvPr/>
              </p:nvPicPr>
              <p:blipFill>
                <a:blip r:embed="rId120"/>
                <a:stretch>
                  <a:fillRect/>
                </a:stretch>
              </p:blipFill>
              <p:spPr>
                <a:xfrm>
                  <a:off x="2371305" y="3517984"/>
                  <a:ext cx="50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3" name="Freihand 122">
                  <a:extLst>
                    <a:ext uri="{FF2B5EF4-FFF2-40B4-BE49-F238E27FC236}">
                      <a16:creationId xmlns:a16="http://schemas.microsoft.com/office/drawing/2014/main" id="{158CDAD0-37E7-72B2-50F9-06AEA67EB799}"/>
                    </a:ext>
                  </a:extLst>
                </p14:cNvPr>
                <p14:cNvContentPartPr/>
                <p14:nvPr/>
              </p14:nvContentPartPr>
              <p14:xfrm>
                <a:off x="2420625" y="3490624"/>
                <a:ext cx="55080" cy="106560"/>
              </p14:xfrm>
            </p:contentPart>
          </mc:Choice>
          <mc:Fallback xmlns="">
            <p:pic>
              <p:nvPicPr>
                <p:cNvPr id="123" name="Freihand 122">
                  <a:extLst>
                    <a:ext uri="{FF2B5EF4-FFF2-40B4-BE49-F238E27FC236}">
                      <a16:creationId xmlns:a16="http://schemas.microsoft.com/office/drawing/2014/main" id="{158CDAD0-37E7-72B2-50F9-06AEA67EB799}"/>
                    </a:ext>
                  </a:extLst>
                </p:cNvPr>
                <p:cNvPicPr/>
                <p:nvPr/>
              </p:nvPicPr>
              <p:blipFill>
                <a:blip r:embed="rId122"/>
                <a:stretch>
                  <a:fillRect/>
                </a:stretch>
              </p:blipFill>
              <p:spPr>
                <a:xfrm>
                  <a:off x="2411985" y="3481624"/>
                  <a:ext cx="72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4" name="Freihand 123">
                  <a:extLst>
                    <a:ext uri="{FF2B5EF4-FFF2-40B4-BE49-F238E27FC236}">
                      <a16:creationId xmlns:a16="http://schemas.microsoft.com/office/drawing/2014/main" id="{EAA8065A-FF5B-4BCE-2C8C-C48993BD1F42}"/>
                    </a:ext>
                  </a:extLst>
                </p14:cNvPr>
                <p14:cNvContentPartPr/>
                <p14:nvPr/>
              </p14:nvContentPartPr>
              <p14:xfrm>
                <a:off x="2475345" y="3498544"/>
                <a:ext cx="59040" cy="71640"/>
              </p14:xfrm>
            </p:contentPart>
          </mc:Choice>
          <mc:Fallback xmlns="">
            <p:pic>
              <p:nvPicPr>
                <p:cNvPr id="124" name="Freihand 123">
                  <a:extLst>
                    <a:ext uri="{FF2B5EF4-FFF2-40B4-BE49-F238E27FC236}">
                      <a16:creationId xmlns:a16="http://schemas.microsoft.com/office/drawing/2014/main" id="{EAA8065A-FF5B-4BCE-2C8C-C48993BD1F42}"/>
                    </a:ext>
                  </a:extLst>
                </p:cNvPr>
                <p:cNvPicPr/>
                <p:nvPr/>
              </p:nvPicPr>
              <p:blipFill>
                <a:blip r:embed="rId124"/>
                <a:stretch>
                  <a:fillRect/>
                </a:stretch>
              </p:blipFill>
              <p:spPr>
                <a:xfrm>
                  <a:off x="2466705" y="3489904"/>
                  <a:ext cx="7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5" name="Freihand 124">
                  <a:extLst>
                    <a:ext uri="{FF2B5EF4-FFF2-40B4-BE49-F238E27FC236}">
                      <a16:creationId xmlns:a16="http://schemas.microsoft.com/office/drawing/2014/main" id="{D2666551-44AB-6E9A-C583-8EFC21C72EAD}"/>
                    </a:ext>
                  </a:extLst>
                </p14:cNvPr>
                <p14:cNvContentPartPr/>
                <p14:nvPr/>
              </p14:nvContentPartPr>
              <p14:xfrm>
                <a:off x="2566425" y="3496384"/>
                <a:ext cx="27720" cy="29160"/>
              </p14:xfrm>
            </p:contentPart>
          </mc:Choice>
          <mc:Fallback xmlns="">
            <p:pic>
              <p:nvPicPr>
                <p:cNvPr id="125" name="Freihand 124">
                  <a:extLst>
                    <a:ext uri="{FF2B5EF4-FFF2-40B4-BE49-F238E27FC236}">
                      <a16:creationId xmlns:a16="http://schemas.microsoft.com/office/drawing/2014/main" id="{D2666551-44AB-6E9A-C583-8EFC21C72EAD}"/>
                    </a:ext>
                  </a:extLst>
                </p:cNvPr>
                <p:cNvPicPr/>
                <p:nvPr/>
              </p:nvPicPr>
              <p:blipFill>
                <a:blip r:embed="rId126"/>
                <a:stretch>
                  <a:fillRect/>
                </a:stretch>
              </p:blipFill>
              <p:spPr>
                <a:xfrm>
                  <a:off x="2557785" y="3487744"/>
                  <a:ext cx="45360" cy="46800"/>
                </a:xfrm>
                <a:prstGeom prst="rect">
                  <a:avLst/>
                </a:prstGeom>
              </p:spPr>
            </p:pic>
          </mc:Fallback>
        </mc:AlternateContent>
      </p:grpSp>
      <p:grpSp>
        <p:nvGrpSpPr>
          <p:cNvPr id="137" name="Gruppieren 136">
            <a:extLst>
              <a:ext uri="{FF2B5EF4-FFF2-40B4-BE49-F238E27FC236}">
                <a16:creationId xmlns:a16="http://schemas.microsoft.com/office/drawing/2014/main" id="{4B377097-71F2-DF89-847F-36CCE3457E65}"/>
              </a:ext>
            </a:extLst>
          </p:cNvPr>
          <p:cNvGrpSpPr/>
          <p:nvPr/>
        </p:nvGrpSpPr>
        <p:grpSpPr>
          <a:xfrm>
            <a:off x="8005606" y="3466989"/>
            <a:ext cx="193320" cy="114480"/>
            <a:chOff x="8005606" y="3466989"/>
            <a:chExt cx="193320" cy="114480"/>
          </a:xfrm>
        </p:grpSpPr>
        <mc:AlternateContent xmlns:mc="http://schemas.openxmlformats.org/markup-compatibility/2006" xmlns:p14="http://schemas.microsoft.com/office/powerpoint/2010/main">
          <mc:Choice Requires="p14">
            <p:contentPart p14:bwMode="auto" r:id="rId127">
              <p14:nvContentPartPr>
                <p14:cNvPr id="132" name="Freihand 131">
                  <a:extLst>
                    <a:ext uri="{FF2B5EF4-FFF2-40B4-BE49-F238E27FC236}">
                      <a16:creationId xmlns:a16="http://schemas.microsoft.com/office/drawing/2014/main" id="{ABAE321C-526B-D4E8-6BAE-BD1C97638FCE}"/>
                    </a:ext>
                  </a:extLst>
                </p14:cNvPr>
                <p14:cNvContentPartPr/>
                <p14:nvPr/>
              </p14:nvContentPartPr>
              <p14:xfrm>
                <a:off x="8005606" y="3486429"/>
                <a:ext cx="31680" cy="66240"/>
              </p14:xfrm>
            </p:contentPart>
          </mc:Choice>
          <mc:Fallback xmlns="">
            <p:pic>
              <p:nvPicPr>
                <p:cNvPr id="132" name="Freihand 131">
                  <a:extLst>
                    <a:ext uri="{FF2B5EF4-FFF2-40B4-BE49-F238E27FC236}">
                      <a16:creationId xmlns:a16="http://schemas.microsoft.com/office/drawing/2014/main" id="{ABAE321C-526B-D4E8-6BAE-BD1C97638FCE}"/>
                    </a:ext>
                  </a:extLst>
                </p:cNvPr>
                <p:cNvPicPr/>
                <p:nvPr/>
              </p:nvPicPr>
              <p:blipFill>
                <a:blip r:embed="rId128"/>
                <a:stretch>
                  <a:fillRect/>
                </a:stretch>
              </p:blipFill>
              <p:spPr>
                <a:xfrm>
                  <a:off x="7996966" y="3477789"/>
                  <a:ext cx="49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 name="Freihand 132">
                  <a:extLst>
                    <a:ext uri="{FF2B5EF4-FFF2-40B4-BE49-F238E27FC236}">
                      <a16:creationId xmlns:a16="http://schemas.microsoft.com/office/drawing/2014/main" id="{1922AE45-E572-E5BF-61C4-27580AAA93C6}"/>
                    </a:ext>
                  </a:extLst>
                </p14:cNvPr>
                <p14:cNvContentPartPr/>
                <p14:nvPr/>
              </p14:nvContentPartPr>
              <p14:xfrm>
                <a:off x="8049526" y="3489669"/>
                <a:ext cx="6120" cy="91800"/>
              </p14:xfrm>
            </p:contentPart>
          </mc:Choice>
          <mc:Fallback xmlns="">
            <p:pic>
              <p:nvPicPr>
                <p:cNvPr id="133" name="Freihand 132">
                  <a:extLst>
                    <a:ext uri="{FF2B5EF4-FFF2-40B4-BE49-F238E27FC236}">
                      <a16:creationId xmlns:a16="http://schemas.microsoft.com/office/drawing/2014/main" id="{1922AE45-E572-E5BF-61C4-27580AAA93C6}"/>
                    </a:ext>
                  </a:extLst>
                </p:cNvPr>
                <p:cNvPicPr/>
                <p:nvPr/>
              </p:nvPicPr>
              <p:blipFill>
                <a:blip r:embed="rId130"/>
                <a:stretch>
                  <a:fillRect/>
                </a:stretch>
              </p:blipFill>
              <p:spPr>
                <a:xfrm>
                  <a:off x="8040886" y="3480669"/>
                  <a:ext cx="23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4" name="Freihand 133">
                  <a:extLst>
                    <a:ext uri="{FF2B5EF4-FFF2-40B4-BE49-F238E27FC236}">
                      <a16:creationId xmlns:a16="http://schemas.microsoft.com/office/drawing/2014/main" id="{05A9E3E1-5AC6-1914-0103-B191EA631089}"/>
                    </a:ext>
                  </a:extLst>
                </p14:cNvPr>
                <p14:cNvContentPartPr/>
                <p14:nvPr/>
              </p14:nvContentPartPr>
              <p14:xfrm>
                <a:off x="8065726" y="3487149"/>
                <a:ext cx="52200" cy="79200"/>
              </p14:xfrm>
            </p:contentPart>
          </mc:Choice>
          <mc:Fallback xmlns="">
            <p:pic>
              <p:nvPicPr>
                <p:cNvPr id="134" name="Freihand 133">
                  <a:extLst>
                    <a:ext uri="{FF2B5EF4-FFF2-40B4-BE49-F238E27FC236}">
                      <a16:creationId xmlns:a16="http://schemas.microsoft.com/office/drawing/2014/main" id="{05A9E3E1-5AC6-1914-0103-B191EA631089}"/>
                    </a:ext>
                  </a:extLst>
                </p:cNvPr>
                <p:cNvPicPr/>
                <p:nvPr/>
              </p:nvPicPr>
              <p:blipFill>
                <a:blip r:embed="rId132"/>
                <a:stretch>
                  <a:fillRect/>
                </a:stretch>
              </p:blipFill>
              <p:spPr>
                <a:xfrm>
                  <a:off x="8056726" y="3478149"/>
                  <a:ext cx="69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5" name="Freihand 134">
                  <a:extLst>
                    <a:ext uri="{FF2B5EF4-FFF2-40B4-BE49-F238E27FC236}">
                      <a16:creationId xmlns:a16="http://schemas.microsoft.com/office/drawing/2014/main" id="{3AE7B3EA-118B-9CAF-202A-57F7C185528F}"/>
                    </a:ext>
                  </a:extLst>
                </p14:cNvPr>
                <p14:cNvContentPartPr/>
                <p14:nvPr/>
              </p14:nvContentPartPr>
              <p14:xfrm>
                <a:off x="8092366" y="3475989"/>
                <a:ext cx="26640" cy="2160"/>
              </p14:xfrm>
            </p:contentPart>
          </mc:Choice>
          <mc:Fallback xmlns="">
            <p:pic>
              <p:nvPicPr>
                <p:cNvPr id="135" name="Freihand 134">
                  <a:extLst>
                    <a:ext uri="{FF2B5EF4-FFF2-40B4-BE49-F238E27FC236}">
                      <a16:creationId xmlns:a16="http://schemas.microsoft.com/office/drawing/2014/main" id="{3AE7B3EA-118B-9CAF-202A-57F7C185528F}"/>
                    </a:ext>
                  </a:extLst>
                </p:cNvPr>
                <p:cNvPicPr/>
                <p:nvPr/>
              </p:nvPicPr>
              <p:blipFill>
                <a:blip r:embed="rId134"/>
                <a:stretch>
                  <a:fillRect/>
                </a:stretch>
              </p:blipFill>
              <p:spPr>
                <a:xfrm>
                  <a:off x="8083726" y="3467349"/>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6" name="Freihand 135">
                  <a:extLst>
                    <a:ext uri="{FF2B5EF4-FFF2-40B4-BE49-F238E27FC236}">
                      <a16:creationId xmlns:a16="http://schemas.microsoft.com/office/drawing/2014/main" id="{18DD4C8A-76AD-51AD-2703-36D247B4BCFB}"/>
                    </a:ext>
                  </a:extLst>
                </p14:cNvPr>
                <p14:cNvContentPartPr/>
                <p14:nvPr/>
              </p14:nvContentPartPr>
              <p14:xfrm>
                <a:off x="8157526" y="3466989"/>
                <a:ext cx="41400" cy="49320"/>
              </p14:xfrm>
            </p:contentPart>
          </mc:Choice>
          <mc:Fallback xmlns="">
            <p:pic>
              <p:nvPicPr>
                <p:cNvPr id="136" name="Freihand 135">
                  <a:extLst>
                    <a:ext uri="{FF2B5EF4-FFF2-40B4-BE49-F238E27FC236}">
                      <a16:creationId xmlns:a16="http://schemas.microsoft.com/office/drawing/2014/main" id="{18DD4C8A-76AD-51AD-2703-36D247B4BCFB}"/>
                    </a:ext>
                  </a:extLst>
                </p:cNvPr>
                <p:cNvPicPr/>
                <p:nvPr/>
              </p:nvPicPr>
              <p:blipFill>
                <a:blip r:embed="rId136"/>
                <a:stretch>
                  <a:fillRect/>
                </a:stretch>
              </p:blipFill>
              <p:spPr>
                <a:xfrm>
                  <a:off x="8148526" y="3457989"/>
                  <a:ext cx="59040" cy="66960"/>
                </a:xfrm>
                <a:prstGeom prst="rect">
                  <a:avLst/>
                </a:prstGeom>
              </p:spPr>
            </p:pic>
          </mc:Fallback>
        </mc:AlternateContent>
      </p:grpSp>
      <p:grpSp>
        <p:nvGrpSpPr>
          <p:cNvPr id="10" name="Gruppieren 9">
            <a:extLst>
              <a:ext uri="{FF2B5EF4-FFF2-40B4-BE49-F238E27FC236}">
                <a16:creationId xmlns:a16="http://schemas.microsoft.com/office/drawing/2014/main" id="{976C5420-4E3C-2C67-B1C4-7717C151A005}"/>
              </a:ext>
            </a:extLst>
          </p:cNvPr>
          <p:cNvGrpSpPr/>
          <p:nvPr/>
        </p:nvGrpSpPr>
        <p:grpSpPr>
          <a:xfrm>
            <a:off x="9906151" y="3493442"/>
            <a:ext cx="203400" cy="103320"/>
            <a:chOff x="9906151" y="3493442"/>
            <a:chExt cx="203400" cy="103320"/>
          </a:xfrm>
        </p:grpSpPr>
        <mc:AlternateContent xmlns:mc="http://schemas.openxmlformats.org/markup-compatibility/2006" xmlns:p14="http://schemas.microsoft.com/office/powerpoint/2010/main">
          <mc:Choice Requires="p14">
            <p:contentPart p14:bwMode="auto" r:id="rId137">
              <p14:nvContentPartPr>
                <p14:cNvPr id="3" name="Freihand 2">
                  <a:extLst>
                    <a:ext uri="{FF2B5EF4-FFF2-40B4-BE49-F238E27FC236}">
                      <a16:creationId xmlns:a16="http://schemas.microsoft.com/office/drawing/2014/main" id="{7D42222F-4BEE-9102-449E-3D04EFB43BDA}"/>
                    </a:ext>
                  </a:extLst>
                </p14:cNvPr>
                <p14:cNvContentPartPr/>
                <p14:nvPr/>
              </p14:nvContentPartPr>
              <p14:xfrm>
                <a:off x="9906151" y="3496322"/>
                <a:ext cx="60120" cy="100440"/>
              </p14:xfrm>
            </p:contentPart>
          </mc:Choice>
          <mc:Fallback xmlns="">
            <p:pic>
              <p:nvPicPr>
                <p:cNvPr id="3" name="Freihand 2">
                  <a:extLst>
                    <a:ext uri="{FF2B5EF4-FFF2-40B4-BE49-F238E27FC236}">
                      <a16:creationId xmlns:a16="http://schemas.microsoft.com/office/drawing/2014/main" id="{7D42222F-4BEE-9102-449E-3D04EFB43BDA}"/>
                    </a:ext>
                  </a:extLst>
                </p:cNvPr>
                <p:cNvPicPr/>
                <p:nvPr/>
              </p:nvPicPr>
              <p:blipFill>
                <a:blip r:embed="rId138"/>
                <a:stretch>
                  <a:fillRect/>
                </a:stretch>
              </p:blipFill>
              <p:spPr>
                <a:xfrm>
                  <a:off x="9897151" y="3487322"/>
                  <a:ext cx="77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 name="Freihand 6">
                  <a:extLst>
                    <a:ext uri="{FF2B5EF4-FFF2-40B4-BE49-F238E27FC236}">
                      <a16:creationId xmlns:a16="http://schemas.microsoft.com/office/drawing/2014/main" id="{4B718B1E-9B52-129B-F76C-5D20F5BDFB5F}"/>
                    </a:ext>
                  </a:extLst>
                </p14:cNvPr>
                <p14:cNvContentPartPr/>
                <p14:nvPr/>
              </p14:nvContentPartPr>
              <p14:xfrm>
                <a:off x="10001191" y="3505682"/>
                <a:ext cx="44280" cy="66960"/>
              </p14:xfrm>
            </p:contentPart>
          </mc:Choice>
          <mc:Fallback xmlns="">
            <p:pic>
              <p:nvPicPr>
                <p:cNvPr id="7" name="Freihand 6">
                  <a:extLst>
                    <a:ext uri="{FF2B5EF4-FFF2-40B4-BE49-F238E27FC236}">
                      <a16:creationId xmlns:a16="http://schemas.microsoft.com/office/drawing/2014/main" id="{4B718B1E-9B52-129B-F76C-5D20F5BDFB5F}"/>
                    </a:ext>
                  </a:extLst>
                </p:cNvPr>
                <p:cNvPicPr/>
                <p:nvPr/>
              </p:nvPicPr>
              <p:blipFill>
                <a:blip r:embed="rId140"/>
                <a:stretch>
                  <a:fillRect/>
                </a:stretch>
              </p:blipFill>
              <p:spPr>
                <a:xfrm>
                  <a:off x="9992191" y="3497042"/>
                  <a:ext cx="619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 name="Freihand 7">
                  <a:extLst>
                    <a:ext uri="{FF2B5EF4-FFF2-40B4-BE49-F238E27FC236}">
                      <a16:creationId xmlns:a16="http://schemas.microsoft.com/office/drawing/2014/main" id="{097EB8F0-21FE-51D2-03E6-9FF71987848C}"/>
                    </a:ext>
                  </a:extLst>
                </p14:cNvPr>
                <p14:cNvContentPartPr/>
                <p14:nvPr/>
              </p14:nvContentPartPr>
              <p14:xfrm>
                <a:off x="10068871" y="3493442"/>
                <a:ext cx="40680" cy="32760"/>
              </p14:xfrm>
            </p:contentPart>
          </mc:Choice>
          <mc:Fallback xmlns="">
            <p:pic>
              <p:nvPicPr>
                <p:cNvPr id="8" name="Freihand 7">
                  <a:extLst>
                    <a:ext uri="{FF2B5EF4-FFF2-40B4-BE49-F238E27FC236}">
                      <a16:creationId xmlns:a16="http://schemas.microsoft.com/office/drawing/2014/main" id="{097EB8F0-21FE-51D2-03E6-9FF71987848C}"/>
                    </a:ext>
                  </a:extLst>
                </p:cNvPr>
                <p:cNvPicPr/>
                <p:nvPr/>
              </p:nvPicPr>
              <p:blipFill>
                <a:blip r:embed="rId142"/>
                <a:stretch>
                  <a:fillRect/>
                </a:stretch>
              </p:blipFill>
              <p:spPr>
                <a:xfrm>
                  <a:off x="10059871" y="3484802"/>
                  <a:ext cx="58320" cy="50400"/>
                </a:xfrm>
                <a:prstGeom prst="rect">
                  <a:avLst/>
                </a:prstGeom>
              </p:spPr>
            </p:pic>
          </mc:Fallback>
        </mc:AlternateContent>
      </p:grpSp>
      <p:cxnSp>
        <p:nvCxnSpPr>
          <p:cNvPr id="11" name="Straight Connector 10">
            <a:extLst>
              <a:ext uri="{FF2B5EF4-FFF2-40B4-BE49-F238E27FC236}">
                <a16:creationId xmlns:a16="http://schemas.microsoft.com/office/drawing/2014/main" id="{622739CA-CC26-4F0A-B3A7-19085F3EDE8F}"/>
              </a:ext>
            </a:extLst>
          </p:cNvPr>
          <p:cNvCxnSpPr>
            <a:cxnSpLocks/>
          </p:cNvCxnSpPr>
          <p:nvPr/>
        </p:nvCxnSpPr>
        <p:spPr>
          <a:xfrm flipH="1" flipV="1">
            <a:off x="4590481" y="2278463"/>
            <a:ext cx="1498262" cy="1150337"/>
          </a:xfrm>
          <a:prstGeom prst="line">
            <a:avLst/>
          </a:prstGeom>
          <a:ln w="1905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1664D78-DC8F-43DD-A268-41585A32711D}"/>
              </a:ext>
            </a:extLst>
          </p:cNvPr>
          <p:cNvCxnSpPr>
            <a:cxnSpLocks/>
          </p:cNvCxnSpPr>
          <p:nvPr/>
        </p:nvCxnSpPr>
        <p:spPr>
          <a:xfrm flipV="1">
            <a:off x="4590481" y="2278463"/>
            <a:ext cx="0" cy="2057400"/>
          </a:xfrm>
          <a:prstGeom prst="line">
            <a:avLst/>
          </a:prstGeom>
          <a:ln w="1905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8A20EFA-4548-4910-865A-ED8E768B35EB}"/>
              </a:ext>
            </a:extLst>
          </p:cNvPr>
          <p:cNvCxnSpPr>
            <a:cxnSpLocks/>
          </p:cNvCxnSpPr>
          <p:nvPr/>
        </p:nvCxnSpPr>
        <p:spPr>
          <a:xfrm flipH="1">
            <a:off x="4590481" y="3428800"/>
            <a:ext cx="2981219" cy="907063"/>
          </a:xfrm>
          <a:prstGeom prst="line">
            <a:avLst/>
          </a:prstGeom>
          <a:ln w="1905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013389A-46EC-4D28-82C1-95A63265A0C1}"/>
              </a:ext>
            </a:extLst>
          </p:cNvPr>
          <p:cNvCxnSpPr>
            <a:cxnSpLocks/>
          </p:cNvCxnSpPr>
          <p:nvPr/>
        </p:nvCxnSpPr>
        <p:spPr>
          <a:xfrm>
            <a:off x="7571700" y="3428800"/>
            <a:ext cx="3734475" cy="907063"/>
          </a:xfrm>
          <a:prstGeom prst="line">
            <a:avLst/>
          </a:prstGeom>
          <a:ln w="1905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E03D30B-5DCA-4A86-894A-90DDA60D766B}"/>
              </a:ext>
            </a:extLst>
          </p:cNvPr>
          <p:cNvCxnSpPr>
            <a:cxnSpLocks/>
          </p:cNvCxnSpPr>
          <p:nvPr/>
        </p:nvCxnSpPr>
        <p:spPr>
          <a:xfrm>
            <a:off x="1504950" y="3428800"/>
            <a:ext cx="9801225" cy="907063"/>
          </a:xfrm>
          <a:prstGeom prst="line">
            <a:avLst/>
          </a:prstGeom>
          <a:ln w="19050">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784653B-A820-4D5A-83FD-7FA7A2F928A3}"/>
              </a:ext>
            </a:extLst>
          </p:cNvPr>
          <p:cNvCxnSpPr>
            <a:cxnSpLocks/>
          </p:cNvCxnSpPr>
          <p:nvPr/>
        </p:nvCxnSpPr>
        <p:spPr>
          <a:xfrm flipH="1" flipV="1">
            <a:off x="4562071" y="2229777"/>
            <a:ext cx="1498262" cy="1150337"/>
          </a:xfrm>
          <a:prstGeom prst="line">
            <a:avLst/>
          </a:prstGeom>
          <a:ln w="19050">
            <a:solidFill>
              <a:srgbClr val="72791C"/>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7861994-6DFA-43BE-969F-DE5BF18D08BF}"/>
              </a:ext>
            </a:extLst>
          </p:cNvPr>
          <p:cNvCxnSpPr>
            <a:cxnSpLocks/>
          </p:cNvCxnSpPr>
          <p:nvPr/>
        </p:nvCxnSpPr>
        <p:spPr>
          <a:xfrm flipV="1">
            <a:off x="4562071" y="2229777"/>
            <a:ext cx="0" cy="2057400"/>
          </a:xfrm>
          <a:prstGeom prst="line">
            <a:avLst/>
          </a:prstGeom>
          <a:ln w="19050">
            <a:solidFill>
              <a:srgbClr val="72791C"/>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CF0FAC2-67EE-40E0-8531-5D0184CC89C5}"/>
              </a:ext>
            </a:extLst>
          </p:cNvPr>
          <p:cNvCxnSpPr>
            <a:cxnSpLocks/>
          </p:cNvCxnSpPr>
          <p:nvPr/>
        </p:nvCxnSpPr>
        <p:spPr>
          <a:xfrm flipH="1">
            <a:off x="4562071" y="3380114"/>
            <a:ext cx="2981219" cy="907063"/>
          </a:xfrm>
          <a:prstGeom prst="line">
            <a:avLst/>
          </a:prstGeom>
          <a:ln w="19050">
            <a:solidFill>
              <a:srgbClr val="72791C"/>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13C28D-290E-4AF0-BC6F-E8E7548B83EE}"/>
              </a:ext>
            </a:extLst>
          </p:cNvPr>
          <p:cNvCxnSpPr>
            <a:cxnSpLocks/>
          </p:cNvCxnSpPr>
          <p:nvPr/>
        </p:nvCxnSpPr>
        <p:spPr>
          <a:xfrm>
            <a:off x="7543290" y="3380114"/>
            <a:ext cx="3734475" cy="907063"/>
          </a:xfrm>
          <a:prstGeom prst="line">
            <a:avLst/>
          </a:prstGeom>
          <a:ln w="19050">
            <a:solidFill>
              <a:srgbClr val="72791C"/>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FF1917-15C5-4EC5-AAF3-3B268B314362}"/>
              </a:ext>
            </a:extLst>
          </p:cNvPr>
          <p:cNvCxnSpPr>
            <a:cxnSpLocks/>
          </p:cNvCxnSpPr>
          <p:nvPr/>
        </p:nvCxnSpPr>
        <p:spPr>
          <a:xfrm>
            <a:off x="1476540" y="3380114"/>
            <a:ext cx="9801225" cy="907063"/>
          </a:xfrm>
          <a:prstGeom prst="line">
            <a:avLst/>
          </a:prstGeom>
          <a:ln w="19050">
            <a:solidFill>
              <a:srgbClr val="72791C"/>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2588C6F-EBC6-4B4B-A46B-B336FAF6FBE9}"/>
              </a:ext>
            </a:extLst>
          </p:cNvPr>
          <p:cNvCxnSpPr>
            <a:cxnSpLocks/>
          </p:cNvCxnSpPr>
          <p:nvPr/>
        </p:nvCxnSpPr>
        <p:spPr>
          <a:xfrm flipH="1" flipV="1">
            <a:off x="4666681" y="2402288"/>
            <a:ext cx="1498262" cy="1150337"/>
          </a:xfrm>
          <a:prstGeom prst="line">
            <a:avLst/>
          </a:prstGeom>
          <a:ln w="19050">
            <a:solidFill>
              <a:srgbClr val="C00000"/>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6A2FC39-2544-44A2-8FB7-BE77469ECC36}"/>
              </a:ext>
            </a:extLst>
          </p:cNvPr>
          <p:cNvCxnSpPr>
            <a:cxnSpLocks/>
          </p:cNvCxnSpPr>
          <p:nvPr/>
        </p:nvCxnSpPr>
        <p:spPr>
          <a:xfrm flipV="1">
            <a:off x="4666681" y="2402288"/>
            <a:ext cx="0" cy="2057400"/>
          </a:xfrm>
          <a:prstGeom prst="line">
            <a:avLst/>
          </a:prstGeom>
          <a:ln w="19050">
            <a:solidFill>
              <a:srgbClr val="C0000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12E3DA-FAB4-4026-BB52-8545ED13C089}"/>
              </a:ext>
            </a:extLst>
          </p:cNvPr>
          <p:cNvCxnSpPr>
            <a:cxnSpLocks/>
          </p:cNvCxnSpPr>
          <p:nvPr/>
        </p:nvCxnSpPr>
        <p:spPr>
          <a:xfrm flipH="1">
            <a:off x="4666681" y="3552625"/>
            <a:ext cx="2981219" cy="907063"/>
          </a:xfrm>
          <a:prstGeom prst="line">
            <a:avLst/>
          </a:prstGeom>
          <a:ln w="19050">
            <a:solidFill>
              <a:srgbClr val="C0000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E20A6BF-830A-4515-BF43-718F9A3F28C2}"/>
              </a:ext>
            </a:extLst>
          </p:cNvPr>
          <p:cNvCxnSpPr>
            <a:cxnSpLocks/>
          </p:cNvCxnSpPr>
          <p:nvPr/>
        </p:nvCxnSpPr>
        <p:spPr>
          <a:xfrm>
            <a:off x="7647900" y="3552625"/>
            <a:ext cx="3734475" cy="907063"/>
          </a:xfrm>
          <a:prstGeom prst="line">
            <a:avLst/>
          </a:prstGeom>
          <a:ln w="19050">
            <a:solidFill>
              <a:srgbClr val="C00000"/>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9659E67-270A-41E1-A613-AA162955F8F3}"/>
              </a:ext>
            </a:extLst>
          </p:cNvPr>
          <p:cNvCxnSpPr>
            <a:cxnSpLocks/>
          </p:cNvCxnSpPr>
          <p:nvPr/>
        </p:nvCxnSpPr>
        <p:spPr>
          <a:xfrm>
            <a:off x="1581150" y="3552625"/>
            <a:ext cx="9801225" cy="907063"/>
          </a:xfrm>
          <a:prstGeom prst="line">
            <a:avLst/>
          </a:prstGeom>
          <a:ln w="19050">
            <a:solidFill>
              <a:srgbClr val="C0000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276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elle 7">
            <a:extLst>
              <a:ext uri="{FF2B5EF4-FFF2-40B4-BE49-F238E27FC236}">
                <a16:creationId xmlns:a16="http://schemas.microsoft.com/office/drawing/2014/main" id="{6700CBA6-B97B-78BA-A36B-04E8814B1A3F}"/>
              </a:ext>
            </a:extLst>
          </p:cNvPr>
          <p:cNvGraphicFramePr>
            <a:graphicFrameLocks noGrp="1"/>
          </p:cNvGraphicFramePr>
          <p:nvPr>
            <p:extLst>
              <p:ext uri="{D42A27DB-BD31-4B8C-83A1-F6EECF244321}">
                <p14:modId xmlns:p14="http://schemas.microsoft.com/office/powerpoint/2010/main" val="603113200"/>
              </p:ext>
            </p:extLst>
          </p:nvPr>
        </p:nvGraphicFramePr>
        <p:xfrm>
          <a:off x="608267" y="1238132"/>
          <a:ext cx="10728328" cy="4997799"/>
        </p:xfrm>
        <a:graphic>
          <a:graphicData uri="http://schemas.openxmlformats.org/drawingml/2006/table">
            <a:tbl>
              <a:tblPr firstRow="1" bandRow="1">
                <a:tableStyleId>{073A0DAA-6AF3-43AB-8588-CEC1D06C72B9}</a:tableStyleId>
              </a:tblPr>
              <a:tblGrid>
                <a:gridCol w="1878501">
                  <a:extLst>
                    <a:ext uri="{9D8B030D-6E8A-4147-A177-3AD203B41FA5}">
                      <a16:colId xmlns:a16="http://schemas.microsoft.com/office/drawing/2014/main" val="961372768"/>
                    </a:ext>
                  </a:extLst>
                </a:gridCol>
                <a:gridCol w="3430955">
                  <a:extLst>
                    <a:ext uri="{9D8B030D-6E8A-4147-A177-3AD203B41FA5}">
                      <a16:colId xmlns:a16="http://schemas.microsoft.com/office/drawing/2014/main" val="3873475143"/>
                    </a:ext>
                  </a:extLst>
                </a:gridCol>
                <a:gridCol w="1422401">
                  <a:extLst>
                    <a:ext uri="{9D8B030D-6E8A-4147-A177-3AD203B41FA5}">
                      <a16:colId xmlns:a16="http://schemas.microsoft.com/office/drawing/2014/main" val="3503995602"/>
                    </a:ext>
                  </a:extLst>
                </a:gridCol>
                <a:gridCol w="1279444">
                  <a:extLst>
                    <a:ext uri="{9D8B030D-6E8A-4147-A177-3AD203B41FA5}">
                      <a16:colId xmlns:a16="http://schemas.microsoft.com/office/drawing/2014/main" val="2917418190"/>
                    </a:ext>
                  </a:extLst>
                </a:gridCol>
                <a:gridCol w="2717027">
                  <a:extLst>
                    <a:ext uri="{9D8B030D-6E8A-4147-A177-3AD203B41FA5}">
                      <a16:colId xmlns:a16="http://schemas.microsoft.com/office/drawing/2014/main" val="3414909656"/>
                    </a:ext>
                  </a:extLst>
                </a:gridCol>
              </a:tblGrid>
              <a:tr h="7897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3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chemeClr val="tx1"/>
                          </a:solidFill>
                        </a:rPr>
                        <a:t>Test </a:t>
                      </a:r>
                      <a:r>
                        <a:rPr lang="de-DE" b="1" dirty="0" err="1">
                          <a:solidFill>
                            <a:schemeClr val="tx1"/>
                          </a:solidFill>
                        </a:rPr>
                        <a:t>conditions</a:t>
                      </a:r>
                      <a:r>
                        <a:rPr lang="de-DE"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en-GB" sz="1300" dirty="0"/>
                    </a:p>
                    <a:p>
                      <a:r>
                        <a:rPr lang="en-GB" dirty="0">
                          <a:solidFill>
                            <a:schemeClr val="tx1"/>
                          </a:solidFill>
                        </a:rPr>
                        <a:t>Used 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38293850"/>
                  </a:ext>
                </a:extLst>
              </a:tr>
              <a:tr h="1513366">
                <a:tc>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Reality (Baseline)</a:t>
                      </a:r>
                    </a:p>
                    <a:p>
                      <a:pPr algn="l"/>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Headset</a:t>
                      </a:r>
                      <a:endParaRPr lang="en-GB" dirty="0"/>
                    </a:p>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Headset</a:t>
                      </a:r>
                      <a:endParaRPr lang="en-GB" dirty="0"/>
                    </a:p>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708"/>
                  </a:ext>
                </a:extLst>
              </a:tr>
              <a:tr h="1307869">
                <a:tc>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Reality with </a:t>
                      </a:r>
                      <a:r>
                        <a:rPr lang="de-CH" dirty="0" err="1"/>
                        <a:t>restricted</a:t>
                      </a:r>
                      <a:r>
                        <a:rPr lang="de-CH" dirty="0"/>
                        <a:t> </a:t>
                      </a:r>
                      <a:r>
                        <a:rPr lang="de-CH" dirty="0" err="1"/>
                        <a:t>FoV</a:t>
                      </a:r>
                      <a:endParaRPr lang="de-CH"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p>
                      <a:endParaRPr lang="en-GB" sz="400" dirty="0"/>
                    </a:p>
                    <a:p>
                      <a:r>
                        <a:rPr lang="en-GB" dirty="0" err="1"/>
                        <a:t>FoV</a:t>
                      </a:r>
                      <a:r>
                        <a:rPr lang="en-GB" dirty="0"/>
                        <a:t> Restriction - &amp;</a:t>
                      </a:r>
                    </a:p>
                    <a:p>
                      <a:r>
                        <a:rPr lang="en-GB" dirty="0" err="1"/>
                        <a:t>Vive</a:t>
                      </a:r>
                      <a:r>
                        <a:rPr lang="en-GB" dirty="0"/>
                        <a:t> Tracker Headset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p>
                      <a:endParaRPr lang="en-GB" sz="400" dirty="0"/>
                    </a:p>
                    <a:p>
                      <a:r>
                        <a:rPr lang="en-GB" dirty="0" err="1"/>
                        <a:t>FoV</a:t>
                      </a:r>
                      <a:r>
                        <a:rPr lang="en-GB" dirty="0"/>
                        <a:t> Restriction &amp;</a:t>
                      </a:r>
                    </a:p>
                    <a:p>
                      <a:r>
                        <a:rPr lang="en-GB" dirty="0" err="1"/>
                        <a:t>Vive</a:t>
                      </a:r>
                      <a:r>
                        <a:rPr lang="en-GB" dirty="0"/>
                        <a:t> Tracker Headset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398495"/>
                  </a:ext>
                </a:extLst>
              </a:tr>
              <a:tr h="1330037">
                <a:tc>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de-CH" dirty="0"/>
                    </a:p>
                    <a:p>
                      <a:pPr algn="l"/>
                      <a:endParaRPr lang="de-CH" sz="1300" dirty="0"/>
                    </a:p>
                    <a:p>
                      <a:pPr algn="l"/>
                      <a:r>
                        <a:rPr lang="de-CH" dirty="0"/>
                        <a:t>VR with </a:t>
                      </a:r>
                      <a:r>
                        <a:rPr lang="de-CH" dirty="0" err="1"/>
                        <a:t>restricted</a:t>
                      </a:r>
                      <a:r>
                        <a:rPr lang="de-CH" dirty="0"/>
                        <a:t> </a:t>
                      </a:r>
                      <a:r>
                        <a:rPr lang="de-CH" dirty="0" err="1"/>
                        <a:t>FoV</a:t>
                      </a:r>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indent="0" algn="l">
                        <a:buNone/>
                      </a:pPr>
                      <a:endParaRPr lang="de-CH" dirty="0"/>
                    </a:p>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tc>
                <a:tc>
                  <a:txBody>
                    <a:bodyPr/>
                    <a:lstStyle/>
                    <a:p>
                      <a:pPr marL="0" indent="0" algn="l">
                        <a:buNone/>
                      </a:pPr>
                      <a:endParaRPr lang="de-CH" dirty="0"/>
                    </a:p>
                    <a:p>
                      <a:pPr marL="0" indent="0" algn="l">
                        <a:buNone/>
                      </a:pPr>
                      <a:endParaRPr lang="de-CH" sz="1300" dirty="0"/>
                    </a:p>
                    <a:p>
                      <a:pPr marL="0" indent="0" algn="l">
                        <a:buNone/>
                      </a:pPr>
                      <a:r>
                        <a:rPr lang="de-CH" dirty="0"/>
                        <a:t>VIVE Pro HMD</a:t>
                      </a:r>
                    </a:p>
                    <a:p>
                      <a:endParaRPr lang="en-GB" dirty="0"/>
                    </a:p>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19618"/>
                  </a:ext>
                </a:extLst>
              </a:tr>
            </a:tbl>
          </a:graphicData>
        </a:graphic>
      </p:graphicFrame>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36</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err="1"/>
              <a:t>Proposed</a:t>
            </a:r>
            <a:r>
              <a:rPr lang="de-DE" b="1" dirty="0"/>
              <a:t> User Study</a:t>
            </a:r>
            <a:br>
              <a:rPr lang="de-DE" dirty="0"/>
            </a:br>
            <a:r>
              <a:rPr lang="de-DE" sz="1000" dirty="0"/>
              <a:t> </a:t>
            </a:r>
            <a:br>
              <a:rPr lang="de-DE" dirty="0"/>
            </a:br>
            <a:r>
              <a:rPr lang="de-DE" dirty="0" err="1"/>
              <a:t>Study</a:t>
            </a:r>
            <a:r>
              <a:rPr lang="de-DE" dirty="0"/>
              <a:t> </a:t>
            </a:r>
            <a:r>
              <a:rPr lang="de-CH" dirty="0"/>
              <a:t>Design</a:t>
            </a:r>
            <a:endParaRPr lang="en-GB" dirty="0"/>
          </a:p>
        </p:txBody>
      </p:sp>
      <p:grpSp>
        <p:nvGrpSpPr>
          <p:cNvPr id="12" name="Gruppieren 11">
            <a:extLst>
              <a:ext uri="{FF2B5EF4-FFF2-40B4-BE49-F238E27FC236}">
                <a16:creationId xmlns:a16="http://schemas.microsoft.com/office/drawing/2014/main" id="{99BD60F9-7C11-C61D-7AB0-B49A82945191}"/>
              </a:ext>
            </a:extLst>
          </p:cNvPr>
          <p:cNvGrpSpPr/>
          <p:nvPr/>
        </p:nvGrpSpPr>
        <p:grpSpPr>
          <a:xfrm>
            <a:off x="890864" y="3580839"/>
            <a:ext cx="1404339" cy="1215769"/>
            <a:chOff x="5653541" y="4082685"/>
            <a:chExt cx="1404339" cy="1215769"/>
          </a:xfrm>
        </p:grpSpPr>
        <p:pic>
          <p:nvPicPr>
            <p:cNvPr id="13" name="Grafik 12">
              <a:extLst>
                <a:ext uri="{FF2B5EF4-FFF2-40B4-BE49-F238E27FC236}">
                  <a16:creationId xmlns:a16="http://schemas.microsoft.com/office/drawing/2014/main" id="{53D2FC90-9478-36AA-7FC6-D76C84B5A96B}"/>
                </a:ext>
              </a:extLst>
            </p:cNvPr>
            <p:cNvPicPr>
              <a:picLocks noChangeAspect="1"/>
            </p:cNvPicPr>
            <p:nvPr/>
          </p:nvPicPr>
          <p:blipFill>
            <a:blip r:embed="rId2"/>
            <a:stretch>
              <a:fillRect/>
            </a:stretch>
          </p:blipFill>
          <p:spPr>
            <a:xfrm>
              <a:off x="5653541" y="4537847"/>
              <a:ext cx="476250" cy="476250"/>
            </a:xfrm>
            <a:prstGeom prst="rect">
              <a:avLst/>
            </a:prstGeom>
          </p:spPr>
        </p:pic>
        <p:sp>
          <p:nvSpPr>
            <p:cNvPr id="14" name="Bogen 13">
              <a:extLst>
                <a:ext uri="{FF2B5EF4-FFF2-40B4-BE49-F238E27FC236}">
                  <a16:creationId xmlns:a16="http://schemas.microsoft.com/office/drawing/2014/main" id="{50060CBB-C938-D129-C2F9-C500FAFCECF8}"/>
                </a:ext>
              </a:extLst>
            </p:cNvPr>
            <p:cNvSpPr/>
            <p:nvPr/>
          </p:nvSpPr>
          <p:spPr>
            <a:xfrm>
              <a:off x="6194734" y="4082685"/>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38E63B50-9702-F56D-DA3E-1FB0422669C4}"/>
                </a:ext>
              </a:extLst>
            </p:cNvPr>
            <p:cNvCxnSpPr>
              <a:cxnSpLocks/>
              <a:stCxn id="14" idx="0"/>
            </p:cNvCxnSpPr>
            <p:nvPr/>
          </p:nvCxnSpPr>
          <p:spPr>
            <a:xfrm flipH="1">
              <a:off x="6093796" y="4305023"/>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3CFF211A-4732-9098-89B1-1741FCBF9095}"/>
                </a:ext>
              </a:extLst>
            </p:cNvPr>
            <p:cNvCxnSpPr>
              <a:cxnSpLocks/>
              <a:stCxn id="14" idx="2"/>
              <a:endCxn id="13" idx="3"/>
            </p:cNvCxnSpPr>
            <p:nvPr/>
          </p:nvCxnSpPr>
          <p:spPr>
            <a:xfrm flipH="1" flipV="1">
              <a:off x="6129791" y="4775972"/>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8" name="Gruppieren 7">
            <a:extLst>
              <a:ext uri="{FF2B5EF4-FFF2-40B4-BE49-F238E27FC236}">
                <a16:creationId xmlns:a16="http://schemas.microsoft.com/office/drawing/2014/main" id="{5363E388-675E-7DAF-3850-19BE83806B28}"/>
              </a:ext>
            </a:extLst>
          </p:cNvPr>
          <p:cNvGrpSpPr/>
          <p:nvPr/>
        </p:nvGrpSpPr>
        <p:grpSpPr>
          <a:xfrm>
            <a:off x="890864" y="2218060"/>
            <a:ext cx="1249363" cy="1215769"/>
            <a:chOff x="8323528" y="4198965"/>
            <a:chExt cx="1249363" cy="1215769"/>
          </a:xfrm>
        </p:grpSpPr>
        <p:pic>
          <p:nvPicPr>
            <p:cNvPr id="10" name="Grafik 9">
              <a:extLst>
                <a:ext uri="{FF2B5EF4-FFF2-40B4-BE49-F238E27FC236}">
                  <a16:creationId xmlns:a16="http://schemas.microsoft.com/office/drawing/2014/main" id="{35F9C1BA-E869-B293-F922-FA0B00187290}"/>
                </a:ext>
              </a:extLst>
            </p:cNvPr>
            <p:cNvPicPr>
              <a:picLocks noChangeAspect="1"/>
            </p:cNvPicPr>
            <p:nvPr/>
          </p:nvPicPr>
          <p:blipFill>
            <a:blip r:embed="rId2"/>
            <a:stretch>
              <a:fillRect/>
            </a:stretch>
          </p:blipFill>
          <p:spPr>
            <a:xfrm>
              <a:off x="8323528" y="4660477"/>
              <a:ext cx="476250" cy="476250"/>
            </a:xfrm>
            <a:prstGeom prst="rect">
              <a:avLst/>
            </a:prstGeom>
          </p:spPr>
        </p:pic>
        <p:sp>
          <p:nvSpPr>
            <p:cNvPr id="11" name="Bogen 10">
              <a:extLst>
                <a:ext uri="{FF2B5EF4-FFF2-40B4-BE49-F238E27FC236}">
                  <a16:creationId xmlns:a16="http://schemas.microsoft.com/office/drawing/2014/main" id="{3A45598B-58DB-DB49-2977-A7B4B09914C1}"/>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7" name="Gerader Verbinder 26">
              <a:extLst>
                <a:ext uri="{FF2B5EF4-FFF2-40B4-BE49-F238E27FC236}">
                  <a16:creationId xmlns:a16="http://schemas.microsoft.com/office/drawing/2014/main" id="{1795908A-24FB-31DA-00E2-A0C16A75CBB0}"/>
                </a:ext>
              </a:extLst>
            </p:cNvPr>
            <p:cNvCxnSpPr>
              <a:cxnSpLocks/>
              <a:stCxn id="11" idx="0"/>
            </p:cNvCxnSpPr>
            <p:nvPr/>
          </p:nvCxnSpPr>
          <p:spPr>
            <a:xfrm flipH="1">
              <a:off x="8763783" y="4232183"/>
              <a:ext cx="570469" cy="5194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5D6D215A-DDEA-4F64-C213-D07ECC08A8E2}"/>
                </a:ext>
              </a:extLst>
            </p:cNvPr>
            <p:cNvCxnSpPr>
              <a:cxnSpLocks/>
              <a:stCxn id="11" idx="2"/>
              <a:endCxn id="10"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CAA10A2B-1131-4844-BF6D-A843176FD9BE}"/>
              </a:ext>
            </a:extLst>
          </p:cNvPr>
          <p:cNvGrpSpPr/>
          <p:nvPr/>
        </p:nvGrpSpPr>
        <p:grpSpPr>
          <a:xfrm>
            <a:off x="903640" y="4812028"/>
            <a:ext cx="1391563" cy="1215769"/>
            <a:chOff x="903640" y="4812028"/>
            <a:chExt cx="1391563" cy="1215769"/>
          </a:xfrm>
        </p:grpSpPr>
        <p:grpSp>
          <p:nvGrpSpPr>
            <p:cNvPr id="22" name="Group 21">
              <a:extLst>
                <a:ext uri="{FF2B5EF4-FFF2-40B4-BE49-F238E27FC236}">
                  <a16:creationId xmlns:a16="http://schemas.microsoft.com/office/drawing/2014/main" id="{6F5F4CDD-29E0-4F97-8B73-7AD4AA3980A4}"/>
                </a:ext>
              </a:extLst>
            </p:cNvPr>
            <p:cNvGrpSpPr/>
            <p:nvPr/>
          </p:nvGrpSpPr>
          <p:grpSpPr>
            <a:xfrm>
              <a:off x="903640" y="5270846"/>
              <a:ext cx="476250" cy="476250"/>
              <a:chOff x="10494165" y="4705696"/>
              <a:chExt cx="476250" cy="476250"/>
            </a:xfrm>
          </p:grpSpPr>
          <p:pic>
            <p:nvPicPr>
              <p:cNvPr id="23" name="Grafik 9">
                <a:extLst>
                  <a:ext uri="{FF2B5EF4-FFF2-40B4-BE49-F238E27FC236}">
                    <a16:creationId xmlns:a16="http://schemas.microsoft.com/office/drawing/2014/main" id="{24D8787D-5170-49CA-AEF1-8323A0F4D868}"/>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24" name="Freeform: Shape 23">
                <a:extLst>
                  <a:ext uri="{FF2B5EF4-FFF2-40B4-BE49-F238E27FC236}">
                    <a16:creationId xmlns:a16="http://schemas.microsoft.com/office/drawing/2014/main" id="{0BEC180F-A160-4638-AE6F-AB903E7A01E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5" name="Straight Connector 24">
                <a:extLst>
                  <a:ext uri="{FF2B5EF4-FFF2-40B4-BE49-F238E27FC236}">
                    <a16:creationId xmlns:a16="http://schemas.microsoft.com/office/drawing/2014/main" id="{52223066-EE16-4AD3-A9C1-6836F6B81F4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B9F5667-ABFD-4532-9576-38F4713D9CA8}"/>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A2703FE-EEEC-4399-8497-3D43299FD94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420D6BD8-4FB9-4683-B069-5FB1AE7A6A3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Bogen 13">
              <a:extLst>
                <a:ext uri="{FF2B5EF4-FFF2-40B4-BE49-F238E27FC236}">
                  <a16:creationId xmlns:a16="http://schemas.microsoft.com/office/drawing/2014/main" id="{6C4E0056-BFB7-487C-9299-B476C0505173}"/>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5" name="Gerader Verbinder 14">
              <a:extLst>
                <a:ext uri="{FF2B5EF4-FFF2-40B4-BE49-F238E27FC236}">
                  <a16:creationId xmlns:a16="http://schemas.microsoft.com/office/drawing/2014/main" id="{23D7EFA9-B549-4BC7-96EB-B1B262A5AEA5}"/>
                </a:ext>
              </a:extLst>
            </p:cNvPr>
            <p:cNvCxnSpPr>
              <a:cxnSpLocks/>
              <a:stCxn id="34"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Gerader Verbinder 15">
              <a:extLst>
                <a:ext uri="{FF2B5EF4-FFF2-40B4-BE49-F238E27FC236}">
                  <a16:creationId xmlns:a16="http://schemas.microsoft.com/office/drawing/2014/main" id="{D2417764-B711-4C73-9658-C8B0A7626AF8}"/>
                </a:ext>
              </a:extLst>
            </p:cNvPr>
            <p:cNvCxnSpPr>
              <a:cxnSpLocks/>
              <a:stCxn id="34"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pic>
        <p:nvPicPr>
          <p:cNvPr id="19" name="Bildplatzhalter 12">
            <a:extLst>
              <a:ext uri="{FF2B5EF4-FFF2-40B4-BE49-F238E27FC236}">
                <a16:creationId xmlns:a16="http://schemas.microsoft.com/office/drawing/2014/main" id="{3D43819A-A660-ABA2-19C0-D9FF3BFE5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514" y="5034365"/>
            <a:ext cx="2372882" cy="918009"/>
          </a:xfrm>
          <a:prstGeom prst="rect">
            <a:avLst/>
          </a:prstGeom>
        </p:spPr>
      </p:pic>
      <p:pic>
        <p:nvPicPr>
          <p:cNvPr id="21" name="Grafik 20">
            <a:extLst>
              <a:ext uri="{FF2B5EF4-FFF2-40B4-BE49-F238E27FC236}">
                <a16:creationId xmlns:a16="http://schemas.microsoft.com/office/drawing/2014/main" id="{B3B42B18-F184-F2CB-EC40-FE1564A0DA8F}"/>
              </a:ext>
            </a:extLst>
          </p:cNvPr>
          <p:cNvPicPr>
            <a:picLocks noChangeAspect="1"/>
          </p:cNvPicPr>
          <p:nvPr/>
        </p:nvPicPr>
        <p:blipFill>
          <a:blip r:embed="rId4"/>
          <a:stretch>
            <a:fillRect/>
          </a:stretch>
        </p:blipFill>
        <p:spPr>
          <a:xfrm>
            <a:off x="6023251" y="2323735"/>
            <a:ext cx="875255" cy="818700"/>
          </a:xfrm>
          <a:prstGeom prst="rect">
            <a:avLst/>
          </a:prstGeom>
        </p:spPr>
      </p:pic>
      <p:pic>
        <p:nvPicPr>
          <p:cNvPr id="31" name="Grafik 30">
            <a:extLst>
              <a:ext uri="{FF2B5EF4-FFF2-40B4-BE49-F238E27FC236}">
                <a16:creationId xmlns:a16="http://schemas.microsoft.com/office/drawing/2014/main" id="{CC2D38F9-CAFA-C38F-ADE1-9756D4D2B92E}"/>
              </a:ext>
            </a:extLst>
          </p:cNvPr>
          <p:cNvPicPr>
            <a:picLocks noChangeAspect="1"/>
          </p:cNvPicPr>
          <p:nvPr/>
        </p:nvPicPr>
        <p:blipFill>
          <a:blip r:embed="rId4"/>
          <a:stretch>
            <a:fillRect/>
          </a:stretch>
        </p:blipFill>
        <p:spPr>
          <a:xfrm>
            <a:off x="6023251" y="3803177"/>
            <a:ext cx="875255" cy="818700"/>
          </a:xfrm>
          <a:prstGeom prst="rect">
            <a:avLst/>
          </a:prstGeom>
        </p:spPr>
      </p:pic>
      <p:grpSp>
        <p:nvGrpSpPr>
          <p:cNvPr id="46" name="Group 30">
            <a:extLst>
              <a:ext uri="{FF2B5EF4-FFF2-40B4-BE49-F238E27FC236}">
                <a16:creationId xmlns:a16="http://schemas.microsoft.com/office/drawing/2014/main" id="{6776DA51-909A-C8F2-1892-13D6F19AA135}"/>
              </a:ext>
            </a:extLst>
          </p:cNvPr>
          <p:cNvGrpSpPr/>
          <p:nvPr/>
        </p:nvGrpSpPr>
        <p:grpSpPr>
          <a:xfrm>
            <a:off x="10626681" y="5276385"/>
            <a:ext cx="476250" cy="476250"/>
            <a:chOff x="10494165" y="4705696"/>
            <a:chExt cx="476250" cy="476250"/>
          </a:xfrm>
        </p:grpSpPr>
        <p:pic>
          <p:nvPicPr>
            <p:cNvPr id="47" name="Grafik 9">
              <a:extLst>
                <a:ext uri="{FF2B5EF4-FFF2-40B4-BE49-F238E27FC236}">
                  <a16:creationId xmlns:a16="http://schemas.microsoft.com/office/drawing/2014/main" id="{A65DE0FA-F55A-2ABD-ABC5-1953334C4D02}"/>
                </a:ext>
              </a:extLst>
            </p:cNvPr>
            <p:cNvPicPr>
              <a:picLocks noChangeAspect="1"/>
            </p:cNvPicPr>
            <p:nvPr/>
          </p:nvPicPr>
          <p:blipFill>
            <a:blip r:embed="rId2"/>
            <a:stretch>
              <a:fillRect/>
            </a:stretch>
          </p:blipFill>
          <p:spPr>
            <a:xfrm>
              <a:off x="10494165" y="4705696"/>
              <a:ext cx="476250" cy="476250"/>
            </a:xfrm>
            <a:prstGeom prst="rect">
              <a:avLst/>
            </a:prstGeom>
          </p:spPr>
        </p:pic>
        <p:sp>
          <p:nvSpPr>
            <p:cNvPr id="48" name="Freeform: Shape 32">
              <a:extLst>
                <a:ext uri="{FF2B5EF4-FFF2-40B4-BE49-F238E27FC236}">
                  <a16:creationId xmlns:a16="http://schemas.microsoft.com/office/drawing/2014/main" id="{1F7FE72B-AB4B-B0F2-0868-DAA6A4E82BC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9" name="Straight Connector 33">
              <a:extLst>
                <a:ext uri="{FF2B5EF4-FFF2-40B4-BE49-F238E27FC236}">
                  <a16:creationId xmlns:a16="http://schemas.microsoft.com/office/drawing/2014/main" id="{410B775E-1F6C-0BD8-E099-93984BD6C80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34">
              <a:extLst>
                <a:ext uri="{FF2B5EF4-FFF2-40B4-BE49-F238E27FC236}">
                  <a16:creationId xmlns:a16="http://schemas.microsoft.com/office/drawing/2014/main" id="{DC321FB7-BC9A-CEFD-D721-A0903BF8951C}"/>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Oval 35">
              <a:extLst>
                <a:ext uri="{FF2B5EF4-FFF2-40B4-BE49-F238E27FC236}">
                  <a16:creationId xmlns:a16="http://schemas.microsoft.com/office/drawing/2014/main" id="{E3C86162-DAF5-FCA3-A24B-0F5B5534B41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36">
              <a:extLst>
                <a:ext uri="{FF2B5EF4-FFF2-40B4-BE49-F238E27FC236}">
                  <a16:creationId xmlns:a16="http://schemas.microsoft.com/office/drawing/2014/main" id="{465F4751-6071-0F5E-33E7-F3CC26B7CFBF}"/>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4" name="Gruppieren 93">
            <a:extLst>
              <a:ext uri="{FF2B5EF4-FFF2-40B4-BE49-F238E27FC236}">
                <a16:creationId xmlns:a16="http://schemas.microsoft.com/office/drawing/2014/main" id="{EAD9FB5D-5FDC-4734-C394-04DC47F6401A}"/>
              </a:ext>
            </a:extLst>
          </p:cNvPr>
          <p:cNvGrpSpPr/>
          <p:nvPr/>
        </p:nvGrpSpPr>
        <p:grpSpPr>
          <a:xfrm>
            <a:off x="10626681" y="2577393"/>
            <a:ext cx="476250" cy="578795"/>
            <a:chOff x="10384631" y="2577393"/>
            <a:chExt cx="476250" cy="578795"/>
          </a:xfrm>
        </p:grpSpPr>
        <p:pic>
          <p:nvPicPr>
            <p:cNvPr id="32" name="Grafik 31">
              <a:extLst>
                <a:ext uri="{FF2B5EF4-FFF2-40B4-BE49-F238E27FC236}">
                  <a16:creationId xmlns:a16="http://schemas.microsoft.com/office/drawing/2014/main" id="{06B76679-EC8C-6387-F9E9-B0BD8BB34A56}"/>
                </a:ext>
              </a:extLst>
            </p:cNvPr>
            <p:cNvPicPr>
              <a:picLocks noChangeAspect="1"/>
            </p:cNvPicPr>
            <p:nvPr/>
          </p:nvPicPr>
          <p:blipFill>
            <a:blip r:embed="rId2"/>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FD155B61-E735-5A55-66AE-C9542298710D}"/>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7" name="Gerader Verbinder 56">
              <a:extLst>
                <a:ext uri="{FF2B5EF4-FFF2-40B4-BE49-F238E27FC236}">
                  <a16:creationId xmlns:a16="http://schemas.microsoft.com/office/drawing/2014/main" id="{EA83F9D2-4476-FAA5-7487-1FF7C5ABF592}"/>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58">
              <a:extLst>
                <a:ext uri="{FF2B5EF4-FFF2-40B4-BE49-F238E27FC236}">
                  <a16:creationId xmlns:a16="http://schemas.microsoft.com/office/drawing/2014/main" id="{05043CE1-0E3C-507E-2EFA-FA9FB0F2FB72}"/>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61">
              <a:extLst>
                <a:ext uri="{FF2B5EF4-FFF2-40B4-BE49-F238E27FC236}">
                  <a16:creationId xmlns:a16="http://schemas.microsoft.com/office/drawing/2014/main" id="{A1E7F909-0F00-F036-A8FC-721EFCA386B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6">
              <a:extLst>
                <a:ext uri="{FF2B5EF4-FFF2-40B4-BE49-F238E27FC236}">
                  <a16:creationId xmlns:a16="http://schemas.microsoft.com/office/drawing/2014/main" id="{0E0A6B39-4535-E4B2-64AE-DFE8674BC59A}"/>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D8DBF67-B37B-62F6-0473-851CF89C11C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6" name="Gruppieren 95">
            <a:extLst>
              <a:ext uri="{FF2B5EF4-FFF2-40B4-BE49-F238E27FC236}">
                <a16:creationId xmlns:a16="http://schemas.microsoft.com/office/drawing/2014/main" id="{86373954-224C-7BA7-8E02-767BF6E1D155}"/>
              </a:ext>
            </a:extLst>
          </p:cNvPr>
          <p:cNvGrpSpPr/>
          <p:nvPr/>
        </p:nvGrpSpPr>
        <p:grpSpPr>
          <a:xfrm>
            <a:off x="10626681" y="3941056"/>
            <a:ext cx="526363" cy="571194"/>
            <a:chOff x="10384631" y="3941056"/>
            <a:chExt cx="526363" cy="571194"/>
          </a:xfrm>
        </p:grpSpPr>
        <p:pic>
          <p:nvPicPr>
            <p:cNvPr id="44" name="Grafik 43">
              <a:extLst>
                <a:ext uri="{FF2B5EF4-FFF2-40B4-BE49-F238E27FC236}">
                  <a16:creationId xmlns:a16="http://schemas.microsoft.com/office/drawing/2014/main" id="{17B02238-FBF1-720F-C5C7-237CF48604E2}"/>
                </a:ext>
              </a:extLst>
            </p:cNvPr>
            <p:cNvPicPr>
              <a:picLocks noChangeAspect="1"/>
            </p:cNvPicPr>
            <p:nvPr/>
          </p:nvPicPr>
          <p:blipFill>
            <a:blip r:embed="rId2"/>
            <a:stretch>
              <a:fillRect/>
            </a:stretch>
          </p:blipFill>
          <p:spPr>
            <a:xfrm>
              <a:off x="10384631" y="4036000"/>
              <a:ext cx="476250" cy="476250"/>
            </a:xfrm>
            <a:prstGeom prst="rect">
              <a:avLst/>
            </a:prstGeom>
          </p:spPr>
        </p:pic>
        <p:grpSp>
          <p:nvGrpSpPr>
            <p:cNvPr id="95" name="Gruppieren 94">
              <a:extLst>
                <a:ext uri="{FF2B5EF4-FFF2-40B4-BE49-F238E27FC236}">
                  <a16:creationId xmlns:a16="http://schemas.microsoft.com/office/drawing/2014/main" id="{20AF5D07-1273-CC52-2805-AF7C0CC86B31}"/>
                </a:ext>
              </a:extLst>
            </p:cNvPr>
            <p:cNvGrpSpPr/>
            <p:nvPr/>
          </p:nvGrpSpPr>
          <p:grpSpPr>
            <a:xfrm>
              <a:off x="10421226" y="3941056"/>
              <a:ext cx="489768" cy="262557"/>
              <a:chOff x="10421226" y="3941056"/>
              <a:chExt cx="489768" cy="262557"/>
            </a:xfrm>
          </p:grpSpPr>
          <p:sp>
            <p:nvSpPr>
              <p:cNvPr id="53" name="Freihandform: Form 52">
                <a:extLst>
                  <a:ext uri="{FF2B5EF4-FFF2-40B4-BE49-F238E27FC236}">
                    <a16:creationId xmlns:a16="http://schemas.microsoft.com/office/drawing/2014/main" id="{D64DE87A-0687-CB5D-C386-BD691BEE21D2}"/>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2" name="Gerader Verbinder 71">
                <a:extLst>
                  <a:ext uri="{FF2B5EF4-FFF2-40B4-BE49-F238E27FC236}">
                    <a16:creationId xmlns:a16="http://schemas.microsoft.com/office/drawing/2014/main" id="{C8BE3CFA-6D1E-8822-BDB4-F16EC68352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Gerader Verbinder 72">
                <a:extLst>
                  <a:ext uri="{FF2B5EF4-FFF2-40B4-BE49-F238E27FC236}">
                    <a16:creationId xmlns:a16="http://schemas.microsoft.com/office/drawing/2014/main" id="{3DF2DF2F-D0E6-D935-19BE-A8E63C92E576}"/>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Gerader Verbinder 73">
                <a:extLst>
                  <a:ext uri="{FF2B5EF4-FFF2-40B4-BE49-F238E27FC236}">
                    <a16:creationId xmlns:a16="http://schemas.microsoft.com/office/drawing/2014/main" id="{01576ED4-1927-DA46-15B5-F7402E30D4ED}"/>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40A469A4-31BC-A274-9F30-B25BA61554D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85F2A40E-13FC-840F-FF89-98B233A2E70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92" name="Freihandform: Form 91">
                <a:extLst>
                  <a:ext uri="{FF2B5EF4-FFF2-40B4-BE49-F238E27FC236}">
                    <a16:creationId xmlns:a16="http://schemas.microsoft.com/office/drawing/2014/main" id="{BF2BA0B0-498A-D5B4-0741-AB1D792E954E}"/>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Ellipse 92">
                <a:extLst>
                  <a:ext uri="{FF2B5EF4-FFF2-40B4-BE49-F238E27FC236}">
                    <a16:creationId xmlns:a16="http://schemas.microsoft.com/office/drawing/2014/main" id="{B6513A2E-3F93-DF30-F718-84460688D39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258089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2A71FBB-3009-40AD-979B-DB4E5F59289E}"/>
              </a:ext>
            </a:extLst>
          </p:cNvPr>
          <p:cNvSpPr>
            <a:spLocks noGrp="1"/>
          </p:cNvSpPr>
          <p:nvPr>
            <p:ph idx="1"/>
          </p:nvPr>
        </p:nvSpPr>
        <p:spPr/>
        <p:txBody>
          <a:bodyPr/>
          <a:lstStyle/>
          <a:p>
            <a:r>
              <a:rPr lang="de-DE" dirty="0"/>
              <a:t>Nicolas Triebold</a:t>
            </a:r>
          </a:p>
          <a:p>
            <a:endParaRPr lang="de-DE" dirty="0"/>
          </a:p>
          <a:p>
            <a:r>
              <a:rPr lang="de-DE" dirty="0"/>
              <a:t>beat.muster@abcd.ethz.ch</a:t>
            </a:r>
          </a:p>
          <a:p>
            <a:endParaRPr lang="de-DE" dirty="0"/>
          </a:p>
          <a:p>
            <a:r>
              <a:rPr lang="de-DE" dirty="0"/>
              <a:t>ETH </a:t>
            </a:r>
            <a:r>
              <a:rPr lang="de-DE" dirty="0" err="1"/>
              <a:t>Zurich</a:t>
            </a:r>
            <a:endParaRPr lang="de-DE" dirty="0"/>
          </a:p>
          <a:p>
            <a:r>
              <a:rPr lang="de-DE" dirty="0"/>
              <a:t>Organisational </a:t>
            </a:r>
            <a:r>
              <a:rPr lang="de-DE" dirty="0" err="1"/>
              <a:t>unit</a:t>
            </a:r>
            <a:endParaRPr lang="de-DE" dirty="0"/>
          </a:p>
          <a:p>
            <a:r>
              <a:rPr lang="de-DE" dirty="0"/>
              <a:t>Building </a:t>
            </a:r>
            <a:r>
              <a:rPr lang="de-DE" dirty="0" err="1"/>
              <a:t>Room</a:t>
            </a:r>
            <a:endParaRPr lang="de-DE" dirty="0"/>
          </a:p>
          <a:p>
            <a:r>
              <a:rPr lang="de-DE" dirty="0"/>
              <a:t>Street House </a:t>
            </a:r>
            <a:r>
              <a:rPr lang="de-DE" dirty="0" err="1"/>
              <a:t>number</a:t>
            </a:r>
            <a:endParaRPr lang="de-DE" dirty="0"/>
          </a:p>
          <a:p>
            <a:r>
              <a:rPr lang="de-DE" dirty="0"/>
              <a:t>0000 Town, Country</a:t>
            </a:r>
          </a:p>
          <a:p>
            <a:endParaRPr lang="de-DE" dirty="0"/>
          </a:p>
          <a:p>
            <a:r>
              <a:rPr lang="de-DE" dirty="0"/>
              <a:t>www.abcd.ethz.ch</a:t>
            </a:r>
            <a:endParaRPr lang="de-CH" dirty="0"/>
          </a:p>
        </p:txBody>
      </p:sp>
      <p:sp>
        <p:nvSpPr>
          <p:cNvPr id="2" name="Bildplatzhalter 1">
            <a:extLst>
              <a:ext uri="{FF2B5EF4-FFF2-40B4-BE49-F238E27FC236}">
                <a16:creationId xmlns:a16="http://schemas.microsoft.com/office/drawing/2014/main" id="{A7932926-A987-44F4-A8A1-AB55FBE1FD4B}"/>
              </a:ext>
            </a:extLst>
          </p:cNvPr>
          <p:cNvSpPr>
            <a:spLocks noGrp="1"/>
          </p:cNvSpPr>
          <p:nvPr>
            <p:ph type="pic" sz="quarter" idx="12"/>
          </p:nvPr>
        </p:nvSpPr>
        <p:spPr/>
      </p:sp>
    </p:spTree>
    <p:extLst>
      <p:ext uri="{BB962C8B-B14F-4D97-AF65-F5344CB8AC3E}">
        <p14:creationId xmlns:p14="http://schemas.microsoft.com/office/powerpoint/2010/main" val="1284261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DC67D2E-7487-43A9-B734-0DEEE96D6BCF}"/>
              </a:ext>
            </a:extLst>
          </p:cNvPr>
          <p:cNvSpPr>
            <a:spLocks noGrp="1"/>
          </p:cNvSpPr>
          <p:nvPr>
            <p:ph idx="1"/>
          </p:nvPr>
        </p:nvSpPr>
        <p:spPr/>
        <p:txBody>
          <a:bodyPr/>
          <a:lstStyle/>
          <a:p>
            <a:pPr marL="0" indent="0">
              <a:buNone/>
            </a:pPr>
            <a:r>
              <a:rPr lang="de-CH" b="1" dirty="0"/>
              <a:t>A </a:t>
            </a:r>
            <a:r>
              <a:rPr lang="de-CH" b="1" dirty="0" err="1"/>
              <a:t>Combination</a:t>
            </a:r>
            <a:r>
              <a:rPr lang="de-CH" b="1" dirty="0"/>
              <a:t> </a:t>
            </a:r>
            <a:r>
              <a:rPr lang="de-CH" b="1" dirty="0" err="1"/>
              <a:t>of</a:t>
            </a:r>
            <a:r>
              <a:rPr lang="de-CH" b="1" dirty="0"/>
              <a:t> Image </a:t>
            </a:r>
            <a:r>
              <a:rPr lang="de-CH" b="1" dirty="0" err="1"/>
              <a:t>and</a:t>
            </a:r>
            <a:r>
              <a:rPr lang="de-CH" b="1" dirty="0"/>
              <a:t> Text</a:t>
            </a:r>
          </a:p>
          <a:p>
            <a:pPr marL="0" indent="0">
              <a:buNone/>
            </a:pPr>
            <a:r>
              <a:rPr lang="de-CH" dirty="0" err="1"/>
              <a:t>Running</a:t>
            </a:r>
            <a:r>
              <a:rPr lang="de-CH" dirty="0"/>
              <a:t> </a:t>
            </a:r>
            <a:r>
              <a:rPr lang="de-CH" dirty="0" err="1"/>
              <a:t>text</a:t>
            </a:r>
            <a:r>
              <a:rPr lang="de-CH" dirty="0"/>
              <a:t>. </a:t>
            </a:r>
            <a:r>
              <a:rPr lang="de-CH" dirty="0" err="1"/>
              <a:t>Lorem</a:t>
            </a:r>
            <a:r>
              <a:rPr lang="de-CH" dirty="0"/>
              <a:t> </a:t>
            </a:r>
            <a:r>
              <a:rPr lang="de-CH" dirty="0" err="1"/>
              <a:t>ipsum</a:t>
            </a:r>
            <a:r>
              <a:rPr lang="de-CH" dirty="0"/>
              <a:t> </a:t>
            </a:r>
            <a:r>
              <a:rPr lang="de-CH" dirty="0" err="1"/>
              <a:t>dolor</a:t>
            </a:r>
            <a:r>
              <a:rPr lang="de-CH" dirty="0"/>
              <a:t> </a:t>
            </a:r>
            <a:r>
              <a:rPr lang="de-CH" dirty="0" err="1"/>
              <a:t>sit</a:t>
            </a:r>
            <a:r>
              <a:rPr lang="de-CH" dirty="0"/>
              <a:t> </a:t>
            </a:r>
            <a:r>
              <a:rPr lang="de-CH" dirty="0" err="1"/>
              <a:t>amet</a:t>
            </a:r>
            <a:r>
              <a:rPr lang="de-CH" dirty="0"/>
              <a:t>, </a:t>
            </a:r>
            <a:r>
              <a:rPr lang="de-CH" dirty="0" err="1"/>
              <a:t>consectetur</a:t>
            </a:r>
            <a:r>
              <a:rPr lang="de-CH" dirty="0"/>
              <a:t> </a:t>
            </a:r>
            <a:r>
              <a:rPr lang="de-CH" dirty="0" err="1"/>
              <a:t>adipiscing</a:t>
            </a:r>
            <a:r>
              <a:rPr lang="de-CH" dirty="0"/>
              <a:t> </a:t>
            </a:r>
            <a:r>
              <a:rPr lang="de-CH" dirty="0" err="1"/>
              <a:t>elit</a:t>
            </a:r>
            <a:r>
              <a:rPr lang="de-CH" dirty="0"/>
              <a:t>, sed do </a:t>
            </a:r>
            <a:r>
              <a:rPr lang="de-CH" dirty="0" err="1"/>
              <a:t>eiusmod</a:t>
            </a:r>
            <a:r>
              <a:rPr lang="de-CH" dirty="0"/>
              <a:t> </a:t>
            </a:r>
            <a:r>
              <a:rPr lang="de-CH" dirty="0" err="1"/>
              <a:t>tempor</a:t>
            </a:r>
            <a:r>
              <a:rPr lang="de-CH" dirty="0"/>
              <a:t> </a:t>
            </a:r>
            <a:r>
              <a:rPr lang="de-CH" dirty="0" err="1"/>
              <a:t>incididunt</a:t>
            </a:r>
            <a:r>
              <a:rPr lang="de-CH" dirty="0"/>
              <a:t> </a:t>
            </a:r>
            <a:r>
              <a:rPr lang="de-CH" dirty="0" err="1"/>
              <a:t>ut</a:t>
            </a:r>
            <a:r>
              <a:rPr lang="de-CH" dirty="0"/>
              <a:t> </a:t>
            </a:r>
            <a:r>
              <a:rPr lang="de-CH" dirty="0" err="1"/>
              <a:t>labore</a:t>
            </a:r>
            <a:r>
              <a:rPr lang="de-CH" dirty="0"/>
              <a:t> et </a:t>
            </a:r>
            <a:r>
              <a:rPr lang="de-CH" dirty="0" err="1"/>
              <a:t>dolore</a:t>
            </a:r>
            <a:r>
              <a:rPr lang="de-CH" dirty="0"/>
              <a:t> magna </a:t>
            </a:r>
            <a:r>
              <a:rPr lang="de-CH" dirty="0" err="1"/>
              <a:t>aliqua</a:t>
            </a:r>
            <a:r>
              <a:rPr lang="de-CH" dirty="0"/>
              <a:t>. </a:t>
            </a:r>
            <a:r>
              <a:rPr lang="de-CH" dirty="0" err="1"/>
              <a:t>Ut</a:t>
            </a:r>
            <a:r>
              <a:rPr lang="de-CH" dirty="0"/>
              <a:t> </a:t>
            </a:r>
            <a:r>
              <a:rPr lang="de-CH" dirty="0" err="1"/>
              <a:t>enim</a:t>
            </a:r>
            <a:r>
              <a:rPr lang="de-CH" dirty="0"/>
              <a:t> ad minim </a:t>
            </a:r>
            <a:r>
              <a:rPr lang="de-CH" dirty="0" err="1"/>
              <a:t>veniam</a:t>
            </a:r>
            <a:r>
              <a:rPr lang="de-CH" dirty="0"/>
              <a:t>, </a:t>
            </a:r>
            <a:r>
              <a:rPr lang="de-CH" dirty="0" err="1"/>
              <a:t>quis</a:t>
            </a:r>
            <a:r>
              <a:rPr lang="de-CH" dirty="0"/>
              <a:t> </a:t>
            </a:r>
            <a:r>
              <a:rPr lang="de-CH" dirty="0" err="1"/>
              <a:t>nostrud</a:t>
            </a:r>
            <a:r>
              <a:rPr lang="de-CH" dirty="0"/>
              <a:t> </a:t>
            </a:r>
            <a:r>
              <a:rPr lang="de-CH" dirty="0" err="1"/>
              <a:t>exercitation</a:t>
            </a:r>
            <a:endParaRPr lang="de-CH" dirty="0"/>
          </a:p>
        </p:txBody>
      </p:sp>
      <p:sp>
        <p:nvSpPr>
          <p:cNvPr id="5" name="Fußzeilenplatzhalter 4">
            <a:extLst>
              <a:ext uri="{FF2B5EF4-FFF2-40B4-BE49-F238E27FC236}">
                <a16:creationId xmlns:a16="http://schemas.microsoft.com/office/drawing/2014/main" id="{29BED435-3CF3-4C2B-B76E-D293C75E3564}"/>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pic>
        <p:nvPicPr>
          <p:cNvPr id="27" name="Bildplatzhalter 26">
            <a:extLst>
              <a:ext uri="{FF2B5EF4-FFF2-40B4-BE49-F238E27FC236}">
                <a16:creationId xmlns:a16="http://schemas.microsoft.com/office/drawing/2014/main" id="{43ED9C4A-9DF2-40BA-831C-963F88C39E5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63634" y="1412875"/>
            <a:ext cx="2756408" cy="2484000"/>
          </a:xfrm>
        </p:spPr>
      </p:pic>
      <p:pic>
        <p:nvPicPr>
          <p:cNvPr id="23" name="Bildplatzhalter 22">
            <a:extLst>
              <a:ext uri="{FF2B5EF4-FFF2-40B4-BE49-F238E27FC236}">
                <a16:creationId xmlns:a16="http://schemas.microsoft.com/office/drawing/2014/main" id="{1928DBF4-6834-46AD-8176-8523F4E3E0F4}"/>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853999" y="1414800"/>
            <a:ext cx="2484000" cy="2484000"/>
          </a:xfrm>
        </p:spPr>
      </p:pic>
      <p:pic>
        <p:nvPicPr>
          <p:cNvPr id="25" name="Bildplatzhalter 24">
            <a:extLst>
              <a:ext uri="{FF2B5EF4-FFF2-40B4-BE49-F238E27FC236}">
                <a16:creationId xmlns:a16="http://schemas.microsoft.com/office/drawing/2014/main" id="{91999250-CA9F-48D7-8A50-D3D4BC00F9B8}"/>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tretch>
            <a:fillRect/>
          </a:stretch>
        </p:blipFill>
        <p:spPr>
          <a:xfrm>
            <a:off x="8505849" y="1414800"/>
            <a:ext cx="2488625" cy="2484000"/>
          </a:xfrm>
        </p:spPr>
      </p:pic>
      <p:sp>
        <p:nvSpPr>
          <p:cNvPr id="4" name="Datumsplatzhalter 3">
            <a:extLst>
              <a:ext uri="{FF2B5EF4-FFF2-40B4-BE49-F238E27FC236}">
                <a16:creationId xmlns:a16="http://schemas.microsoft.com/office/drawing/2014/main" id="{1EDD72CB-F104-4DE7-8E0E-740091A208E7}"/>
              </a:ext>
            </a:extLst>
          </p:cNvPr>
          <p:cNvSpPr>
            <a:spLocks noGrp="1"/>
          </p:cNvSpPr>
          <p:nvPr>
            <p:ph type="dt" sz="half" idx="10"/>
          </p:nvPr>
        </p:nvSpPr>
        <p:spPr/>
        <p:txBody>
          <a:bodyPr/>
          <a:lstStyle/>
          <a:p>
            <a:fld id="{4E4737AF-A198-4585-B747-515DE9E88392}"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985790D-0071-457D-86B5-CFCB0B92A18F}"/>
              </a:ext>
            </a:extLst>
          </p:cNvPr>
          <p:cNvSpPr>
            <a:spLocks noGrp="1"/>
          </p:cNvSpPr>
          <p:nvPr>
            <p:ph type="sldNum" sz="quarter" idx="12"/>
          </p:nvPr>
        </p:nvSpPr>
        <p:spPr/>
        <p:txBody>
          <a:bodyPr/>
          <a:lstStyle/>
          <a:p>
            <a:fld id="{5ACA52AF-F19D-405C-AD5F-7D94B96A5CC3}" type="slidenum">
              <a:rPr lang="de-CH" noProof="0" smtClean="0"/>
              <a:t>38</a:t>
            </a:fld>
            <a:endParaRPr lang="de-CH" noProof="0"/>
          </a:p>
        </p:txBody>
      </p:sp>
      <p:sp>
        <p:nvSpPr>
          <p:cNvPr id="12" name="Titel 1">
            <a:extLst>
              <a:ext uri="{FF2B5EF4-FFF2-40B4-BE49-F238E27FC236}">
                <a16:creationId xmlns:a16="http://schemas.microsoft.com/office/drawing/2014/main" id="{9BAC9053-41CC-4EBA-A730-58DD0D8E7C63}"/>
              </a:ext>
            </a:extLst>
          </p:cNvPr>
          <p:cNvSpPr>
            <a:spLocks noGrp="1"/>
          </p:cNvSpPr>
          <p:nvPr>
            <p:ph type="title"/>
          </p:nvPr>
        </p:nvSpPr>
        <p:spPr/>
        <p:txBody>
          <a:bodyPr/>
          <a:lstStyle/>
          <a:p>
            <a:r>
              <a:rPr lang="de-DE" dirty="0"/>
              <a:t>The Slide Title </a:t>
            </a:r>
            <a:r>
              <a:rPr lang="de-DE" dirty="0" err="1"/>
              <a:t>goes</a:t>
            </a:r>
            <a:r>
              <a:rPr lang="de-DE" dirty="0"/>
              <a:t> </a:t>
            </a:r>
            <a:r>
              <a:rPr lang="de-DE" dirty="0" err="1"/>
              <a:t>here</a:t>
            </a:r>
            <a:r>
              <a:rPr lang="de-DE" dirty="0"/>
              <a:t>,</a:t>
            </a:r>
            <a:br>
              <a:rPr lang="de-DE" dirty="0"/>
            </a:br>
            <a:r>
              <a:rPr lang="de-DE" dirty="0" err="1"/>
              <a:t>Two</a:t>
            </a:r>
            <a:r>
              <a:rPr lang="de-DE" dirty="0"/>
              <a:t> Lines </a:t>
            </a:r>
            <a:r>
              <a:rPr lang="de-DE" dirty="0" err="1"/>
              <a:t>is</a:t>
            </a:r>
            <a:r>
              <a:rPr lang="de-DE" dirty="0"/>
              <a:t> </a:t>
            </a:r>
            <a:r>
              <a:rPr lang="de-DE" dirty="0" err="1"/>
              <a:t>Possible</a:t>
            </a:r>
            <a:endParaRPr lang="de-CH" dirty="0"/>
          </a:p>
        </p:txBody>
      </p:sp>
    </p:spTree>
    <p:extLst>
      <p:ext uri="{BB962C8B-B14F-4D97-AF65-F5344CB8AC3E}">
        <p14:creationId xmlns:p14="http://schemas.microsoft.com/office/powerpoint/2010/main" val="1032210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7DD576-086D-4B8E-8EA7-96DBD842881D}"/>
              </a:ext>
            </a:extLst>
          </p:cNvPr>
          <p:cNvSpPr>
            <a:spLocks noGrp="1"/>
          </p:cNvSpPr>
          <p:nvPr>
            <p:ph type="title"/>
          </p:nvPr>
        </p:nvSpPr>
        <p:spPr/>
        <p:txBody>
          <a:bodyPr/>
          <a:lstStyle/>
          <a:p>
            <a:r>
              <a:rPr lang="de-DE" b="1" dirty="0" err="1"/>
              <a:t>Proposed</a:t>
            </a:r>
            <a:r>
              <a:rPr lang="de-DE" b="1" dirty="0"/>
              <a:t> User Study: </a:t>
            </a:r>
            <a:br>
              <a:rPr lang="de-DE" dirty="0"/>
            </a:br>
            <a:r>
              <a:rPr lang="de-DE" sz="1000" dirty="0"/>
              <a:t> </a:t>
            </a:r>
            <a:br>
              <a:rPr lang="de-DE" dirty="0"/>
            </a:br>
            <a:r>
              <a:rPr lang="de-DE" dirty="0"/>
              <a:t>Test </a:t>
            </a:r>
            <a:r>
              <a:rPr lang="de-DE" dirty="0" err="1"/>
              <a:t>chamber</a:t>
            </a:r>
            <a:r>
              <a:rPr lang="de-DE" dirty="0"/>
              <a:t> design</a:t>
            </a:r>
            <a:endParaRPr lang="de-CH" dirty="0"/>
          </a:p>
        </p:txBody>
      </p:sp>
      <p:sp>
        <p:nvSpPr>
          <p:cNvPr id="3" name="Inhaltsplatzhalter 2">
            <a:extLst>
              <a:ext uri="{FF2B5EF4-FFF2-40B4-BE49-F238E27FC236}">
                <a16:creationId xmlns:a16="http://schemas.microsoft.com/office/drawing/2014/main" id="{D432D83E-24ED-4BAB-928B-65865CDB074E}"/>
              </a:ext>
            </a:extLst>
          </p:cNvPr>
          <p:cNvSpPr>
            <a:spLocks noGrp="1"/>
          </p:cNvSpPr>
          <p:nvPr>
            <p:ph idx="1"/>
          </p:nvPr>
        </p:nvSpPr>
        <p:spPr/>
        <p:txBody>
          <a:bodyPr/>
          <a:lstStyle/>
          <a:p>
            <a:pPr marL="0" indent="0">
              <a:buNone/>
            </a:pPr>
            <a:r>
              <a:rPr lang="de-CH" b="1" dirty="0"/>
              <a:t>A </a:t>
            </a:r>
            <a:r>
              <a:rPr lang="de-CH" b="1" dirty="0" err="1"/>
              <a:t>Combination</a:t>
            </a:r>
            <a:r>
              <a:rPr lang="de-CH" b="1" dirty="0"/>
              <a:t> </a:t>
            </a:r>
            <a:r>
              <a:rPr lang="de-CH" b="1" dirty="0" err="1"/>
              <a:t>of</a:t>
            </a:r>
            <a:r>
              <a:rPr lang="de-CH" b="1" dirty="0"/>
              <a:t> Image </a:t>
            </a:r>
            <a:r>
              <a:rPr lang="de-CH" b="1" dirty="0" err="1"/>
              <a:t>and</a:t>
            </a:r>
            <a:r>
              <a:rPr lang="de-CH" b="1" dirty="0"/>
              <a:t> Text</a:t>
            </a:r>
          </a:p>
          <a:p>
            <a:pPr marL="0" indent="0">
              <a:buNone/>
            </a:pPr>
            <a:r>
              <a:rPr lang="de-CH" dirty="0"/>
              <a:t>Due to </a:t>
            </a:r>
            <a:r>
              <a:rPr lang="de-CH" dirty="0" err="1"/>
              <a:t>the</a:t>
            </a:r>
            <a:r>
              <a:rPr lang="de-CH" dirty="0"/>
              <a:t> </a:t>
            </a:r>
            <a:r>
              <a:rPr lang="de-CH" dirty="0" err="1"/>
              <a:t>current</a:t>
            </a:r>
            <a:r>
              <a:rPr lang="de-CH" dirty="0"/>
              <a:t> </a:t>
            </a:r>
            <a:r>
              <a:rPr lang="de-CH" dirty="0" err="1"/>
              <a:t>test</a:t>
            </a:r>
            <a:r>
              <a:rPr lang="de-CH" dirty="0"/>
              <a:t> </a:t>
            </a:r>
            <a:r>
              <a:rPr lang="de-CH" dirty="0" err="1"/>
              <a:t>chamber</a:t>
            </a:r>
            <a:r>
              <a:rPr lang="de-CH" dirty="0"/>
              <a:t> </a:t>
            </a:r>
            <a:r>
              <a:rPr lang="de-CH" dirty="0" err="1"/>
              <a:t>format</a:t>
            </a:r>
            <a:r>
              <a:rPr lang="de-CH" dirty="0"/>
              <a:t> and ist </a:t>
            </a:r>
            <a:r>
              <a:rPr lang="de-CH" dirty="0" err="1"/>
              <a:t>limitation</a:t>
            </a:r>
            <a:r>
              <a:rPr lang="de-CH" dirty="0"/>
              <a:t>, </a:t>
            </a:r>
            <a:r>
              <a:rPr lang="de-CH" dirty="0" err="1"/>
              <a:t>we</a:t>
            </a:r>
            <a:r>
              <a:rPr lang="de-CH" dirty="0"/>
              <a:t> will </a:t>
            </a:r>
            <a:r>
              <a:rPr lang="de-CH" dirty="0" err="1"/>
              <a:t>use</a:t>
            </a:r>
            <a:r>
              <a:rPr lang="de-CH" dirty="0"/>
              <a:t> XYZ </a:t>
            </a:r>
            <a:r>
              <a:rPr lang="de-CH" dirty="0" err="1"/>
              <a:t>sourced</a:t>
            </a:r>
            <a:r>
              <a:rPr lang="de-CH" dirty="0"/>
              <a:t> from ETH to </a:t>
            </a:r>
            <a:r>
              <a:rPr lang="de-CH" dirty="0" err="1"/>
              <a:t>create</a:t>
            </a:r>
            <a:r>
              <a:rPr lang="de-CH" dirty="0"/>
              <a:t> an </a:t>
            </a:r>
            <a:r>
              <a:rPr lang="de-CH" dirty="0" err="1"/>
              <a:t>artificial</a:t>
            </a:r>
            <a:r>
              <a:rPr lang="de-CH" dirty="0"/>
              <a:t> </a:t>
            </a:r>
            <a:r>
              <a:rPr lang="de-CH" dirty="0" err="1"/>
              <a:t>square</a:t>
            </a:r>
            <a:r>
              <a:rPr lang="de-CH" dirty="0"/>
              <a:t> </a:t>
            </a:r>
            <a:r>
              <a:rPr lang="de-CH" dirty="0" err="1"/>
              <a:t>room</a:t>
            </a:r>
            <a:r>
              <a:rPr lang="de-CH" dirty="0"/>
              <a:t> in </a:t>
            </a:r>
            <a:r>
              <a:rPr lang="de-CH" dirty="0" err="1"/>
              <a:t>the</a:t>
            </a:r>
            <a:r>
              <a:rPr lang="de-CH" dirty="0"/>
              <a:t> CLA A </a:t>
            </a:r>
            <a:r>
              <a:rPr lang="de-CH" dirty="0" err="1"/>
              <a:t>floor</a:t>
            </a:r>
            <a:r>
              <a:rPr lang="de-CH" dirty="0"/>
              <a:t>.</a:t>
            </a:r>
          </a:p>
        </p:txBody>
      </p:sp>
      <p:sp>
        <p:nvSpPr>
          <p:cNvPr id="5" name="Fußzeilenplatzhalter 4">
            <a:extLst>
              <a:ext uri="{FF2B5EF4-FFF2-40B4-BE49-F238E27FC236}">
                <a16:creationId xmlns:a16="http://schemas.microsoft.com/office/drawing/2014/main" id="{361F9BBF-6392-4D0B-BC48-EA50450A25D5}"/>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15" name="Inhaltsplatzhalter 14">
            <a:extLst>
              <a:ext uri="{FF2B5EF4-FFF2-40B4-BE49-F238E27FC236}">
                <a16:creationId xmlns:a16="http://schemas.microsoft.com/office/drawing/2014/main" id="{FCF71FFE-CA66-4F13-988C-CC5FD6C24A3A}"/>
              </a:ext>
            </a:extLst>
          </p:cNvPr>
          <p:cNvSpPr>
            <a:spLocks noGrp="1"/>
          </p:cNvSpPr>
          <p:nvPr>
            <p:ph idx="15"/>
          </p:nvPr>
        </p:nvSpPr>
        <p:spPr/>
        <p:txBody>
          <a:bodyPr/>
          <a:lstStyle/>
          <a:p>
            <a:r>
              <a:rPr lang="de-CH" dirty="0"/>
              <a:t>The </a:t>
            </a:r>
            <a:r>
              <a:rPr lang="de-CH" dirty="0" err="1"/>
              <a:t>plakatständer</a:t>
            </a:r>
            <a:r>
              <a:rPr lang="de-CH" dirty="0"/>
              <a:t> </a:t>
            </a:r>
            <a:r>
              <a:rPr lang="de-CH" dirty="0" err="1"/>
              <a:t>are</a:t>
            </a:r>
            <a:r>
              <a:rPr lang="de-CH" dirty="0"/>
              <a:t> </a:t>
            </a:r>
            <a:r>
              <a:rPr lang="de-CH" dirty="0" err="1"/>
              <a:t>temporary</a:t>
            </a:r>
            <a:r>
              <a:rPr lang="de-CH" dirty="0"/>
              <a:t> and </a:t>
            </a:r>
            <a:r>
              <a:rPr lang="de-CH" dirty="0" err="1"/>
              <a:t>can</a:t>
            </a:r>
            <a:r>
              <a:rPr lang="de-CH" dirty="0"/>
              <a:t> </a:t>
            </a:r>
            <a:r>
              <a:rPr lang="de-CH" dirty="0" err="1"/>
              <a:t>be</a:t>
            </a:r>
            <a:r>
              <a:rPr lang="de-CH" dirty="0"/>
              <a:t> </a:t>
            </a:r>
            <a:r>
              <a:rPr lang="de-CH" dirty="0" err="1"/>
              <a:t>removed</a:t>
            </a:r>
            <a:r>
              <a:rPr lang="de-CH" dirty="0"/>
              <a:t> after </a:t>
            </a:r>
            <a:r>
              <a:rPr lang="de-CH" dirty="0" err="1"/>
              <a:t>each</a:t>
            </a:r>
            <a:r>
              <a:rPr lang="de-CH" dirty="0"/>
              <a:t> </a:t>
            </a:r>
            <a:r>
              <a:rPr lang="de-CH" dirty="0" err="1"/>
              <a:t>user</a:t>
            </a:r>
            <a:r>
              <a:rPr lang="de-CH" dirty="0"/>
              <a:t> </a:t>
            </a:r>
            <a:r>
              <a:rPr lang="de-CH" dirty="0" err="1"/>
              <a:t>test</a:t>
            </a:r>
            <a:r>
              <a:rPr lang="de-CH" dirty="0"/>
              <a:t>.</a:t>
            </a:r>
          </a:p>
        </p:txBody>
      </p:sp>
      <p:pic>
        <p:nvPicPr>
          <p:cNvPr id="25" name="Bildplatzhalter 24">
            <a:extLst>
              <a:ext uri="{FF2B5EF4-FFF2-40B4-BE49-F238E27FC236}">
                <a16:creationId xmlns:a16="http://schemas.microsoft.com/office/drawing/2014/main" id="{CD3BE92B-899D-4B9F-8994-5D652B37B07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31838" y="1583886"/>
            <a:ext cx="5256000" cy="3077977"/>
          </a:xfrm>
        </p:spPr>
      </p:pic>
      <p:sp>
        <p:nvSpPr>
          <p:cNvPr id="4" name="Datumsplatzhalter 3">
            <a:extLst>
              <a:ext uri="{FF2B5EF4-FFF2-40B4-BE49-F238E27FC236}">
                <a16:creationId xmlns:a16="http://schemas.microsoft.com/office/drawing/2014/main" id="{4C113A63-4145-4707-821A-FA76EE3B17E3}"/>
              </a:ext>
            </a:extLst>
          </p:cNvPr>
          <p:cNvSpPr>
            <a:spLocks noGrp="1"/>
          </p:cNvSpPr>
          <p:nvPr>
            <p:ph type="dt" sz="half" idx="10"/>
          </p:nvPr>
        </p:nvSpPr>
        <p:spPr/>
        <p:txBody>
          <a:bodyPr/>
          <a:lstStyle/>
          <a:p>
            <a:fld id="{18F62335-5BD6-411E-9DB6-E2862C300285}"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C6B5D301-0255-4560-B6D4-207099C6C812}"/>
              </a:ext>
            </a:extLst>
          </p:cNvPr>
          <p:cNvSpPr>
            <a:spLocks noGrp="1"/>
          </p:cNvSpPr>
          <p:nvPr>
            <p:ph type="sldNum" sz="quarter" idx="12"/>
          </p:nvPr>
        </p:nvSpPr>
        <p:spPr/>
        <p:txBody>
          <a:bodyPr/>
          <a:lstStyle/>
          <a:p>
            <a:fld id="{5ACA52AF-F19D-405C-AD5F-7D94B96A5CC3}" type="slidenum">
              <a:rPr lang="de-CH" noProof="0" smtClean="0"/>
              <a:t>39</a:t>
            </a:fld>
            <a:endParaRPr lang="de-CH" noProof="0"/>
          </a:p>
        </p:txBody>
      </p:sp>
      <p:grpSp>
        <p:nvGrpSpPr>
          <p:cNvPr id="24" name="Gruppieren 23">
            <a:extLst>
              <a:ext uri="{FF2B5EF4-FFF2-40B4-BE49-F238E27FC236}">
                <a16:creationId xmlns:a16="http://schemas.microsoft.com/office/drawing/2014/main" id="{BDBB9E12-BAC3-949C-F487-58A7627776EC}"/>
              </a:ext>
            </a:extLst>
          </p:cNvPr>
          <p:cNvGrpSpPr>
            <a:grpSpLocks noChangeAspect="1"/>
          </p:cNvGrpSpPr>
          <p:nvPr/>
        </p:nvGrpSpPr>
        <p:grpSpPr>
          <a:xfrm>
            <a:off x="6527163" y="622036"/>
            <a:ext cx="4859905" cy="4137816"/>
            <a:chOff x="5347905" y="983984"/>
            <a:chExt cx="4859905" cy="4137816"/>
          </a:xfrm>
        </p:grpSpPr>
        <p:pic>
          <p:nvPicPr>
            <p:cNvPr id="16" name="Grafik 15">
              <a:extLst>
                <a:ext uri="{FF2B5EF4-FFF2-40B4-BE49-F238E27FC236}">
                  <a16:creationId xmlns:a16="http://schemas.microsoft.com/office/drawing/2014/main" id="{288EA14D-FBE0-A771-18DA-E70462AB2731}"/>
                </a:ext>
              </a:extLst>
            </p:cNvPr>
            <p:cNvPicPr>
              <a:picLocks noChangeAspect="1"/>
            </p:cNvPicPr>
            <p:nvPr/>
          </p:nvPicPr>
          <p:blipFill>
            <a:blip r:embed="rId3"/>
            <a:stretch>
              <a:fillRect/>
            </a:stretch>
          </p:blipFill>
          <p:spPr>
            <a:xfrm>
              <a:off x="5758119" y="1098620"/>
              <a:ext cx="3922249" cy="4013200"/>
            </a:xfrm>
            <a:prstGeom prst="rect">
              <a:avLst/>
            </a:prstGeom>
          </p:spPr>
        </p:pic>
        <p:grpSp>
          <p:nvGrpSpPr>
            <p:cNvPr id="23" name="Gruppieren 22">
              <a:extLst>
                <a:ext uri="{FF2B5EF4-FFF2-40B4-BE49-F238E27FC236}">
                  <a16:creationId xmlns:a16="http://schemas.microsoft.com/office/drawing/2014/main" id="{2912776C-A5E4-EDBB-6758-69979A2D9968}"/>
                </a:ext>
              </a:extLst>
            </p:cNvPr>
            <p:cNvGrpSpPr/>
            <p:nvPr/>
          </p:nvGrpSpPr>
          <p:grpSpPr>
            <a:xfrm>
              <a:off x="5347905" y="983984"/>
              <a:ext cx="4859905" cy="4137816"/>
              <a:chOff x="5347905" y="983984"/>
              <a:chExt cx="4859905" cy="4137816"/>
            </a:xfrm>
          </p:grpSpPr>
          <p:sp>
            <p:nvSpPr>
              <p:cNvPr id="9" name="Rechteck 8">
                <a:extLst>
                  <a:ext uri="{FF2B5EF4-FFF2-40B4-BE49-F238E27FC236}">
                    <a16:creationId xmlns:a16="http://schemas.microsoft.com/office/drawing/2014/main" id="{AC13EBFB-85F8-0CA9-0D56-46662BD35016}"/>
                  </a:ext>
                </a:extLst>
              </p:cNvPr>
              <p:cNvSpPr/>
              <p:nvPr/>
            </p:nvSpPr>
            <p:spPr>
              <a:xfrm>
                <a:off x="8403447" y="1607789"/>
                <a:ext cx="1541400" cy="278439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0" name="Rechteck 9">
                <a:extLst>
                  <a:ext uri="{FF2B5EF4-FFF2-40B4-BE49-F238E27FC236}">
                    <a16:creationId xmlns:a16="http://schemas.microsoft.com/office/drawing/2014/main" id="{B69E731D-F22E-772F-7293-9AA842C25E5A}"/>
                  </a:ext>
                </a:extLst>
              </p:cNvPr>
              <p:cNvSpPr/>
              <p:nvPr/>
            </p:nvSpPr>
            <p:spPr>
              <a:xfrm>
                <a:off x="5683348" y="2742362"/>
                <a:ext cx="1254978" cy="16467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1" name="Rechteck 10">
                <a:extLst>
                  <a:ext uri="{FF2B5EF4-FFF2-40B4-BE49-F238E27FC236}">
                    <a16:creationId xmlns:a16="http://schemas.microsoft.com/office/drawing/2014/main" id="{36E63813-A312-77B8-AC7E-DE9C35363CDC}"/>
                  </a:ext>
                </a:extLst>
              </p:cNvPr>
              <p:cNvSpPr/>
              <p:nvPr/>
            </p:nvSpPr>
            <p:spPr>
              <a:xfrm rot="5400000">
                <a:off x="7924954" y="2838944"/>
                <a:ext cx="93779" cy="447193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2" name="Rechteck 11">
                <a:extLst>
                  <a:ext uri="{FF2B5EF4-FFF2-40B4-BE49-F238E27FC236}">
                    <a16:creationId xmlns:a16="http://schemas.microsoft.com/office/drawing/2014/main" id="{02E7121F-D6B1-2ED6-D9CE-DCDCBBEE4232}"/>
                  </a:ext>
                </a:extLst>
              </p:cNvPr>
              <p:cNvSpPr/>
              <p:nvPr/>
            </p:nvSpPr>
            <p:spPr>
              <a:xfrm rot="5400000">
                <a:off x="7474105" y="3267009"/>
                <a:ext cx="468283" cy="52231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3" name="Rechteck 12">
                <a:extLst>
                  <a:ext uri="{FF2B5EF4-FFF2-40B4-BE49-F238E27FC236}">
                    <a16:creationId xmlns:a16="http://schemas.microsoft.com/office/drawing/2014/main" id="{A68B8666-75A1-D93B-742E-B07EB4ABEA27}"/>
                  </a:ext>
                </a:extLst>
              </p:cNvPr>
              <p:cNvSpPr/>
              <p:nvPr/>
            </p:nvSpPr>
            <p:spPr>
              <a:xfrm rot="5400000">
                <a:off x="7245416" y="2145602"/>
                <a:ext cx="468283" cy="21438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19" name="Rechteck 18">
                <a:extLst>
                  <a:ext uri="{FF2B5EF4-FFF2-40B4-BE49-F238E27FC236}">
                    <a16:creationId xmlns:a16="http://schemas.microsoft.com/office/drawing/2014/main" id="{035CEFE2-D39D-7BDA-983D-6A5E2BA3E9C0}"/>
                  </a:ext>
                </a:extLst>
              </p:cNvPr>
              <p:cNvSpPr/>
              <p:nvPr/>
            </p:nvSpPr>
            <p:spPr>
              <a:xfrm rot="5400000">
                <a:off x="8245383" y="2752853"/>
                <a:ext cx="468283" cy="21438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0" name="Rechteck 19">
                <a:extLst>
                  <a:ext uri="{FF2B5EF4-FFF2-40B4-BE49-F238E27FC236}">
                    <a16:creationId xmlns:a16="http://schemas.microsoft.com/office/drawing/2014/main" id="{2412151F-E1AD-0825-D9AA-048710A3692B}"/>
                  </a:ext>
                </a:extLst>
              </p:cNvPr>
              <p:cNvSpPr/>
              <p:nvPr/>
            </p:nvSpPr>
            <p:spPr>
              <a:xfrm>
                <a:off x="5347905" y="1060991"/>
                <a:ext cx="1254978" cy="75162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1" name="Rechteck 20">
                <a:extLst>
                  <a:ext uri="{FF2B5EF4-FFF2-40B4-BE49-F238E27FC236}">
                    <a16:creationId xmlns:a16="http://schemas.microsoft.com/office/drawing/2014/main" id="{875638B2-8092-B33E-9F87-D25FB1AA3899}"/>
                  </a:ext>
                </a:extLst>
              </p:cNvPr>
              <p:cNvSpPr/>
              <p:nvPr/>
            </p:nvSpPr>
            <p:spPr>
              <a:xfrm>
                <a:off x="5368539" y="1356630"/>
                <a:ext cx="1101271" cy="164761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sp>
            <p:nvSpPr>
              <p:cNvPr id="22" name="Rechteck 21">
                <a:extLst>
                  <a:ext uri="{FF2B5EF4-FFF2-40B4-BE49-F238E27FC236}">
                    <a16:creationId xmlns:a16="http://schemas.microsoft.com/office/drawing/2014/main" id="{C2CC990F-2860-6498-C5ED-A5BC2B97BBAA}"/>
                  </a:ext>
                </a:extLst>
              </p:cNvPr>
              <p:cNvSpPr/>
              <p:nvPr/>
            </p:nvSpPr>
            <p:spPr>
              <a:xfrm>
                <a:off x="6499052" y="983984"/>
                <a:ext cx="2248028" cy="16095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solidFill>
                    <a:sysClr val="windowText" lastClr="000000"/>
                  </a:solidFill>
                </a:endParaRPr>
              </a:p>
            </p:txBody>
          </p:sp>
        </p:grpSp>
      </p:grpSp>
    </p:spTree>
    <p:extLst>
      <p:ext uri="{BB962C8B-B14F-4D97-AF65-F5344CB8AC3E}">
        <p14:creationId xmlns:p14="http://schemas.microsoft.com/office/powerpoint/2010/main" val="307294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pPr marL="180000">
              <a:spcBef>
                <a:spcPts val="600"/>
              </a:spcBef>
            </a:pPr>
            <a:r>
              <a:rPr lang="de-CH" dirty="0" err="1"/>
              <a:t>Effects</a:t>
            </a:r>
            <a:r>
              <a:rPr lang="de-CH" dirty="0"/>
              <a:t> </a:t>
            </a:r>
            <a:r>
              <a:rPr lang="de-CH" dirty="0" err="1"/>
              <a:t>of</a:t>
            </a:r>
            <a:r>
              <a:rPr lang="de-CH" dirty="0"/>
              <a:t> limited </a:t>
            </a:r>
            <a:r>
              <a:rPr lang="de-CH" dirty="0" err="1"/>
              <a:t>FoV</a:t>
            </a:r>
            <a:r>
              <a:rPr lang="de-CH" dirty="0"/>
              <a:t> on </a:t>
            </a:r>
            <a:r>
              <a:rPr lang="de-CH" dirty="0" err="1"/>
              <a:t>user</a:t>
            </a:r>
            <a:r>
              <a:rPr lang="de-CH" dirty="0"/>
              <a:t> </a:t>
            </a:r>
            <a:r>
              <a:rPr lang="de-CH" dirty="0" err="1"/>
              <a:t>behaviour</a:t>
            </a:r>
            <a:r>
              <a:rPr lang="de-CH" dirty="0"/>
              <a:t> in </a:t>
            </a:r>
            <a:r>
              <a:rPr lang="de-CH" dirty="0" err="1"/>
              <a:t>general</a:t>
            </a:r>
            <a:r>
              <a:rPr lang="de-CH" dirty="0"/>
              <a:t>:</a:t>
            </a:r>
          </a:p>
          <a:p>
            <a:pPr lvl="1">
              <a:lnSpc>
                <a:spcPct val="150000"/>
              </a:lnSpc>
            </a:pPr>
            <a:r>
              <a:rPr lang="de-CH" dirty="0">
                <a:solidFill>
                  <a:schemeClr val="dk1"/>
                </a:solidFill>
              </a:rPr>
              <a:t>Passing </a:t>
            </a:r>
            <a:r>
              <a:rPr lang="de-CH" dirty="0" err="1">
                <a:solidFill>
                  <a:schemeClr val="dk1"/>
                </a:solidFill>
              </a:rPr>
              <a:t>obstacle</a:t>
            </a:r>
            <a:r>
              <a:rPr lang="de-CH" dirty="0">
                <a:solidFill>
                  <a:schemeClr val="dk1"/>
                </a:solidFill>
              </a:rPr>
              <a:t> </a:t>
            </a:r>
            <a:r>
              <a:rPr lang="de-CH" dirty="0" err="1">
                <a:solidFill>
                  <a:schemeClr val="dk1"/>
                </a:solidFill>
              </a:rPr>
              <a:t>courses</a:t>
            </a:r>
            <a:r>
              <a:rPr lang="de-CH" dirty="0">
                <a:solidFill>
                  <a:schemeClr val="dk1"/>
                </a:solidFill>
              </a:rPr>
              <a:t> with limited </a:t>
            </a:r>
            <a:r>
              <a:rPr lang="de-CH" dirty="0" err="1">
                <a:solidFill>
                  <a:schemeClr val="dk1"/>
                </a:solidFill>
              </a:rPr>
              <a:t>FoV</a:t>
            </a:r>
            <a:r>
              <a:rPr lang="de-CH" dirty="0">
                <a:solidFill>
                  <a:schemeClr val="dk1"/>
                </a:solidFill>
              </a:rPr>
              <a:t> </a:t>
            </a:r>
            <a:r>
              <a:rPr lang="de-CH" dirty="0" err="1">
                <a:solidFill>
                  <a:schemeClr val="dk1"/>
                </a:solidFill>
              </a:rPr>
              <a:t>leads</a:t>
            </a:r>
            <a:r>
              <a:rPr lang="de-CH" dirty="0">
                <a:solidFill>
                  <a:schemeClr val="dk1"/>
                </a:solidFill>
              </a:rPr>
              <a:t> to </a:t>
            </a:r>
            <a:r>
              <a:rPr lang="de-CH" dirty="0" err="1">
                <a:solidFill>
                  <a:schemeClr val="dk1"/>
                </a:solidFill>
              </a:rPr>
              <a:t>slower</a:t>
            </a:r>
            <a:r>
              <a:rPr lang="de-CH" dirty="0">
                <a:solidFill>
                  <a:schemeClr val="dk1"/>
                </a:solidFill>
              </a:rPr>
              <a:t> </a:t>
            </a:r>
            <a:r>
              <a:rPr lang="de-CH" dirty="0" err="1">
                <a:solidFill>
                  <a:schemeClr val="dk1"/>
                </a:solidFill>
              </a:rPr>
              <a:t>pace</a:t>
            </a:r>
            <a:r>
              <a:rPr lang="de-CH" dirty="0">
                <a:solidFill>
                  <a:schemeClr val="dk1"/>
                </a:solidFill>
              </a:rPr>
              <a:t> and </a:t>
            </a:r>
            <a:r>
              <a:rPr lang="de-CH" dirty="0" err="1">
                <a:solidFill>
                  <a:schemeClr val="dk1"/>
                </a:solidFill>
              </a:rPr>
              <a:t>more</a:t>
            </a:r>
            <a:r>
              <a:rPr lang="de-CH" dirty="0">
                <a:solidFill>
                  <a:schemeClr val="dk1"/>
                </a:solidFill>
              </a:rPr>
              <a:t> </a:t>
            </a:r>
            <a:r>
              <a:rPr lang="de-CH" dirty="0" err="1">
                <a:solidFill>
                  <a:schemeClr val="dk1"/>
                </a:solidFill>
              </a:rPr>
              <a:t>head</a:t>
            </a:r>
            <a:r>
              <a:rPr lang="de-CH" dirty="0">
                <a:solidFill>
                  <a:schemeClr val="dk1"/>
                </a:solidFill>
              </a:rPr>
              <a:t> </a:t>
            </a:r>
            <a:r>
              <a:rPr lang="de-CH" dirty="0" err="1">
                <a:solidFill>
                  <a:schemeClr val="dk1"/>
                </a:solidFill>
              </a:rPr>
              <a:t>movements</a:t>
            </a:r>
            <a:r>
              <a:rPr lang="de-CH" dirty="0">
                <a:solidFill>
                  <a:schemeClr val="dk1"/>
                </a:solidFill>
              </a:rPr>
              <a:t> </a:t>
            </a:r>
            <a:r>
              <a:rPr lang="de-CH" sz="1000" dirty="0">
                <a:solidFill>
                  <a:schemeClr val="dk1"/>
                </a:solidFill>
              </a:rPr>
              <a:t>[1][2][3][4]</a:t>
            </a:r>
          </a:p>
          <a:p>
            <a:pPr lvl="1">
              <a:lnSpc>
                <a:spcPct val="150000"/>
              </a:lnSpc>
            </a:pPr>
            <a:r>
              <a:rPr lang="de-CH" dirty="0" err="1"/>
              <a:t>Restricted</a:t>
            </a:r>
            <a:r>
              <a:rPr lang="de-CH" dirty="0"/>
              <a:t> </a:t>
            </a:r>
            <a:r>
              <a:rPr lang="de-CH" dirty="0" err="1"/>
              <a:t>FoV</a:t>
            </a:r>
            <a:r>
              <a:rPr lang="de-CH" dirty="0"/>
              <a:t> in </a:t>
            </a:r>
            <a:r>
              <a:rPr lang="de-CH" dirty="0" err="1"/>
              <a:t>search</a:t>
            </a:r>
            <a:r>
              <a:rPr lang="de-CH" dirty="0"/>
              <a:t> </a:t>
            </a:r>
            <a:r>
              <a:rPr lang="de-CH" dirty="0" err="1"/>
              <a:t>task</a:t>
            </a:r>
            <a:r>
              <a:rPr lang="de-CH" dirty="0"/>
              <a:t> </a:t>
            </a:r>
            <a:r>
              <a:rPr lang="de-CH" dirty="0" err="1"/>
              <a:t>affects</a:t>
            </a:r>
            <a:r>
              <a:rPr lang="de-CH" dirty="0"/>
              <a:t> </a:t>
            </a:r>
            <a:r>
              <a:rPr lang="de-CH" dirty="0" err="1"/>
              <a:t>performance</a:t>
            </a:r>
            <a:r>
              <a:rPr lang="de-CH" dirty="0"/>
              <a:t> </a:t>
            </a:r>
            <a:r>
              <a:rPr lang="de-CH" dirty="0" err="1"/>
              <a:t>negatively</a:t>
            </a:r>
            <a:r>
              <a:rPr lang="de-CH" dirty="0"/>
              <a:t> in </a:t>
            </a:r>
            <a:r>
              <a:rPr lang="de-CH" b="1" i="1" dirty="0"/>
              <a:t>either</a:t>
            </a:r>
            <a:r>
              <a:rPr lang="de-CH" dirty="0"/>
              <a:t> </a:t>
            </a:r>
            <a:r>
              <a:rPr lang="de-CH" dirty="0" err="1"/>
              <a:t>reality</a:t>
            </a:r>
            <a:r>
              <a:rPr lang="de-CH" dirty="0"/>
              <a:t> </a:t>
            </a:r>
            <a:r>
              <a:rPr lang="de-CH" b="1" i="1" dirty="0"/>
              <a:t>or</a:t>
            </a:r>
            <a:r>
              <a:rPr lang="de-CH" dirty="0"/>
              <a:t> VR </a:t>
            </a:r>
            <a:r>
              <a:rPr lang="de-CH" sz="1000" dirty="0">
                <a:solidFill>
                  <a:schemeClr val="dk1"/>
                </a:solidFill>
              </a:rPr>
              <a:t>[5][6][7]</a:t>
            </a:r>
            <a:endParaRPr lang="de-CH" dirty="0"/>
          </a:p>
          <a:p>
            <a:pPr lvl="1">
              <a:lnSpc>
                <a:spcPct val="150000"/>
              </a:lnSpc>
            </a:pPr>
            <a:r>
              <a:rPr lang="de-CH" dirty="0" err="1"/>
              <a:t>FoV</a:t>
            </a:r>
            <a:r>
              <a:rPr lang="de-CH" dirty="0"/>
              <a:t> restrictions </a:t>
            </a:r>
            <a:r>
              <a:rPr lang="de-CH" dirty="0" err="1"/>
              <a:t>affects</a:t>
            </a:r>
            <a:r>
              <a:rPr lang="de-CH" dirty="0"/>
              <a:t> </a:t>
            </a:r>
            <a:r>
              <a:rPr lang="de-CH" dirty="0" err="1"/>
              <a:t>balance</a:t>
            </a:r>
            <a:r>
              <a:rPr lang="de-CH" dirty="0"/>
              <a:t> </a:t>
            </a:r>
            <a:r>
              <a:rPr lang="de-CH" dirty="0" err="1"/>
              <a:t>negatively</a:t>
            </a:r>
            <a:r>
              <a:rPr lang="de-CH" dirty="0"/>
              <a:t> in VR </a:t>
            </a:r>
            <a:r>
              <a:rPr lang="de-CH" sz="1000" dirty="0"/>
              <a:t>[8]</a:t>
            </a:r>
          </a:p>
          <a:p>
            <a:pPr marL="266700" lvl="1" indent="0">
              <a:lnSpc>
                <a:spcPct val="150000"/>
              </a:lnSpc>
              <a:buNone/>
            </a:pPr>
            <a:r>
              <a:rPr lang="de-CH" sz="1000" dirty="0"/>
              <a:t> </a:t>
            </a:r>
            <a:endParaRPr lang="de-CH" sz="100" dirty="0"/>
          </a:p>
          <a:p>
            <a:r>
              <a:rPr lang="de-CH" dirty="0"/>
              <a:t>Research of </a:t>
            </a:r>
            <a:r>
              <a:rPr lang="de-CH" dirty="0" err="1"/>
              <a:t>FoV</a:t>
            </a:r>
            <a:r>
              <a:rPr lang="de-CH" dirty="0"/>
              <a:t> in VR </a:t>
            </a:r>
            <a:r>
              <a:rPr lang="de-CH" dirty="0" err="1"/>
              <a:t>focused</a:t>
            </a:r>
            <a:r>
              <a:rPr lang="de-CH" dirty="0"/>
              <a:t> on </a:t>
            </a:r>
            <a:r>
              <a:rPr lang="de-CH" dirty="0" err="1"/>
              <a:t>effects</a:t>
            </a:r>
            <a:r>
              <a:rPr lang="de-CH" dirty="0"/>
              <a:t> </a:t>
            </a:r>
            <a:r>
              <a:rPr lang="de-CH" dirty="0" err="1"/>
              <a:t>regarding</a:t>
            </a:r>
            <a:r>
              <a:rPr lang="de-CH" dirty="0"/>
              <a:t> VR </a:t>
            </a:r>
            <a:r>
              <a:rPr lang="de-CH" dirty="0" err="1"/>
              <a:t>sickness</a:t>
            </a:r>
            <a:r>
              <a:rPr lang="de-CH" dirty="0"/>
              <a:t> </a:t>
            </a:r>
          </a:p>
          <a:p>
            <a:pPr lvl="1">
              <a:lnSpc>
                <a:spcPct val="150000"/>
              </a:lnSpc>
            </a:pPr>
            <a:r>
              <a:rPr lang="de-CH" dirty="0" err="1"/>
              <a:t>Artifically</a:t>
            </a:r>
            <a:r>
              <a:rPr lang="de-CH" dirty="0"/>
              <a:t> </a:t>
            </a:r>
            <a:r>
              <a:rPr lang="de-CH" dirty="0" err="1"/>
              <a:t>limit</a:t>
            </a:r>
            <a:r>
              <a:rPr lang="de-CH" dirty="0"/>
              <a:t> </a:t>
            </a:r>
            <a:r>
              <a:rPr lang="de-CH" dirty="0" err="1"/>
              <a:t>FoV</a:t>
            </a:r>
            <a:r>
              <a:rPr lang="de-CH" dirty="0"/>
              <a:t> to </a:t>
            </a:r>
            <a:r>
              <a:rPr lang="de-CH" dirty="0" err="1"/>
              <a:t>combat</a:t>
            </a:r>
            <a:r>
              <a:rPr lang="de-CH" dirty="0"/>
              <a:t> VR </a:t>
            </a:r>
            <a:r>
              <a:rPr lang="de-CH" dirty="0" err="1"/>
              <a:t>sickness</a:t>
            </a:r>
            <a:r>
              <a:rPr lang="de-CH" dirty="0"/>
              <a:t> </a:t>
            </a:r>
            <a:r>
              <a:rPr lang="de-CH" sz="1000" dirty="0">
                <a:solidFill>
                  <a:schemeClr val="dk1"/>
                </a:solidFill>
              </a:rPr>
              <a:t>[9]</a:t>
            </a:r>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a:t>State of </a:t>
            </a:r>
            <a:r>
              <a:rPr lang="de-CH" dirty="0" err="1"/>
              <a:t>the</a:t>
            </a:r>
            <a:r>
              <a:rPr lang="de-CH" dirty="0"/>
              <a:t> Art </a:t>
            </a:r>
            <a:r>
              <a:rPr lang="de-CH" dirty="0" err="1"/>
              <a:t>FoV</a:t>
            </a:r>
            <a:r>
              <a:rPr lang="de-CH" dirty="0"/>
              <a:t> Research</a:t>
            </a: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4606119"/>
            <a:ext cx="11383964" cy="150892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Toet</a:t>
            </a:r>
            <a:r>
              <a:rPr lang="de-CH" sz="1000" dirty="0">
                <a:solidFill>
                  <a:schemeClr val="dk1"/>
                </a:solidFill>
              </a:rPr>
              <a:t> et al., 2008. </a:t>
            </a:r>
            <a:r>
              <a:rPr lang="en-GB" sz="1000" i="1" dirty="0">
                <a:solidFill>
                  <a:schemeClr val="dk1"/>
                </a:solidFill>
              </a:rPr>
              <a:t>Locomotion Through a Complex Environment With Limited Field-of-View. </a:t>
            </a:r>
            <a:r>
              <a:rPr lang="en-GB" sz="1000" dirty="0">
                <a:solidFill>
                  <a:schemeClr val="dk1"/>
                </a:solidFill>
              </a:rPr>
              <a:t>Perceptual Motor Skills</a:t>
            </a:r>
            <a:endParaRPr lang="de-CH" sz="1000" i="1" dirty="0">
              <a:solidFill>
                <a:schemeClr val="dk1"/>
              </a:solidFill>
            </a:endParaRPr>
          </a:p>
          <a:p>
            <a:pPr marL="0" indent="0">
              <a:spcBef>
                <a:spcPts val="200"/>
              </a:spcBef>
              <a:buFont typeface="Arial" panose="020B0604020202020204" pitchFamily="34" charset="0"/>
              <a:buNone/>
            </a:pPr>
            <a:r>
              <a:rPr lang="de-CH" sz="1000" dirty="0">
                <a:solidFill>
                  <a:schemeClr val="dk1"/>
                </a:solidFill>
              </a:rPr>
              <a:t>[2]: </a:t>
            </a:r>
            <a:r>
              <a:rPr lang="de-CH" sz="1000" dirty="0" err="1">
                <a:solidFill>
                  <a:schemeClr val="dk1"/>
                </a:solidFill>
              </a:rPr>
              <a:t>Toet</a:t>
            </a:r>
            <a:r>
              <a:rPr lang="de-CH" sz="1000" dirty="0">
                <a:solidFill>
                  <a:schemeClr val="dk1"/>
                </a:solidFill>
              </a:rPr>
              <a:t> et al., 2008. </a:t>
            </a:r>
            <a:r>
              <a:rPr lang="en-GB" sz="1000" i="1" dirty="0">
                <a:solidFill>
                  <a:schemeClr val="dk1"/>
                </a:solidFill>
              </a:rPr>
              <a:t>Effects of field-of-view restriction on manoeuvring in a 3-D environment.</a:t>
            </a:r>
            <a:r>
              <a:rPr lang="en-GB" sz="1000" dirty="0">
                <a:solidFill>
                  <a:schemeClr val="dk1"/>
                </a:solidFill>
              </a:rPr>
              <a:t> Ergonomics.</a:t>
            </a:r>
            <a:endParaRPr lang="de-CH" sz="1000" i="1" dirty="0">
              <a:solidFill>
                <a:schemeClr val="dk1"/>
              </a:solidFill>
            </a:endParaRPr>
          </a:p>
          <a:p>
            <a:pPr marL="0" indent="0">
              <a:spcBef>
                <a:spcPts val="200"/>
              </a:spcBef>
              <a:buNone/>
            </a:pPr>
            <a:r>
              <a:rPr lang="de-CH" sz="1000" dirty="0">
                <a:solidFill>
                  <a:schemeClr val="dk1"/>
                </a:solidFill>
              </a:rPr>
              <a:t>[3]: Jansen et al., 2011. </a:t>
            </a:r>
            <a:r>
              <a:rPr lang="en-GB" sz="1000" i="1" dirty="0">
                <a:solidFill>
                  <a:schemeClr val="dk1"/>
                </a:solidFill>
              </a:rPr>
              <a:t>Human locomotion through a multiple obstacle environment: strategy changes as a result of visual field limitation. </a:t>
            </a:r>
            <a:r>
              <a:rPr lang="en-GB" sz="1000" dirty="0">
                <a:solidFill>
                  <a:schemeClr val="dk1"/>
                </a:solidFill>
              </a:rPr>
              <a:t>Experimental Brain Research.</a:t>
            </a:r>
          </a:p>
          <a:p>
            <a:pPr marL="0" indent="0">
              <a:spcBef>
                <a:spcPts val="200"/>
              </a:spcBef>
              <a:buNone/>
            </a:pPr>
            <a:r>
              <a:rPr lang="en-GB" sz="1000" dirty="0">
                <a:solidFill>
                  <a:schemeClr val="dk1"/>
                </a:solidFill>
              </a:rPr>
              <a:t>[4]: Jansen et al., 2010. </a:t>
            </a:r>
            <a:r>
              <a:rPr lang="en-GB" sz="1000" i="1" dirty="0">
                <a:solidFill>
                  <a:schemeClr val="dk1"/>
                </a:solidFill>
              </a:rPr>
              <a:t>Obstacle Crossing With Lower Visual Field Restriction: Shifts in Strategy. </a:t>
            </a:r>
            <a:r>
              <a:rPr lang="en-GB" sz="1000" dirty="0">
                <a:solidFill>
                  <a:schemeClr val="dk1"/>
                </a:solidFill>
              </a:rPr>
              <a:t>Journal of Motor </a:t>
            </a:r>
            <a:r>
              <a:rPr lang="en-GB" sz="1000" dirty="0" err="1">
                <a:solidFill>
                  <a:schemeClr val="dk1"/>
                </a:solidFill>
              </a:rPr>
              <a:t>Behavior</a:t>
            </a:r>
            <a:r>
              <a:rPr lang="en-GB" sz="1000" dirty="0">
                <a:solidFill>
                  <a:schemeClr val="dk1"/>
                </a:solidFill>
              </a:rPr>
              <a:t>.</a:t>
            </a:r>
          </a:p>
          <a:p>
            <a:pPr marL="0" indent="0">
              <a:spcBef>
                <a:spcPts val="200"/>
              </a:spcBef>
              <a:buNone/>
            </a:pPr>
            <a:r>
              <a:rPr lang="de-CH" sz="1000" dirty="0">
                <a:solidFill>
                  <a:schemeClr val="dk1"/>
                </a:solidFill>
              </a:rPr>
              <a:t>[5]: </a:t>
            </a:r>
            <a:r>
              <a:rPr lang="de-CH" sz="1000" dirty="0" err="1">
                <a:solidFill>
                  <a:schemeClr val="dk1"/>
                </a:solidFill>
              </a:rPr>
              <a:t>Ragan</a:t>
            </a:r>
            <a:r>
              <a:rPr lang="de-CH" sz="1000" dirty="0">
                <a:solidFill>
                  <a:schemeClr val="dk1"/>
                </a:solidFill>
              </a:rPr>
              <a:t> et al., 2015. </a:t>
            </a:r>
            <a:r>
              <a:rPr lang="en-GB" sz="1000" i="1" dirty="0">
                <a:solidFill>
                  <a:schemeClr val="dk1"/>
                </a:solidFill>
              </a:rPr>
              <a:t>Effects of Field of View and Visual Complexity on Virtual Reality Training Effectiveness for a Visual Scanning Task. </a:t>
            </a:r>
            <a:r>
              <a:rPr lang="en-GB" sz="1000" dirty="0">
                <a:solidFill>
                  <a:schemeClr val="dk1"/>
                </a:solidFill>
              </a:rPr>
              <a:t>IEEE.</a:t>
            </a:r>
            <a:endParaRPr lang="de-CH" sz="1000" i="1" dirty="0">
              <a:solidFill>
                <a:schemeClr val="dk1"/>
              </a:solidFill>
            </a:endParaRPr>
          </a:p>
          <a:p>
            <a:pPr marL="0" indent="0">
              <a:spcBef>
                <a:spcPts val="200"/>
              </a:spcBef>
              <a:buNone/>
            </a:pPr>
            <a:r>
              <a:rPr lang="de-CH" sz="1000" dirty="0">
                <a:solidFill>
                  <a:schemeClr val="dk1"/>
                </a:solidFill>
              </a:rPr>
              <a:t>[6]: </a:t>
            </a:r>
            <a:r>
              <a:rPr lang="de-CH" sz="1000" dirty="0" err="1">
                <a:solidFill>
                  <a:schemeClr val="dk1"/>
                </a:solidFill>
              </a:rPr>
              <a:t>Grinyer</a:t>
            </a:r>
            <a:r>
              <a:rPr lang="de-CH" sz="1000" dirty="0">
                <a:solidFill>
                  <a:schemeClr val="dk1"/>
                </a:solidFill>
              </a:rPr>
              <a:t> et al., 2022. </a:t>
            </a:r>
            <a:r>
              <a:rPr lang="en-US" sz="1000" i="1" dirty="0"/>
              <a:t>Effects of Field of View on Dynamic Out-of-View Target Search in Virtual Reality. </a:t>
            </a:r>
            <a:r>
              <a:rPr lang="en-US" sz="1000" dirty="0"/>
              <a:t>IEEE.</a:t>
            </a:r>
            <a:endParaRPr lang="de-CH" sz="1000" i="1" dirty="0">
              <a:solidFill>
                <a:schemeClr val="dk1"/>
              </a:solidFill>
            </a:endParaRPr>
          </a:p>
          <a:p>
            <a:pPr marL="0" indent="0">
              <a:spcBef>
                <a:spcPts val="200"/>
              </a:spcBef>
              <a:buNone/>
            </a:pPr>
            <a:r>
              <a:rPr lang="de-CH" sz="1000" dirty="0">
                <a:solidFill>
                  <a:schemeClr val="dk1"/>
                </a:solidFill>
              </a:rPr>
              <a:t>[7]: </a:t>
            </a:r>
            <a:r>
              <a:rPr lang="de-CH" sz="1000" dirty="0" err="1">
                <a:solidFill>
                  <a:schemeClr val="dk1"/>
                </a:solidFill>
              </a:rPr>
              <a:t>Polys</a:t>
            </a:r>
            <a:r>
              <a:rPr lang="de-CH" sz="1000" dirty="0">
                <a:solidFill>
                  <a:schemeClr val="dk1"/>
                </a:solidFill>
              </a:rPr>
              <a:t> et al., 2006. </a:t>
            </a:r>
            <a:r>
              <a:rPr lang="en-GB" sz="1000" i="1" dirty="0">
                <a:solidFill>
                  <a:schemeClr val="dk1"/>
                </a:solidFill>
              </a:rPr>
              <a:t>Effects of Information Layout, Screen Size, and Field of View on User Performance in Information-Rich Virtual Environments</a:t>
            </a:r>
            <a:r>
              <a:rPr lang="de-CH" sz="1000" dirty="0">
                <a:solidFill>
                  <a:schemeClr val="dk1"/>
                </a:solidFill>
              </a:rPr>
              <a:t>. Computer </a:t>
            </a:r>
            <a:r>
              <a:rPr lang="de-CH" sz="1000" dirty="0" err="1">
                <a:solidFill>
                  <a:schemeClr val="dk1"/>
                </a:solidFill>
              </a:rPr>
              <a:t>Animations</a:t>
            </a:r>
            <a:r>
              <a:rPr lang="de-CH" sz="1000" dirty="0">
                <a:solidFill>
                  <a:schemeClr val="dk1"/>
                </a:solidFill>
              </a:rPr>
              <a:t> &amp;  Virtual Worlds.</a:t>
            </a:r>
          </a:p>
          <a:p>
            <a:pPr marL="0" indent="0">
              <a:spcBef>
                <a:spcPts val="200"/>
              </a:spcBef>
              <a:buNone/>
            </a:pPr>
            <a:r>
              <a:rPr lang="de-CH" sz="1000" dirty="0">
                <a:solidFill>
                  <a:schemeClr val="dk1"/>
                </a:solidFill>
              </a:rPr>
              <a:t>[8]: Been-</a:t>
            </a:r>
            <a:r>
              <a:rPr lang="de-CH" sz="1000" dirty="0" err="1">
                <a:solidFill>
                  <a:schemeClr val="dk1"/>
                </a:solidFill>
              </a:rPr>
              <a:t>Lirn</a:t>
            </a:r>
            <a:r>
              <a:rPr lang="de-CH" sz="1000" dirty="0">
                <a:solidFill>
                  <a:schemeClr val="dk1"/>
                </a:solidFill>
              </a:rPr>
              <a:t> </a:t>
            </a:r>
            <a:r>
              <a:rPr lang="de-CH" sz="1000" dirty="0" err="1">
                <a:solidFill>
                  <a:schemeClr val="dk1"/>
                </a:solidFill>
              </a:rPr>
              <a:t>Duh</a:t>
            </a:r>
            <a:r>
              <a:rPr lang="de-CH" sz="1000" dirty="0">
                <a:solidFill>
                  <a:schemeClr val="dk1"/>
                </a:solidFill>
              </a:rPr>
              <a:t> et al., 2001. </a:t>
            </a:r>
            <a:r>
              <a:rPr lang="en-US" sz="1000" i="1" dirty="0"/>
              <a:t>Effects of Field of View on Balance in an Immersive Environment</a:t>
            </a:r>
            <a:r>
              <a:rPr lang="en-US" sz="1000" dirty="0"/>
              <a:t>. IEEE.</a:t>
            </a:r>
          </a:p>
          <a:p>
            <a:pPr marL="0" indent="0">
              <a:spcBef>
                <a:spcPts val="200"/>
              </a:spcBef>
              <a:buNone/>
            </a:pPr>
            <a:r>
              <a:rPr lang="en-US" sz="1000" dirty="0"/>
              <a:t>[9]: Adhanom et al., 2020. </a:t>
            </a:r>
            <a:r>
              <a:rPr lang="en-US" sz="1000" i="1" dirty="0"/>
              <a:t>The Effect of a Foveated Field-of-view Restrictor on VR Sickness</a:t>
            </a:r>
            <a:r>
              <a:rPr lang="en-US" sz="1000" dirty="0"/>
              <a:t>. IEEE.</a:t>
            </a:r>
            <a:endParaRPr lang="de-CH" sz="1000" dirty="0">
              <a:solidFill>
                <a:schemeClr val="dk1"/>
              </a:solidFill>
            </a:endParaRP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4499141"/>
            <a:ext cx="1072832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25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89797-3509-4BFC-8A5D-902B9F4EC3D8}"/>
              </a:ext>
            </a:extLst>
          </p:cNvPr>
          <p:cNvSpPr>
            <a:spLocks noGrp="1"/>
          </p:cNvSpPr>
          <p:nvPr>
            <p:ph type="title"/>
          </p:nvPr>
        </p:nvSpPr>
        <p:spPr/>
        <p:txBody>
          <a:bodyPr/>
          <a:lstStyle/>
          <a:p>
            <a:r>
              <a:rPr lang="de-DE" dirty="0" err="1"/>
              <a:t>Citation</a:t>
            </a:r>
            <a:r>
              <a:rPr lang="de-DE" dirty="0"/>
              <a:t> Style</a:t>
            </a:r>
            <a:endParaRPr lang="de-CH" dirty="0"/>
          </a:p>
        </p:txBody>
      </p:sp>
      <p:sp>
        <p:nvSpPr>
          <p:cNvPr id="3" name="Inhaltsplatzhalter 2">
            <a:extLst>
              <a:ext uri="{FF2B5EF4-FFF2-40B4-BE49-F238E27FC236}">
                <a16:creationId xmlns:a16="http://schemas.microsoft.com/office/drawing/2014/main" id="{769D6010-8F25-4603-8A3B-27F5FC9E37A8}"/>
              </a:ext>
            </a:extLst>
          </p:cNvPr>
          <p:cNvSpPr>
            <a:spLocks noGrp="1"/>
          </p:cNvSpPr>
          <p:nvPr>
            <p:ph idx="1"/>
          </p:nvPr>
        </p:nvSpPr>
        <p:spPr/>
        <p:txBody>
          <a:bodyPr/>
          <a:lstStyle/>
          <a:p>
            <a:pPr marL="0" indent="0">
              <a:buNone/>
            </a:pPr>
            <a:r>
              <a:rPr lang="de-DE" b="1" dirty="0" err="1"/>
              <a:t>Subheading</a:t>
            </a:r>
            <a:r>
              <a:rPr lang="de-DE" b="1" dirty="0"/>
              <a:t> </a:t>
            </a:r>
            <a:r>
              <a:rPr lang="de-DE" b="1" dirty="0" err="1"/>
              <a:t>with</a:t>
            </a:r>
            <a:r>
              <a:rPr lang="de-DE" b="1" dirty="0"/>
              <a:t> </a:t>
            </a:r>
            <a:r>
              <a:rPr lang="de-DE" b="1" dirty="0" err="1"/>
              <a:t>Citation</a:t>
            </a:r>
            <a:r>
              <a:rPr lang="de-DE" b="1" dirty="0"/>
              <a:t> (optional)</a:t>
            </a:r>
            <a:r>
              <a:rPr lang="de-CH" baseline="30000" dirty="0"/>
              <a:t> [1]</a:t>
            </a:r>
            <a:endParaRPr lang="de-DE" b="1" dirty="0"/>
          </a:p>
          <a:p>
            <a:pPr marL="0" indent="0">
              <a:buNone/>
            </a:pPr>
            <a:r>
              <a:rPr lang="de-CH" dirty="0" err="1"/>
              <a:t>Citations</a:t>
            </a:r>
            <a:r>
              <a:rPr lang="de-CH" dirty="0"/>
              <a:t> </a:t>
            </a:r>
            <a:r>
              <a:rPr lang="de-CH" dirty="0" err="1"/>
              <a:t>using</a:t>
            </a:r>
            <a:r>
              <a:rPr lang="de-CH" dirty="0"/>
              <a:t> </a:t>
            </a:r>
            <a:r>
              <a:rPr lang="de-CH" dirty="0" err="1"/>
              <a:t>footnotes</a:t>
            </a:r>
            <a:r>
              <a:rPr lang="de-CH" baseline="30000" dirty="0"/>
              <a:t>[2]</a:t>
            </a:r>
            <a:r>
              <a:rPr lang="de-CH" dirty="0"/>
              <a:t>. </a:t>
            </a:r>
          </a:p>
          <a:p>
            <a:r>
              <a:rPr lang="de-CH" dirty="0"/>
              <a:t>Also </a:t>
            </a:r>
            <a:r>
              <a:rPr lang="de-CH" dirty="0" err="1"/>
              <a:t>with</a:t>
            </a:r>
            <a:r>
              <a:rPr lang="de-CH" dirty="0"/>
              <a:t> </a:t>
            </a:r>
            <a:r>
              <a:rPr lang="de-CH" dirty="0" err="1"/>
              <a:t>bullet</a:t>
            </a:r>
            <a:r>
              <a:rPr lang="de-CH" dirty="0"/>
              <a:t> </a:t>
            </a:r>
            <a:r>
              <a:rPr lang="de-CH" dirty="0" err="1"/>
              <a:t>points</a:t>
            </a:r>
            <a:r>
              <a:rPr lang="de-CH" baseline="30000" dirty="0"/>
              <a:t>[4]</a:t>
            </a:r>
            <a:r>
              <a:rPr lang="de-CH" dirty="0"/>
              <a:t>.</a:t>
            </a:r>
          </a:p>
        </p:txBody>
      </p:sp>
      <p:sp>
        <p:nvSpPr>
          <p:cNvPr id="6" name="Fußzeilenplatzhalter 5">
            <a:extLst>
              <a:ext uri="{FF2B5EF4-FFF2-40B4-BE49-F238E27FC236}">
                <a16:creationId xmlns:a16="http://schemas.microsoft.com/office/drawing/2014/main" id="{E1A34012-BA3A-40CC-AE12-AC0B5A9078B6}"/>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D8FDB2A7-2684-46D9-89DC-260A99636907}"/>
              </a:ext>
            </a:extLst>
          </p:cNvPr>
          <p:cNvSpPr>
            <a:spLocks noGrp="1"/>
          </p:cNvSpPr>
          <p:nvPr>
            <p:ph type="dt" sz="half" idx="10"/>
          </p:nvPr>
        </p:nvSpPr>
        <p:spPr/>
        <p:txBody>
          <a:bodyPr/>
          <a:lstStyle/>
          <a:p>
            <a:fld id="{AB8C759C-4D81-4226-8CF8-6B19ED745C23}" type="datetime1">
              <a:rPr lang="de-CH" noProof="0" smtClean="0"/>
              <a:t>23.11.2022</a:t>
            </a:fld>
            <a:endParaRPr lang="de-CH" noProof="0"/>
          </a:p>
        </p:txBody>
      </p:sp>
      <p:sp>
        <p:nvSpPr>
          <p:cNvPr id="7" name="Foliennummernplatzhalter 6">
            <a:extLst>
              <a:ext uri="{FF2B5EF4-FFF2-40B4-BE49-F238E27FC236}">
                <a16:creationId xmlns:a16="http://schemas.microsoft.com/office/drawing/2014/main" id="{50AFCD1D-E7C6-476F-9A29-E46A6216835C}"/>
              </a:ext>
            </a:extLst>
          </p:cNvPr>
          <p:cNvSpPr>
            <a:spLocks noGrp="1"/>
          </p:cNvSpPr>
          <p:nvPr>
            <p:ph type="sldNum" sz="quarter" idx="12"/>
          </p:nvPr>
        </p:nvSpPr>
        <p:spPr/>
        <p:txBody>
          <a:bodyPr/>
          <a:lstStyle/>
          <a:p>
            <a:fld id="{5ACA52AF-F19D-405C-AD5F-7D94B96A5CC3}" type="slidenum">
              <a:rPr lang="de-CH" noProof="0" smtClean="0"/>
              <a:t>40</a:t>
            </a:fld>
            <a:endParaRPr lang="de-CH" noProof="0"/>
          </a:p>
        </p:txBody>
      </p:sp>
      <p:pic>
        <p:nvPicPr>
          <p:cNvPr id="8" name="Immagine 13">
            <a:extLst>
              <a:ext uri="{FF2B5EF4-FFF2-40B4-BE49-F238E27FC236}">
                <a16:creationId xmlns:a16="http://schemas.microsoft.com/office/drawing/2014/main" id="{C90325CC-0160-4C93-88A2-21C2908329B6}"/>
              </a:ext>
            </a:extLst>
          </p:cNvPr>
          <p:cNvPicPr>
            <a:picLocks noChangeAspect="1"/>
          </p:cNvPicPr>
          <p:nvPr/>
        </p:nvPicPr>
        <p:blipFill rotWithShape="1">
          <a:blip r:embed="rId2">
            <a:extLst>
              <a:ext uri="{28A0092B-C50C-407E-A947-70E740481C1C}">
                <a14:useLocalDpi xmlns:a14="http://schemas.microsoft.com/office/drawing/2010/main" val="0"/>
              </a:ext>
            </a:extLst>
          </a:blip>
          <a:srcRect b="7139"/>
          <a:stretch/>
        </p:blipFill>
        <p:spPr>
          <a:xfrm>
            <a:off x="6429288" y="464148"/>
            <a:ext cx="5138829" cy="3691544"/>
          </a:xfrm>
          <a:prstGeom prst="rect">
            <a:avLst/>
          </a:prstGeom>
        </p:spPr>
      </p:pic>
      <p:sp>
        <p:nvSpPr>
          <p:cNvPr id="9" name="Google Shape;121;p15"/>
          <p:cNvSpPr txBox="1"/>
          <p:nvPr/>
        </p:nvSpPr>
        <p:spPr>
          <a:xfrm>
            <a:off x="6994069" y="4155692"/>
            <a:ext cx="4009266" cy="70884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CH" sz="1000" dirty="0" err="1">
                <a:solidFill>
                  <a:schemeClr val="dk1"/>
                </a:solidFill>
              </a:rPr>
              <a:t>Taken</a:t>
            </a:r>
            <a:r>
              <a:rPr lang="de-CH" sz="1000" dirty="0">
                <a:solidFill>
                  <a:schemeClr val="dk1"/>
                </a:solidFill>
              </a:rPr>
              <a:t> </a:t>
            </a:r>
            <a:r>
              <a:rPr lang="de-CH" sz="1000" dirty="0" err="1">
                <a:solidFill>
                  <a:schemeClr val="dk1"/>
                </a:solidFill>
              </a:rPr>
              <a:t>from</a:t>
            </a:r>
            <a:r>
              <a:rPr lang="de-CH" sz="1000" dirty="0">
                <a:solidFill>
                  <a:schemeClr val="dk1"/>
                </a:solidFill>
              </a:rPr>
              <a:t> Bachmann et al. [4], </a:t>
            </a:r>
            <a:r>
              <a:rPr lang="de-CH" sz="1000" dirty="0" err="1">
                <a:solidFill>
                  <a:schemeClr val="dk1"/>
                </a:solidFill>
              </a:rPr>
              <a:t>if</a:t>
            </a:r>
            <a:r>
              <a:rPr lang="de-CH" sz="1000" dirty="0">
                <a:solidFill>
                  <a:schemeClr val="dk1"/>
                </a:solidFill>
              </a:rPr>
              <a:t> </a:t>
            </a:r>
            <a:r>
              <a:rPr lang="de-CH" sz="1000" dirty="0" err="1">
                <a:solidFill>
                  <a:schemeClr val="dk1"/>
                </a:solidFill>
              </a:rPr>
              <a:t>you</a:t>
            </a:r>
            <a:r>
              <a:rPr lang="de-CH" sz="1000" dirty="0">
                <a:solidFill>
                  <a:schemeClr val="dk1"/>
                </a:solidFill>
              </a:rPr>
              <a:t> </a:t>
            </a:r>
            <a:r>
              <a:rPr lang="de-CH" sz="1000" dirty="0" err="1">
                <a:solidFill>
                  <a:schemeClr val="dk1"/>
                </a:solidFill>
              </a:rPr>
              <a:t>did</a:t>
            </a:r>
            <a:r>
              <a:rPr lang="de-CH" sz="1000" dirty="0">
                <a:solidFill>
                  <a:schemeClr val="dk1"/>
                </a:solidFill>
              </a:rPr>
              <a:t> not </a:t>
            </a:r>
            <a:r>
              <a:rPr lang="de-CH" sz="1000" dirty="0" err="1">
                <a:solidFill>
                  <a:schemeClr val="dk1"/>
                </a:solidFill>
              </a:rPr>
              <a:t>change</a:t>
            </a:r>
            <a:r>
              <a:rPr lang="de-CH" sz="1000" dirty="0">
                <a:solidFill>
                  <a:schemeClr val="dk1"/>
                </a:solidFill>
              </a:rPr>
              <a:t> it.</a:t>
            </a:r>
          </a:p>
          <a:p>
            <a:pPr marL="0" lvl="0" indent="0" algn="ctr" rtl="0">
              <a:spcBef>
                <a:spcPts val="0"/>
              </a:spcBef>
              <a:spcAft>
                <a:spcPts val="0"/>
              </a:spcAft>
              <a:buNone/>
            </a:pPr>
            <a:r>
              <a:rPr lang="de-CH" sz="1000" dirty="0" err="1">
                <a:solidFill>
                  <a:schemeClr val="dk1"/>
                </a:solidFill>
              </a:rPr>
              <a:t>Adapted</a:t>
            </a:r>
            <a:r>
              <a:rPr lang="de-CH" sz="1000" dirty="0">
                <a:solidFill>
                  <a:schemeClr val="dk1"/>
                </a:solidFill>
              </a:rPr>
              <a:t> </a:t>
            </a:r>
            <a:r>
              <a:rPr lang="de-CH" sz="1000" dirty="0" err="1">
                <a:solidFill>
                  <a:schemeClr val="dk1"/>
                </a:solidFill>
              </a:rPr>
              <a:t>from</a:t>
            </a:r>
            <a:r>
              <a:rPr lang="de-CH" sz="1000" dirty="0">
                <a:solidFill>
                  <a:schemeClr val="dk1"/>
                </a:solidFill>
              </a:rPr>
              <a:t> Bachmann et al. [4], </a:t>
            </a:r>
            <a:r>
              <a:rPr lang="de-CH" sz="1000" dirty="0" err="1">
                <a:solidFill>
                  <a:schemeClr val="dk1"/>
                </a:solidFill>
              </a:rPr>
              <a:t>if</a:t>
            </a:r>
            <a:r>
              <a:rPr lang="de-CH" sz="1000" dirty="0">
                <a:solidFill>
                  <a:schemeClr val="dk1"/>
                </a:solidFill>
              </a:rPr>
              <a:t> </a:t>
            </a:r>
            <a:r>
              <a:rPr lang="de-CH" sz="1000" dirty="0" err="1">
                <a:solidFill>
                  <a:schemeClr val="dk1"/>
                </a:solidFill>
              </a:rPr>
              <a:t>you</a:t>
            </a:r>
            <a:r>
              <a:rPr lang="de-CH" sz="1000" dirty="0">
                <a:solidFill>
                  <a:schemeClr val="dk1"/>
                </a:solidFill>
              </a:rPr>
              <a:t> </a:t>
            </a:r>
            <a:r>
              <a:rPr lang="de-CH" sz="1000" dirty="0" err="1">
                <a:solidFill>
                  <a:schemeClr val="dk1"/>
                </a:solidFill>
              </a:rPr>
              <a:t>changed</a:t>
            </a:r>
            <a:r>
              <a:rPr lang="de-CH" sz="1000" dirty="0">
                <a:solidFill>
                  <a:schemeClr val="dk1"/>
                </a:solidFill>
              </a:rPr>
              <a:t> </a:t>
            </a:r>
            <a:r>
              <a:rPr lang="de-CH" sz="1000" dirty="0" err="1">
                <a:solidFill>
                  <a:schemeClr val="dk1"/>
                </a:solidFill>
              </a:rPr>
              <a:t>something</a:t>
            </a:r>
            <a:r>
              <a:rPr lang="de-CH" sz="1000" dirty="0">
                <a:solidFill>
                  <a:schemeClr val="dk1"/>
                </a:solidFill>
              </a:rPr>
              <a:t>. </a:t>
            </a:r>
            <a:endParaRPr lang="en-CA" sz="400" dirty="0"/>
          </a:p>
        </p:txBody>
      </p:sp>
      <p:sp>
        <p:nvSpPr>
          <p:cNvPr id="12" name="Google Shape;121;p15"/>
          <p:cNvSpPr txBox="1">
            <a:spLocks noGrp="1"/>
          </p:cNvSpPr>
          <p:nvPr>
            <p:ph type="body" sz="quarter" idx="13"/>
          </p:nvPr>
        </p:nvSpPr>
        <p:spPr>
          <a:xfrm>
            <a:off x="731837" y="5625399"/>
            <a:ext cx="11383964" cy="7212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CH" sz="1000" dirty="0">
                <a:solidFill>
                  <a:schemeClr val="dk1"/>
                </a:solidFill>
              </a:rPr>
              <a:t>[1]: </a:t>
            </a:r>
            <a:r>
              <a:rPr lang="de-CH" sz="1000" dirty="0" err="1">
                <a:solidFill>
                  <a:schemeClr val="dk1"/>
                </a:solidFill>
              </a:rPr>
              <a:t>You</a:t>
            </a:r>
            <a:r>
              <a:rPr lang="de-CH" sz="1000" dirty="0">
                <a:solidFill>
                  <a:schemeClr val="dk1"/>
                </a:solidFill>
              </a:rPr>
              <a:t> </a:t>
            </a:r>
            <a:r>
              <a:rPr lang="de-CH" sz="1000" dirty="0" err="1">
                <a:solidFill>
                  <a:schemeClr val="dk1"/>
                </a:solidFill>
              </a:rPr>
              <a:t>put</a:t>
            </a:r>
            <a:r>
              <a:rPr lang="de-CH" sz="1000" dirty="0">
                <a:solidFill>
                  <a:schemeClr val="dk1"/>
                </a:solidFill>
              </a:rPr>
              <a:t> </a:t>
            </a:r>
            <a:r>
              <a:rPr lang="de-CH" sz="1000" dirty="0" err="1">
                <a:solidFill>
                  <a:schemeClr val="dk1"/>
                </a:solidFill>
              </a:rPr>
              <a:t>the</a:t>
            </a:r>
            <a:r>
              <a:rPr lang="de-CH" sz="1000" dirty="0">
                <a:solidFill>
                  <a:schemeClr val="dk1"/>
                </a:solidFill>
              </a:rPr>
              <a:t> </a:t>
            </a:r>
            <a:r>
              <a:rPr lang="de-CH" sz="1000" dirty="0" err="1">
                <a:solidFill>
                  <a:schemeClr val="dk1"/>
                </a:solidFill>
              </a:rPr>
              <a:t>reference</a:t>
            </a:r>
            <a:r>
              <a:rPr lang="de-CH" sz="1000" dirty="0">
                <a:solidFill>
                  <a:schemeClr val="dk1"/>
                </a:solidFill>
              </a:rPr>
              <a:t> </a:t>
            </a:r>
            <a:r>
              <a:rPr lang="de-CH" sz="1000" dirty="0" err="1">
                <a:solidFill>
                  <a:schemeClr val="dk1"/>
                </a:solidFill>
              </a:rPr>
              <a:t>here</a:t>
            </a:r>
            <a:r>
              <a:rPr lang="de-CH" sz="1000" dirty="0">
                <a:solidFill>
                  <a:schemeClr val="dk1"/>
                </a:solidFill>
              </a:rPr>
              <a:t>...</a:t>
            </a:r>
          </a:p>
          <a:p>
            <a:pPr marL="0" lvl="0" indent="0">
              <a:buNone/>
            </a:pPr>
            <a:r>
              <a:rPr lang="de-CH" sz="1000" dirty="0">
                <a:solidFill>
                  <a:schemeClr val="dk1"/>
                </a:solidFill>
              </a:rPr>
              <a:t>[2]: </a:t>
            </a:r>
            <a:r>
              <a:rPr lang="de-CH" sz="1000" dirty="0" err="1">
                <a:solidFill>
                  <a:schemeClr val="dk1"/>
                </a:solidFill>
              </a:rPr>
              <a:t>Authors</a:t>
            </a:r>
            <a:r>
              <a:rPr lang="de-CH" sz="1000" dirty="0">
                <a:solidFill>
                  <a:schemeClr val="dk1"/>
                </a:solidFill>
              </a:rPr>
              <a:t>, </a:t>
            </a:r>
            <a:r>
              <a:rPr lang="de-CH" sz="1000" dirty="0" err="1">
                <a:solidFill>
                  <a:schemeClr val="dk1"/>
                </a:solidFill>
              </a:rPr>
              <a:t>year</a:t>
            </a:r>
            <a:r>
              <a:rPr lang="de-CH" sz="1000" dirty="0">
                <a:solidFill>
                  <a:schemeClr val="dk1"/>
                </a:solidFill>
              </a:rPr>
              <a:t>. Title. Conference/Journal.</a:t>
            </a:r>
            <a:endParaRPr sz="1000" dirty="0"/>
          </a:p>
          <a:p>
            <a:pPr marL="0" indent="0">
              <a:buNone/>
            </a:pPr>
            <a:r>
              <a:rPr lang="en-CA" sz="1000" dirty="0"/>
              <a:t>[3]: Hirt, C., Holzwarth, V., Gisler, J., Schneider, J., Kunz, A., 2019. Virtual Learning Environment for an Industrial Assembly Task. IEEE International Conference on Consumer Electronics.</a:t>
            </a:r>
          </a:p>
          <a:p>
            <a:pPr marL="0" indent="0">
              <a:buNone/>
            </a:pPr>
            <a:r>
              <a:rPr lang="en-CA" sz="1000" dirty="0">
                <a:solidFill>
                  <a:schemeClr val="dk1"/>
                </a:solidFill>
              </a:rPr>
              <a:t>[4] E. Bachmann, E. Hodgson, C. </a:t>
            </a:r>
            <a:r>
              <a:rPr lang="en-CA" sz="1000" dirty="0" err="1">
                <a:solidFill>
                  <a:schemeClr val="dk1"/>
                </a:solidFill>
              </a:rPr>
              <a:t>Hoffbauer</a:t>
            </a:r>
            <a:r>
              <a:rPr lang="en-CA" sz="1000" dirty="0">
                <a:solidFill>
                  <a:schemeClr val="dk1"/>
                </a:solidFill>
              </a:rPr>
              <a:t>, J. </a:t>
            </a:r>
            <a:r>
              <a:rPr lang="en-CA" sz="1000" dirty="0" err="1">
                <a:solidFill>
                  <a:schemeClr val="dk1"/>
                </a:solidFill>
              </a:rPr>
              <a:t>Messinger</a:t>
            </a:r>
            <a:r>
              <a:rPr lang="en-CA" sz="1000" dirty="0">
                <a:solidFill>
                  <a:schemeClr val="dk1"/>
                </a:solidFill>
              </a:rPr>
              <a:t>, 2019. Multi-User Redirected Walking and Resetting Using Artificial Potential Fields, IEEE VR.</a:t>
            </a:r>
          </a:p>
          <a:p>
            <a:pPr marL="0" indent="0">
              <a:buNone/>
            </a:pPr>
            <a:endParaRPr lang="en-CA" sz="400" dirty="0"/>
          </a:p>
        </p:txBody>
      </p:sp>
    </p:spTree>
    <p:extLst>
      <p:ext uri="{BB962C8B-B14F-4D97-AF65-F5344CB8AC3E}">
        <p14:creationId xmlns:p14="http://schemas.microsoft.com/office/powerpoint/2010/main" val="32763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Improving</a:t>
            </a:r>
            <a:r>
              <a:rPr lang="de-DE" dirty="0"/>
              <a:t> Slides</a:t>
            </a:r>
            <a:endParaRPr lang="de-CH" dirty="0"/>
          </a:p>
        </p:txBody>
      </p:sp>
      <p:pic>
        <p:nvPicPr>
          <p:cNvPr id="8" name="Inhaltsplatzhalter 7"/>
          <p:cNvPicPr>
            <a:picLocks noGrp="1" noChangeAspect="1"/>
          </p:cNvPicPr>
          <p:nvPr>
            <p:ph idx="1"/>
          </p:nvPr>
        </p:nvPicPr>
        <p:blipFill rotWithShape="1">
          <a:blip r:embed="rId2"/>
          <a:srcRect t="5971" r="2020"/>
          <a:stretch/>
        </p:blipFill>
        <p:spPr>
          <a:xfrm>
            <a:off x="1641870" y="1160351"/>
            <a:ext cx="8908257" cy="4727624"/>
          </a:xfrm>
          <a:prstGeom prst="rect">
            <a:avLst/>
          </a:prstGeom>
        </p:spPr>
      </p:pic>
      <p:sp>
        <p:nvSpPr>
          <p:cNvPr id="4" name="Datumsplatzhalter 3"/>
          <p:cNvSpPr>
            <a:spLocks noGrp="1"/>
          </p:cNvSpPr>
          <p:nvPr>
            <p:ph type="dt" sz="half" idx="10"/>
          </p:nvPr>
        </p:nvSpPr>
        <p:spPr/>
        <p:txBody>
          <a:bodyPr/>
          <a:lstStyle/>
          <a:p>
            <a:fld id="{2E59E57A-1FB9-45B6-8D23-A1164C194DE8}" type="datetime1">
              <a:rPr lang="de-CH" noProof="0" smtClean="0"/>
              <a:t>23.11.2022</a:t>
            </a:fld>
            <a:endParaRPr lang="de-CH" noProof="0"/>
          </a:p>
        </p:txBody>
      </p:sp>
      <p:sp>
        <p:nvSpPr>
          <p:cNvPr id="5" name="Fußzeilenplatzhalter 4"/>
          <p:cNvSpPr>
            <a:spLocks noGrp="1"/>
          </p:cNvSpPr>
          <p:nvPr>
            <p:ph type="ftr" sz="quarter" idx="11"/>
          </p:nvPr>
        </p:nvSpPr>
        <p:spPr/>
        <p:txBody>
          <a:bodyPr/>
          <a:lstStyle/>
          <a:p>
            <a:r>
              <a:rPr lang="en-GB"/>
              <a:t>Institute of Machine Tools and Manufacturing - Innovation Center Virtual Reality</a:t>
            </a:r>
            <a:endParaRPr lang="de-CH" dirty="0"/>
          </a:p>
        </p:txBody>
      </p:sp>
      <p:sp>
        <p:nvSpPr>
          <p:cNvPr id="6" name="Foliennummernplatzhalter 5"/>
          <p:cNvSpPr>
            <a:spLocks noGrp="1"/>
          </p:cNvSpPr>
          <p:nvPr>
            <p:ph type="sldNum" sz="quarter" idx="12"/>
          </p:nvPr>
        </p:nvSpPr>
        <p:spPr/>
        <p:txBody>
          <a:bodyPr/>
          <a:lstStyle/>
          <a:p>
            <a:fld id="{5ACA52AF-F19D-405C-AD5F-7D94B96A5CC3}" type="slidenum">
              <a:rPr lang="de-CH" noProof="0" smtClean="0"/>
              <a:t>41</a:t>
            </a:fld>
            <a:endParaRPr lang="de-CH" noProof="0"/>
          </a:p>
        </p:txBody>
      </p:sp>
    </p:spTree>
    <p:extLst>
      <p:ext uri="{BB962C8B-B14F-4D97-AF65-F5344CB8AC3E}">
        <p14:creationId xmlns:p14="http://schemas.microsoft.com/office/powerpoint/2010/main" val="2828782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C7DC3-2470-4708-A950-F7F2B6DA929E}"/>
              </a:ext>
            </a:extLst>
          </p:cNvPr>
          <p:cNvSpPr>
            <a:spLocks noGrp="1"/>
          </p:cNvSpPr>
          <p:nvPr>
            <p:ph type="title"/>
          </p:nvPr>
        </p:nvSpPr>
        <p:spPr/>
        <p:txBody>
          <a:bodyPr/>
          <a:lstStyle/>
          <a:p>
            <a:r>
              <a:rPr lang="de-DE" dirty="0"/>
              <a:t>The Slide Title </a:t>
            </a:r>
            <a:r>
              <a:rPr lang="de-DE" dirty="0" err="1"/>
              <a:t>goes</a:t>
            </a:r>
            <a:r>
              <a:rPr lang="de-DE" dirty="0"/>
              <a:t> </a:t>
            </a:r>
            <a:r>
              <a:rPr lang="de-DE" dirty="0" err="1"/>
              <a:t>here</a:t>
            </a:r>
            <a:endParaRPr lang="de-CH" dirty="0"/>
          </a:p>
        </p:txBody>
      </p:sp>
      <p:sp>
        <p:nvSpPr>
          <p:cNvPr id="3" name="Inhaltsplatzhalter 2">
            <a:extLst>
              <a:ext uri="{FF2B5EF4-FFF2-40B4-BE49-F238E27FC236}">
                <a16:creationId xmlns:a16="http://schemas.microsoft.com/office/drawing/2014/main" id="{8F039987-0BC5-4753-9A7E-3FA3EECBCB9E}"/>
              </a:ext>
            </a:extLst>
          </p:cNvPr>
          <p:cNvSpPr>
            <a:spLocks noGrp="1"/>
          </p:cNvSpPr>
          <p:nvPr>
            <p:ph idx="1"/>
          </p:nvPr>
        </p:nvSpPr>
        <p:spPr/>
        <p:txBody>
          <a:bodyPr/>
          <a:lstStyle/>
          <a:p>
            <a:pPr marL="0" indent="0">
              <a:buNone/>
            </a:pPr>
            <a:r>
              <a:rPr lang="de-DE" b="1" dirty="0" err="1"/>
              <a:t>Subheading</a:t>
            </a:r>
            <a:r>
              <a:rPr lang="de-DE" b="1" dirty="0"/>
              <a:t> (optional)</a:t>
            </a:r>
          </a:p>
          <a:p>
            <a:r>
              <a:rPr lang="de-DE" dirty="0" err="1"/>
              <a:t>With</a:t>
            </a:r>
            <a:r>
              <a:rPr lang="de-DE" dirty="0"/>
              <a:t> </a:t>
            </a:r>
            <a:r>
              <a:rPr lang="de-DE" dirty="0" err="1"/>
              <a:t>bullets</a:t>
            </a:r>
            <a:endParaRPr lang="de-DE" dirty="0"/>
          </a:p>
          <a:p>
            <a:pPr lvl="1"/>
            <a:r>
              <a:rPr lang="de-DE" dirty="0"/>
              <a:t>Even </a:t>
            </a:r>
            <a:r>
              <a:rPr lang="de-DE" dirty="0" err="1"/>
              <a:t>more</a:t>
            </a:r>
            <a:r>
              <a:rPr lang="de-DE" dirty="0"/>
              <a:t> </a:t>
            </a:r>
            <a:r>
              <a:rPr lang="de-DE" dirty="0" err="1"/>
              <a:t>lists</a:t>
            </a:r>
            <a:r>
              <a:rPr lang="de-DE" dirty="0"/>
              <a:t> </a:t>
            </a:r>
            <a:r>
              <a:rPr lang="de-DE" dirty="0" err="1"/>
              <a:t>here</a:t>
            </a:r>
            <a:endParaRPr lang="de-DE" dirty="0"/>
          </a:p>
          <a:p>
            <a:r>
              <a:rPr lang="de-DE" dirty="0" err="1"/>
              <a:t>And</a:t>
            </a:r>
            <a:r>
              <a:rPr lang="de-DE" dirty="0"/>
              <a:t> so on…</a:t>
            </a:r>
          </a:p>
          <a:p>
            <a:pPr lvl="1"/>
            <a:r>
              <a:rPr lang="de-DE" dirty="0" err="1"/>
              <a:t>Another</a:t>
            </a:r>
            <a:r>
              <a:rPr lang="de-DE" dirty="0"/>
              <a:t> </a:t>
            </a:r>
            <a:r>
              <a:rPr lang="de-DE" dirty="0" err="1"/>
              <a:t>interesting</a:t>
            </a:r>
            <a:r>
              <a:rPr lang="de-DE" dirty="0"/>
              <a:t> </a:t>
            </a:r>
            <a:r>
              <a:rPr lang="de-DE" dirty="0" err="1"/>
              <a:t>point</a:t>
            </a:r>
            <a:endParaRPr lang="de-DE" dirty="0"/>
          </a:p>
          <a:p>
            <a:r>
              <a:rPr lang="de-DE" dirty="0"/>
              <a:t>… </a:t>
            </a:r>
            <a:r>
              <a:rPr lang="de-DE" dirty="0" err="1"/>
              <a:t>and</a:t>
            </a:r>
            <a:r>
              <a:rPr lang="de-DE" dirty="0"/>
              <a:t> so on.</a:t>
            </a:r>
          </a:p>
          <a:p>
            <a:pPr lvl="1"/>
            <a:r>
              <a:rPr lang="de-CH" dirty="0" err="1"/>
              <a:t>Don’t</a:t>
            </a:r>
            <a:r>
              <a:rPr lang="de-CH" dirty="0"/>
              <a:t> </a:t>
            </a:r>
            <a:r>
              <a:rPr lang="de-CH" dirty="0" err="1"/>
              <a:t>forget</a:t>
            </a:r>
            <a:r>
              <a:rPr lang="de-CH" dirty="0"/>
              <a:t> </a:t>
            </a:r>
            <a:r>
              <a:rPr lang="de-CH" dirty="0" err="1"/>
              <a:t>bullet</a:t>
            </a:r>
            <a:r>
              <a:rPr lang="de-CH" dirty="0"/>
              <a:t> </a:t>
            </a:r>
            <a:r>
              <a:rPr lang="de-CH" dirty="0" err="1"/>
              <a:t>points</a:t>
            </a:r>
            <a:r>
              <a:rPr lang="de-CH" dirty="0"/>
              <a:t> </a:t>
            </a:r>
            <a:r>
              <a:rPr lang="de-CH" dirty="0" err="1"/>
              <a:t>capitalisation</a:t>
            </a:r>
            <a:r>
              <a:rPr lang="de-CH" dirty="0"/>
              <a:t> in </a:t>
            </a:r>
            <a:r>
              <a:rPr lang="de-CH" dirty="0" err="1"/>
              <a:t>the</a:t>
            </a:r>
            <a:r>
              <a:rPr lang="de-CH" dirty="0"/>
              <a:t> </a:t>
            </a:r>
            <a:r>
              <a:rPr lang="de-CH" dirty="0" err="1"/>
              <a:t>beginning</a:t>
            </a:r>
            <a:r>
              <a:rPr lang="de-CH" dirty="0"/>
              <a:t>.</a:t>
            </a:r>
          </a:p>
        </p:txBody>
      </p:sp>
      <p:sp>
        <p:nvSpPr>
          <p:cNvPr id="5" name="Fußzeilenplatzhalter 4">
            <a:extLst>
              <a:ext uri="{FF2B5EF4-FFF2-40B4-BE49-F238E27FC236}">
                <a16:creationId xmlns:a16="http://schemas.microsoft.com/office/drawing/2014/main" id="{A97B8A05-642E-4E24-A223-06FE3FC4D039}"/>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0E5C9AAA-EE1E-4108-BF00-BDB560A7EF58}"/>
              </a:ext>
            </a:extLst>
          </p:cNvPr>
          <p:cNvSpPr>
            <a:spLocks noGrp="1"/>
          </p:cNvSpPr>
          <p:nvPr>
            <p:ph type="dt" sz="half" idx="10"/>
          </p:nvPr>
        </p:nvSpPr>
        <p:spPr/>
        <p:txBody>
          <a:bodyPr/>
          <a:lstStyle/>
          <a:p>
            <a:fld id="{AE584311-72C3-418A-A556-CEB56D2D2CAF}"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C726B961-5611-4E48-81E9-C811AD8DD168}"/>
              </a:ext>
            </a:extLst>
          </p:cNvPr>
          <p:cNvSpPr>
            <a:spLocks noGrp="1"/>
          </p:cNvSpPr>
          <p:nvPr>
            <p:ph type="sldNum" sz="quarter" idx="12"/>
          </p:nvPr>
        </p:nvSpPr>
        <p:spPr/>
        <p:txBody>
          <a:bodyPr/>
          <a:lstStyle/>
          <a:p>
            <a:fld id="{5ACA52AF-F19D-405C-AD5F-7D94B96A5CC3}" type="slidenum">
              <a:rPr lang="de-CH" noProof="0" smtClean="0"/>
              <a:t>42</a:t>
            </a:fld>
            <a:endParaRPr lang="de-CH" noProof="0"/>
          </a:p>
        </p:txBody>
      </p:sp>
      <p:grpSp>
        <p:nvGrpSpPr>
          <p:cNvPr id="7" name="Gruppieren 6">
            <a:extLst>
              <a:ext uri="{FF2B5EF4-FFF2-40B4-BE49-F238E27FC236}">
                <a16:creationId xmlns:a16="http://schemas.microsoft.com/office/drawing/2014/main" id="{4AF5CDD9-CC48-1281-D730-A4719F48875F}"/>
              </a:ext>
            </a:extLst>
          </p:cNvPr>
          <p:cNvGrpSpPr/>
          <p:nvPr/>
        </p:nvGrpSpPr>
        <p:grpSpPr>
          <a:xfrm>
            <a:off x="3256040" y="4647947"/>
            <a:ext cx="1542239" cy="1215769"/>
            <a:chOff x="5653541" y="4082685"/>
            <a:chExt cx="1542239" cy="1215769"/>
          </a:xfrm>
        </p:grpSpPr>
        <p:pic>
          <p:nvPicPr>
            <p:cNvPr id="8" name="Grafik 7">
              <a:extLst>
                <a:ext uri="{FF2B5EF4-FFF2-40B4-BE49-F238E27FC236}">
                  <a16:creationId xmlns:a16="http://schemas.microsoft.com/office/drawing/2014/main" id="{E86DD7B5-D72E-BD89-E1FB-46EF196AE054}"/>
                </a:ext>
              </a:extLst>
            </p:cNvPr>
            <p:cNvPicPr>
              <a:picLocks noChangeAspect="1"/>
            </p:cNvPicPr>
            <p:nvPr/>
          </p:nvPicPr>
          <p:blipFill>
            <a:blip r:embed="rId2"/>
            <a:stretch>
              <a:fillRect/>
            </a:stretch>
          </p:blipFill>
          <p:spPr>
            <a:xfrm>
              <a:off x="5653541" y="4467997"/>
              <a:ext cx="476250" cy="476250"/>
            </a:xfrm>
            <a:prstGeom prst="rect">
              <a:avLst/>
            </a:prstGeom>
          </p:spPr>
        </p:pic>
        <p:sp>
          <p:nvSpPr>
            <p:cNvPr id="9" name="Bogen 8">
              <a:extLst>
                <a:ext uri="{FF2B5EF4-FFF2-40B4-BE49-F238E27FC236}">
                  <a16:creationId xmlns:a16="http://schemas.microsoft.com/office/drawing/2014/main" id="{69F882FA-10A2-8904-D8A7-69180CED05A0}"/>
                </a:ext>
              </a:extLst>
            </p:cNvPr>
            <p:cNvSpPr/>
            <p:nvPr/>
          </p:nvSpPr>
          <p:spPr>
            <a:xfrm>
              <a:off x="6194734" y="4082685"/>
              <a:ext cx="10010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0" name="Gerader Verbinder 9">
              <a:extLst>
                <a:ext uri="{FF2B5EF4-FFF2-40B4-BE49-F238E27FC236}">
                  <a16:creationId xmlns:a16="http://schemas.microsoft.com/office/drawing/2014/main" id="{5E7AB8B9-33D2-EA7A-4B83-774FD6078B80}"/>
                </a:ext>
              </a:extLst>
            </p:cNvPr>
            <p:cNvCxnSpPr>
              <a:cxnSpLocks/>
              <a:stCxn id="9" idx="0"/>
            </p:cNvCxnSpPr>
            <p:nvPr/>
          </p:nvCxnSpPr>
          <p:spPr>
            <a:xfrm flipH="1">
              <a:off x="6267691" y="4271562"/>
              <a:ext cx="790189" cy="260106"/>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1" name="Gerader Verbinder 10">
              <a:extLst>
                <a:ext uri="{FF2B5EF4-FFF2-40B4-BE49-F238E27FC236}">
                  <a16:creationId xmlns:a16="http://schemas.microsoft.com/office/drawing/2014/main" id="{DD465C21-1612-DCCC-5C35-EC42ECFE950D}"/>
                </a:ext>
              </a:extLst>
            </p:cNvPr>
            <p:cNvCxnSpPr>
              <a:cxnSpLocks/>
              <a:stCxn id="9" idx="2"/>
            </p:cNvCxnSpPr>
            <p:nvPr/>
          </p:nvCxnSpPr>
          <p:spPr>
            <a:xfrm flipH="1" flipV="1">
              <a:off x="6267691" y="4822587"/>
              <a:ext cx="821283" cy="243320"/>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12" name="Gruppieren 11">
            <a:extLst>
              <a:ext uri="{FF2B5EF4-FFF2-40B4-BE49-F238E27FC236}">
                <a16:creationId xmlns:a16="http://schemas.microsoft.com/office/drawing/2014/main" id="{0B58B522-FBEA-B5E6-69E2-B9F208BDE2CB}"/>
              </a:ext>
            </a:extLst>
          </p:cNvPr>
          <p:cNvGrpSpPr/>
          <p:nvPr/>
        </p:nvGrpSpPr>
        <p:grpSpPr>
          <a:xfrm>
            <a:off x="731837" y="4647948"/>
            <a:ext cx="1703957" cy="1215769"/>
            <a:chOff x="5531993" y="5104330"/>
            <a:chExt cx="1703957" cy="1215769"/>
          </a:xfrm>
        </p:grpSpPr>
        <p:pic>
          <p:nvPicPr>
            <p:cNvPr id="13" name="Grafik 12">
              <a:extLst>
                <a:ext uri="{FF2B5EF4-FFF2-40B4-BE49-F238E27FC236}">
                  <a16:creationId xmlns:a16="http://schemas.microsoft.com/office/drawing/2014/main" id="{7E3D922C-D5E9-8178-9C8D-8BC93626EE5F}"/>
                </a:ext>
              </a:extLst>
            </p:cNvPr>
            <p:cNvPicPr>
              <a:picLocks noChangeAspect="1"/>
            </p:cNvPicPr>
            <p:nvPr/>
          </p:nvPicPr>
          <p:blipFill>
            <a:blip r:embed="rId3"/>
            <a:stretch>
              <a:fillRect/>
            </a:stretch>
          </p:blipFill>
          <p:spPr>
            <a:xfrm flipH="1">
              <a:off x="5531993" y="5423914"/>
              <a:ext cx="662741" cy="663638"/>
            </a:xfrm>
            <a:prstGeom prst="rect">
              <a:avLst/>
            </a:prstGeom>
          </p:spPr>
        </p:pic>
        <p:sp>
          <p:nvSpPr>
            <p:cNvPr id="14" name="Bogen 13">
              <a:extLst>
                <a:ext uri="{FF2B5EF4-FFF2-40B4-BE49-F238E27FC236}">
                  <a16:creationId xmlns:a16="http://schemas.microsoft.com/office/drawing/2014/main" id="{5F48945D-A4CB-BD81-65DE-676063856562}"/>
                </a:ext>
              </a:extLst>
            </p:cNvPr>
            <p:cNvSpPr/>
            <p:nvPr/>
          </p:nvSpPr>
          <p:spPr>
            <a:xfrm>
              <a:off x="6234904" y="5104330"/>
              <a:ext cx="10010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DB1803AE-BBC6-91F8-B2E7-0620A9BB0CBE}"/>
                </a:ext>
              </a:extLst>
            </p:cNvPr>
            <p:cNvCxnSpPr>
              <a:cxnSpLocks/>
              <a:stCxn id="14" idx="0"/>
            </p:cNvCxnSpPr>
            <p:nvPr/>
          </p:nvCxnSpPr>
          <p:spPr>
            <a:xfrm flipH="1">
              <a:off x="6307861" y="5293207"/>
              <a:ext cx="790189" cy="260106"/>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A0B4E4D6-AC3B-DF91-05A5-88A0B1912D0B}"/>
                </a:ext>
              </a:extLst>
            </p:cNvPr>
            <p:cNvCxnSpPr>
              <a:cxnSpLocks/>
              <a:stCxn id="14" idx="2"/>
            </p:cNvCxnSpPr>
            <p:nvPr/>
          </p:nvCxnSpPr>
          <p:spPr>
            <a:xfrm flipH="1" flipV="1">
              <a:off x="6307861" y="5844232"/>
              <a:ext cx="821283" cy="243320"/>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17" name="Gruppieren 16">
            <a:extLst>
              <a:ext uri="{FF2B5EF4-FFF2-40B4-BE49-F238E27FC236}">
                <a16:creationId xmlns:a16="http://schemas.microsoft.com/office/drawing/2014/main" id="{EC839DD2-4A87-5D18-C30B-1BB3DA9F9C23}"/>
              </a:ext>
            </a:extLst>
          </p:cNvPr>
          <p:cNvGrpSpPr/>
          <p:nvPr/>
        </p:nvGrpSpPr>
        <p:grpSpPr>
          <a:xfrm>
            <a:off x="5793928" y="4643310"/>
            <a:ext cx="1542239" cy="1215769"/>
            <a:chOff x="8323528" y="4198965"/>
            <a:chExt cx="1542239" cy="1215769"/>
          </a:xfrm>
        </p:grpSpPr>
        <p:pic>
          <p:nvPicPr>
            <p:cNvPr id="18" name="Grafik 17">
              <a:extLst>
                <a:ext uri="{FF2B5EF4-FFF2-40B4-BE49-F238E27FC236}">
                  <a16:creationId xmlns:a16="http://schemas.microsoft.com/office/drawing/2014/main" id="{D75A5C5A-EA84-CD93-E99E-4A29836802D4}"/>
                </a:ext>
              </a:extLst>
            </p:cNvPr>
            <p:cNvPicPr>
              <a:picLocks noChangeAspect="1"/>
            </p:cNvPicPr>
            <p:nvPr/>
          </p:nvPicPr>
          <p:blipFill>
            <a:blip r:embed="rId2"/>
            <a:stretch>
              <a:fillRect/>
            </a:stretch>
          </p:blipFill>
          <p:spPr>
            <a:xfrm>
              <a:off x="8323528" y="4584277"/>
              <a:ext cx="476250" cy="476250"/>
            </a:xfrm>
            <a:prstGeom prst="rect">
              <a:avLst/>
            </a:prstGeom>
          </p:spPr>
        </p:pic>
        <p:sp>
          <p:nvSpPr>
            <p:cNvPr id="19" name="Bogen 18">
              <a:extLst>
                <a:ext uri="{FF2B5EF4-FFF2-40B4-BE49-F238E27FC236}">
                  <a16:creationId xmlns:a16="http://schemas.microsoft.com/office/drawing/2014/main" id="{32F49A43-E922-F5F2-F726-FFADDEAA2997}"/>
                </a:ext>
              </a:extLst>
            </p:cNvPr>
            <p:cNvSpPr/>
            <p:nvPr/>
          </p:nvSpPr>
          <p:spPr>
            <a:xfrm>
              <a:off x="8864721" y="4198965"/>
              <a:ext cx="1001046"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0" name="Gerader Verbinder 19">
              <a:extLst>
                <a:ext uri="{FF2B5EF4-FFF2-40B4-BE49-F238E27FC236}">
                  <a16:creationId xmlns:a16="http://schemas.microsoft.com/office/drawing/2014/main" id="{EFC30951-7B75-1673-9225-7D7055708B2D}"/>
                </a:ext>
              </a:extLst>
            </p:cNvPr>
            <p:cNvCxnSpPr>
              <a:cxnSpLocks/>
              <a:stCxn id="19" idx="0"/>
            </p:cNvCxnSpPr>
            <p:nvPr/>
          </p:nvCxnSpPr>
          <p:spPr>
            <a:xfrm flipH="1">
              <a:off x="8937678" y="4216288"/>
              <a:ext cx="546205" cy="43166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9708A576-F5C4-1690-1CD7-526F617FB202}"/>
                </a:ext>
              </a:extLst>
            </p:cNvPr>
            <p:cNvCxnSpPr>
              <a:cxnSpLocks/>
              <a:stCxn id="19" idx="2"/>
            </p:cNvCxnSpPr>
            <p:nvPr/>
          </p:nvCxnSpPr>
          <p:spPr>
            <a:xfrm flipH="1" flipV="1">
              <a:off x="8937678" y="4938867"/>
              <a:ext cx="626634" cy="425721"/>
            </a:xfrm>
            <a:prstGeom prst="line">
              <a:avLst/>
            </a:prstGeom>
            <a:ln>
              <a:prstDash val="lg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1027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E266CED2-8A44-4184-AB66-109ABD3F53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pic>
        <p:nvPicPr>
          <p:cNvPr id="13" name="Bildplatzhalter 12">
            <a:extLst>
              <a:ext uri="{FF2B5EF4-FFF2-40B4-BE49-F238E27FC236}">
                <a16:creationId xmlns:a16="http://schemas.microsoft.com/office/drawing/2014/main" id="{36CB2F4D-D610-4510-9724-70450F029C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3485" y="1358409"/>
            <a:ext cx="9864703" cy="3816406"/>
          </a:xfrm>
        </p:spPr>
      </p:pic>
      <p:sp>
        <p:nvSpPr>
          <p:cNvPr id="2" name="Datumsplatzhalter 1">
            <a:extLst>
              <a:ext uri="{FF2B5EF4-FFF2-40B4-BE49-F238E27FC236}">
                <a16:creationId xmlns:a16="http://schemas.microsoft.com/office/drawing/2014/main" id="{928A7152-5E06-409E-958B-9EA7D82F8763}"/>
              </a:ext>
            </a:extLst>
          </p:cNvPr>
          <p:cNvSpPr>
            <a:spLocks noGrp="1"/>
          </p:cNvSpPr>
          <p:nvPr>
            <p:ph type="dt" sz="half" idx="10"/>
          </p:nvPr>
        </p:nvSpPr>
        <p:spPr/>
        <p:txBody>
          <a:bodyPr/>
          <a:lstStyle/>
          <a:p>
            <a:fld id="{D6AD3731-95ED-4FB7-814F-23C3B3CF51F0}" type="datetime1">
              <a:rPr lang="de-CH" noProof="0" smtClean="0"/>
              <a:t>23.11.2022</a:t>
            </a:fld>
            <a:endParaRPr lang="de-CH" noProof="0"/>
          </a:p>
        </p:txBody>
      </p:sp>
      <p:sp>
        <p:nvSpPr>
          <p:cNvPr id="4" name="Foliennummernplatzhalter 3">
            <a:extLst>
              <a:ext uri="{FF2B5EF4-FFF2-40B4-BE49-F238E27FC236}">
                <a16:creationId xmlns:a16="http://schemas.microsoft.com/office/drawing/2014/main" id="{166FBACA-440F-4F76-AA55-D4C61561495C}"/>
              </a:ext>
            </a:extLst>
          </p:cNvPr>
          <p:cNvSpPr>
            <a:spLocks noGrp="1"/>
          </p:cNvSpPr>
          <p:nvPr>
            <p:ph type="sldNum" sz="quarter" idx="12"/>
          </p:nvPr>
        </p:nvSpPr>
        <p:spPr/>
        <p:txBody>
          <a:bodyPr/>
          <a:lstStyle/>
          <a:p>
            <a:fld id="{5ACA52AF-F19D-405C-AD5F-7D94B96A5CC3}" type="slidenum">
              <a:rPr lang="de-CH" noProof="0" smtClean="0"/>
              <a:t>43</a:t>
            </a:fld>
            <a:endParaRPr lang="de-CH" noProof="0"/>
          </a:p>
        </p:txBody>
      </p:sp>
    </p:spTree>
    <p:extLst>
      <p:ext uri="{BB962C8B-B14F-4D97-AF65-F5344CB8AC3E}">
        <p14:creationId xmlns:p14="http://schemas.microsoft.com/office/powerpoint/2010/main" val="4275468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CA13FE-7A13-4ED3-8196-74CAF963149C}"/>
              </a:ext>
            </a:extLst>
          </p:cNvPr>
          <p:cNvSpPr>
            <a:spLocks noGrp="1"/>
          </p:cNvSpPr>
          <p:nvPr>
            <p:ph type="title"/>
          </p:nvPr>
        </p:nvSpPr>
        <p:spPr/>
        <p:txBody>
          <a:bodyPr/>
          <a:lstStyle/>
          <a:p>
            <a:r>
              <a:rPr lang="de-DE" dirty="0"/>
              <a:t>The Slide Title </a:t>
            </a:r>
            <a:r>
              <a:rPr lang="de-DE" dirty="0" err="1"/>
              <a:t>goes</a:t>
            </a:r>
            <a:r>
              <a:rPr lang="de-DE" dirty="0"/>
              <a:t> </a:t>
            </a:r>
            <a:r>
              <a:rPr lang="de-DE" dirty="0" err="1"/>
              <a:t>here</a:t>
            </a:r>
            <a:endParaRPr lang="de-CH" dirty="0"/>
          </a:p>
        </p:txBody>
      </p:sp>
      <p:sp>
        <p:nvSpPr>
          <p:cNvPr id="3" name="Inhaltsplatzhalter 2">
            <a:extLst>
              <a:ext uri="{FF2B5EF4-FFF2-40B4-BE49-F238E27FC236}">
                <a16:creationId xmlns:a16="http://schemas.microsoft.com/office/drawing/2014/main" id="{E7FD6150-4476-428E-BB61-724E0142D925}"/>
              </a:ext>
            </a:extLst>
          </p:cNvPr>
          <p:cNvSpPr>
            <a:spLocks noGrp="1"/>
          </p:cNvSpPr>
          <p:nvPr>
            <p:ph idx="1"/>
          </p:nvPr>
        </p:nvSpPr>
        <p:spPr/>
        <p:txBody>
          <a:bodyPr/>
          <a:lstStyle/>
          <a:p>
            <a:r>
              <a:rPr lang="de-DE" dirty="0"/>
              <a:t>Table Title</a:t>
            </a:r>
            <a:endParaRPr lang="de-CH" dirty="0"/>
          </a:p>
        </p:txBody>
      </p:sp>
      <p:sp>
        <p:nvSpPr>
          <p:cNvPr id="5" name="Fußzeilenplatzhalter 4">
            <a:extLst>
              <a:ext uri="{FF2B5EF4-FFF2-40B4-BE49-F238E27FC236}">
                <a16:creationId xmlns:a16="http://schemas.microsoft.com/office/drawing/2014/main" id="{0798D9FD-5DBA-48C4-9294-AA5A542A0A4E}"/>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graphicFrame>
        <p:nvGraphicFramePr>
          <p:cNvPr id="10" name="Tabelle 10">
            <a:extLst>
              <a:ext uri="{FF2B5EF4-FFF2-40B4-BE49-F238E27FC236}">
                <a16:creationId xmlns:a16="http://schemas.microsoft.com/office/drawing/2014/main" id="{7E7EE0D9-F96C-4F09-9F41-32C62A5A6547}"/>
              </a:ext>
            </a:extLst>
          </p:cNvPr>
          <p:cNvGraphicFramePr>
            <a:graphicFrameLocks noGrp="1"/>
          </p:cNvGraphicFramePr>
          <p:nvPr>
            <p:ph type="tbl" sz="quarter" idx="13"/>
            <p:extLst>
              <p:ext uri="{D42A27DB-BD31-4B8C-83A1-F6EECF244321}">
                <p14:modId xmlns:p14="http://schemas.microsoft.com/office/powerpoint/2010/main" val="3557040908"/>
              </p:ext>
            </p:extLst>
          </p:nvPr>
        </p:nvGraphicFramePr>
        <p:xfrm>
          <a:off x="731838" y="2062163"/>
          <a:ext cx="8784000" cy="2268000"/>
        </p:xfrm>
        <a:graphic>
          <a:graphicData uri="http://schemas.openxmlformats.org/drawingml/2006/table">
            <a:tbl>
              <a:tblPr firstRow="1" bandRow="1">
                <a:tableStyleId>{9D7B26C5-4107-4FEC-AEDC-1716B250A1EF}</a:tableStyleId>
              </a:tblPr>
              <a:tblGrid>
                <a:gridCol w="3600000">
                  <a:extLst>
                    <a:ext uri="{9D8B030D-6E8A-4147-A177-3AD203B41FA5}">
                      <a16:colId xmlns:a16="http://schemas.microsoft.com/office/drawing/2014/main" val="4203801519"/>
                    </a:ext>
                  </a:extLst>
                </a:gridCol>
                <a:gridCol w="1296000">
                  <a:extLst>
                    <a:ext uri="{9D8B030D-6E8A-4147-A177-3AD203B41FA5}">
                      <a16:colId xmlns:a16="http://schemas.microsoft.com/office/drawing/2014/main" val="740495432"/>
                    </a:ext>
                  </a:extLst>
                </a:gridCol>
                <a:gridCol w="1296000">
                  <a:extLst>
                    <a:ext uri="{9D8B030D-6E8A-4147-A177-3AD203B41FA5}">
                      <a16:colId xmlns:a16="http://schemas.microsoft.com/office/drawing/2014/main" val="3080648808"/>
                    </a:ext>
                  </a:extLst>
                </a:gridCol>
                <a:gridCol w="1296000">
                  <a:extLst>
                    <a:ext uri="{9D8B030D-6E8A-4147-A177-3AD203B41FA5}">
                      <a16:colId xmlns:a16="http://schemas.microsoft.com/office/drawing/2014/main" val="3595204828"/>
                    </a:ext>
                  </a:extLst>
                </a:gridCol>
                <a:gridCol w="1296000">
                  <a:extLst>
                    <a:ext uri="{9D8B030D-6E8A-4147-A177-3AD203B41FA5}">
                      <a16:colId xmlns:a16="http://schemas.microsoft.com/office/drawing/2014/main" val="3488753729"/>
                    </a:ext>
                  </a:extLst>
                </a:gridCol>
              </a:tblGrid>
              <a:tr h="324000">
                <a:tc>
                  <a:txBody>
                    <a:bodyPr/>
                    <a:lstStyle/>
                    <a:p>
                      <a:r>
                        <a:rPr lang="de-DE" sz="1400" dirty="0" err="1"/>
                        <a:t>Column</a:t>
                      </a:r>
                      <a:r>
                        <a:rPr lang="de-DE" sz="1400" dirty="0"/>
                        <a:t> </a:t>
                      </a:r>
                      <a:r>
                        <a:rPr lang="de-DE" sz="1400" dirty="0" err="1"/>
                        <a:t>Heading</a:t>
                      </a:r>
                      <a:endParaRPr lang="de-CH" sz="1400" dirty="0"/>
                    </a:p>
                  </a:txBody>
                  <a:tcPr marL="0" marR="72000" marT="0" marB="0" anchor="ctr">
                    <a:lnT w="12700" cmpd="sng">
                      <a:noFill/>
                    </a:lnT>
                    <a:lnB w="12700" cap="flat" cmpd="sng" algn="ctr">
                      <a:solidFill>
                        <a:schemeClr val="tx1"/>
                      </a:solidFill>
                      <a:prstDash val="solid"/>
                      <a:round/>
                      <a:headEnd type="none" w="med" len="med"/>
                      <a:tailEnd type="none" w="med" len="med"/>
                    </a:lnB>
                  </a:tcPr>
                </a:tc>
                <a:tc>
                  <a:txBody>
                    <a:bodyPr/>
                    <a:lstStyle/>
                    <a:p>
                      <a:pPr algn="r"/>
                      <a:r>
                        <a:rPr lang="de-DE" sz="1400" dirty="0"/>
                        <a:t>2021</a:t>
                      </a:r>
                      <a:endParaRPr lang="de-CH" sz="1400" dirty="0"/>
                    </a:p>
                  </a:txBody>
                  <a:tcPr marL="0" marR="72000" marT="0" marB="0" anchor="ctr">
                    <a:lnT w="12700" cmpd="sng">
                      <a:noFill/>
                    </a:lnT>
                    <a:lnB w="12700" cap="flat" cmpd="sng" algn="ctr">
                      <a:solidFill>
                        <a:schemeClr val="tx1"/>
                      </a:solidFill>
                      <a:prstDash val="solid"/>
                      <a:round/>
                      <a:headEnd type="none" w="med" len="med"/>
                      <a:tailEnd type="none" w="med" len="med"/>
                    </a:lnB>
                  </a:tcPr>
                </a:tc>
                <a:tc>
                  <a:txBody>
                    <a:bodyPr/>
                    <a:lstStyle/>
                    <a:p>
                      <a:pPr algn="r"/>
                      <a:r>
                        <a:rPr lang="de-DE" sz="1400" dirty="0"/>
                        <a:t>2020</a:t>
                      </a:r>
                      <a:endParaRPr lang="de-CH" sz="1400" dirty="0"/>
                    </a:p>
                  </a:txBody>
                  <a:tcPr marL="0" marR="72000" marT="0" marB="0" anchor="ctr">
                    <a:lnT w="12700" cmpd="sng">
                      <a:noFill/>
                    </a:lnT>
                  </a:tcPr>
                </a:tc>
                <a:tc>
                  <a:txBody>
                    <a:bodyPr/>
                    <a:lstStyle/>
                    <a:p>
                      <a:pPr algn="r"/>
                      <a:r>
                        <a:rPr lang="de-DE" sz="1400" dirty="0"/>
                        <a:t>2019</a:t>
                      </a:r>
                      <a:endParaRPr lang="de-CH" sz="1400" dirty="0"/>
                    </a:p>
                  </a:txBody>
                  <a:tcPr marL="0" marR="72000" marT="0" marB="0" anchor="ctr">
                    <a:lnT w="12700" cmpd="sng">
                      <a:noFill/>
                    </a:lnT>
                  </a:tcPr>
                </a:tc>
                <a:tc>
                  <a:txBody>
                    <a:bodyPr/>
                    <a:lstStyle/>
                    <a:p>
                      <a:pPr algn="r"/>
                      <a:r>
                        <a:rPr lang="de-DE" sz="1400" dirty="0"/>
                        <a:t>2018</a:t>
                      </a:r>
                      <a:endParaRPr lang="de-CH" sz="1400" dirty="0"/>
                    </a:p>
                  </a:txBody>
                  <a:tcPr marL="0" marR="72000" marT="0" marB="0" anchor="ctr">
                    <a:lnT w="12700" cmpd="sng">
                      <a:noFill/>
                    </a:lnT>
                  </a:tcPr>
                </a:tc>
                <a:extLst>
                  <a:ext uri="{0D108BD9-81ED-4DB2-BD59-A6C34878D82A}">
                    <a16:rowId xmlns:a16="http://schemas.microsoft.com/office/drawing/2014/main" val="2457665754"/>
                  </a:ext>
                </a:extLst>
              </a:tr>
              <a:tr h="324000">
                <a:tc>
                  <a:txBody>
                    <a:bodyPr/>
                    <a:lstStyle/>
                    <a:p>
                      <a:r>
                        <a:rPr lang="de-DE" sz="1400" dirty="0" err="1"/>
                        <a:t>Lorem</a:t>
                      </a:r>
                      <a:r>
                        <a:rPr lang="de-DE" sz="1400" dirty="0"/>
                        <a:t> </a:t>
                      </a:r>
                      <a:r>
                        <a:rPr lang="de-DE" sz="1400" dirty="0" err="1"/>
                        <a:t>ipsum</a:t>
                      </a:r>
                      <a:r>
                        <a:rPr lang="de-DE" sz="1400" dirty="0"/>
                        <a:t> </a:t>
                      </a:r>
                      <a:r>
                        <a:rPr lang="de-DE" sz="1400" dirty="0" err="1"/>
                        <a:t>dolor</a:t>
                      </a:r>
                      <a:endParaRPr lang="de-CH" sz="1400" dirty="0"/>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1,606</a:t>
                      </a:r>
                      <a:endParaRPr lang="de-CH" sz="1400" dirty="0"/>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1,678</a:t>
                      </a:r>
                      <a:endParaRPr lang="de-CH" sz="1400" dirty="0"/>
                    </a:p>
                  </a:txBody>
                  <a:tcPr marL="0" marR="7200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2,072</a:t>
                      </a:r>
                      <a:endParaRPr lang="de-CH" sz="1400" dirty="0"/>
                    </a:p>
                  </a:txBody>
                  <a:tcPr marL="0" marR="72000" marT="0" marB="0" anchor="ctr">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2,196</a:t>
                      </a:r>
                      <a:endParaRPr lang="de-CH" sz="1400" dirty="0"/>
                    </a:p>
                  </a:txBody>
                  <a:tcPr marL="0" marR="72000" marT="0" marB="0" anchor="ctr">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457593"/>
                  </a:ext>
                </a:extLst>
              </a:tr>
              <a:tr h="324000">
                <a:tc>
                  <a:txBody>
                    <a:bodyPr/>
                    <a:lstStyle/>
                    <a:p>
                      <a:r>
                        <a:rPr lang="de-CH" sz="1400" dirty="0" err="1"/>
                        <a:t>Excepteur</a:t>
                      </a:r>
                      <a:r>
                        <a:rPr lang="de-CH" sz="1400" dirty="0"/>
                        <a:t> </a:t>
                      </a:r>
                      <a:r>
                        <a:rPr lang="de-CH" sz="1400" dirty="0" err="1"/>
                        <a:t>sint</a:t>
                      </a:r>
                      <a:r>
                        <a:rPr lang="de-CH" sz="1400" dirty="0"/>
                        <a:t> </a:t>
                      </a:r>
                      <a:r>
                        <a:rPr lang="de-CH" sz="1400" dirty="0" err="1"/>
                        <a:t>occaecat</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373</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281</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381</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410</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6018661"/>
                  </a:ext>
                </a:extLst>
              </a:tr>
              <a:tr h="324000">
                <a:tc>
                  <a:txBody>
                    <a:bodyPr/>
                    <a:lstStyle/>
                    <a:p>
                      <a:r>
                        <a:rPr lang="nb-NO" sz="1400" dirty="0"/>
                        <a:t>Ut enim ad minim veniam</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537</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607</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733</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786</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5627213"/>
                  </a:ext>
                </a:extLst>
              </a:tr>
              <a:tr h="324000">
                <a:tc>
                  <a:txBody>
                    <a:bodyPr/>
                    <a:lstStyle/>
                    <a:p>
                      <a:r>
                        <a:rPr lang="de-CH" sz="1400" dirty="0" err="1"/>
                        <a:t>Nostrud</a:t>
                      </a:r>
                      <a:r>
                        <a:rPr lang="de-CH" sz="1400" dirty="0"/>
                        <a:t> </a:t>
                      </a:r>
                      <a:r>
                        <a:rPr lang="de-CH" sz="1400" dirty="0" err="1"/>
                        <a:t>exercitation</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365</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425</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506</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559</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119490"/>
                  </a:ext>
                </a:extLst>
              </a:tr>
              <a:tr h="324000">
                <a:tc>
                  <a:txBody>
                    <a:bodyPr/>
                    <a:lstStyle/>
                    <a:p>
                      <a:r>
                        <a:rPr lang="de-CH" sz="1400" dirty="0" err="1"/>
                        <a:t>Consectetur</a:t>
                      </a:r>
                      <a:r>
                        <a:rPr lang="de-CH" sz="1400" dirty="0"/>
                        <a:t> </a:t>
                      </a:r>
                      <a:r>
                        <a:rPr lang="de-CH" sz="1400" dirty="0" err="1"/>
                        <a:t>adipiscing</a:t>
                      </a:r>
                      <a:r>
                        <a:rPr lang="de-CH" sz="1400" dirty="0"/>
                        <a:t> </a:t>
                      </a:r>
                      <a:r>
                        <a:rPr lang="de-CH" sz="1400" dirty="0" err="1"/>
                        <a:t>elit</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318</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349</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355</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359</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3906409"/>
                  </a:ext>
                </a:extLst>
              </a:tr>
              <a:tr h="324000">
                <a:tc>
                  <a:txBody>
                    <a:bodyPr/>
                    <a:lstStyle/>
                    <a:p>
                      <a:r>
                        <a:rPr lang="de-CH" sz="1400" dirty="0" err="1"/>
                        <a:t>Nim</a:t>
                      </a:r>
                      <a:r>
                        <a:rPr lang="de-CH" sz="1400" dirty="0"/>
                        <a:t> ad minim </a:t>
                      </a:r>
                      <a:r>
                        <a:rPr lang="de-CH" sz="1400" dirty="0" err="1"/>
                        <a:t>veniam</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13</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16</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a:t>97</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7A96">
                        <a:alpha val="14902"/>
                      </a:srgbClr>
                    </a:solidFill>
                  </a:tcPr>
                </a:tc>
                <a:tc>
                  <a:txBody>
                    <a:bodyPr/>
                    <a:lstStyle/>
                    <a:p>
                      <a:pPr algn="r"/>
                      <a:r>
                        <a:rPr lang="de-DE" sz="1400" dirty="0"/>
                        <a:t>82</a:t>
                      </a:r>
                      <a:endParaRPr lang="de-CH" sz="1400" dirty="0"/>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1168459"/>
                  </a:ext>
                </a:extLst>
              </a:tr>
            </a:tbl>
          </a:graphicData>
        </a:graphic>
      </p:graphicFrame>
      <p:sp>
        <p:nvSpPr>
          <p:cNvPr id="4" name="Datumsplatzhalter 3">
            <a:extLst>
              <a:ext uri="{FF2B5EF4-FFF2-40B4-BE49-F238E27FC236}">
                <a16:creationId xmlns:a16="http://schemas.microsoft.com/office/drawing/2014/main" id="{D787F48E-4D49-40AE-A9FC-A27213E0B0E5}"/>
              </a:ext>
            </a:extLst>
          </p:cNvPr>
          <p:cNvSpPr>
            <a:spLocks noGrp="1"/>
          </p:cNvSpPr>
          <p:nvPr>
            <p:ph type="dt" sz="half" idx="10"/>
          </p:nvPr>
        </p:nvSpPr>
        <p:spPr/>
        <p:txBody>
          <a:bodyPr/>
          <a:lstStyle/>
          <a:p>
            <a:fld id="{6FB3842F-4F1A-440D-8AE1-46964ADB63FC}"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08DF25AC-71F5-49EF-B424-0872223A925D}"/>
              </a:ext>
            </a:extLst>
          </p:cNvPr>
          <p:cNvSpPr>
            <a:spLocks noGrp="1"/>
          </p:cNvSpPr>
          <p:nvPr>
            <p:ph type="sldNum" sz="quarter" idx="12"/>
          </p:nvPr>
        </p:nvSpPr>
        <p:spPr/>
        <p:txBody>
          <a:bodyPr/>
          <a:lstStyle/>
          <a:p>
            <a:fld id="{5ACA52AF-F19D-405C-AD5F-7D94B96A5CC3}" type="slidenum">
              <a:rPr lang="de-CH" noProof="0" smtClean="0"/>
              <a:t>44</a:t>
            </a:fld>
            <a:endParaRPr lang="de-CH" noProof="0"/>
          </a:p>
        </p:txBody>
      </p:sp>
    </p:spTree>
    <p:extLst>
      <p:ext uri="{BB962C8B-B14F-4D97-AF65-F5344CB8AC3E}">
        <p14:creationId xmlns:p14="http://schemas.microsoft.com/office/powerpoint/2010/main" val="852670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692A8E-6A3F-49D0-A19F-BB5C8BF37689}" type="datetime1">
              <a:rPr lang="de-DE" smtClean="0"/>
              <a:t>23.11.2022</a:t>
            </a:fld>
            <a:endParaRPr lang="en-GB" dirty="0"/>
          </a:p>
        </p:txBody>
      </p:sp>
      <p:sp>
        <p:nvSpPr>
          <p:cNvPr id="3" name="Footer Placeholder 2"/>
          <p:cNvSpPr>
            <a:spLocks noGrp="1"/>
          </p:cNvSpPr>
          <p:nvPr>
            <p:ph type="ftr" sz="quarter" idx="11"/>
          </p:nvPr>
        </p:nvSpPr>
        <p:spPr/>
        <p:txBody>
          <a:bodyPr/>
          <a:lstStyle/>
          <a:p>
            <a:r>
              <a:rPr lang="en-GB"/>
              <a:t>Nicolas Triebold</a:t>
            </a:r>
            <a:endParaRPr lang="en-GB" dirty="0"/>
          </a:p>
        </p:txBody>
      </p:sp>
      <p:sp>
        <p:nvSpPr>
          <p:cNvPr id="4" name="Slide Number Placeholder 3"/>
          <p:cNvSpPr>
            <a:spLocks noGrp="1"/>
          </p:cNvSpPr>
          <p:nvPr>
            <p:ph type="sldNum" sz="quarter" idx="12"/>
          </p:nvPr>
        </p:nvSpPr>
        <p:spPr/>
        <p:txBody>
          <a:bodyPr/>
          <a:lstStyle/>
          <a:p>
            <a:fld id="{6C6AE60A-B69C-4790-82F7-3882EDF23186}" type="slidenum">
              <a:rPr lang="en-GB" smtClean="0"/>
              <a:t>45</a:t>
            </a:fld>
            <a:endParaRPr lang="en-GB" dirty="0"/>
          </a:p>
        </p:txBody>
      </p:sp>
      <p:sp>
        <p:nvSpPr>
          <p:cNvPr id="5" name="Title 4"/>
          <p:cNvSpPr>
            <a:spLocks noGrp="1"/>
          </p:cNvSpPr>
          <p:nvPr>
            <p:ph type="title"/>
          </p:nvPr>
        </p:nvSpPr>
        <p:spPr/>
        <p:txBody>
          <a:bodyPr/>
          <a:lstStyle/>
          <a:p>
            <a:r>
              <a:rPr lang="en-GB" dirty="0"/>
              <a:t>The theme colours are based on ETH colours </a:t>
            </a:r>
            <a:br>
              <a:rPr lang="en-GB" dirty="0"/>
            </a:br>
            <a:r>
              <a:rPr lang="en-GB" dirty="0"/>
              <a:t>and extended with additional </a:t>
            </a:r>
            <a:r>
              <a:rPr lang="en-GB" dirty="0" err="1"/>
              <a:t>pd|z</a:t>
            </a:r>
            <a:r>
              <a:rPr lang="en-GB" dirty="0"/>
              <a:t> colours.</a:t>
            </a:r>
          </a:p>
        </p:txBody>
      </p:sp>
      <p:sp>
        <p:nvSpPr>
          <p:cNvPr id="7" name="Rectangle 6"/>
          <p:cNvSpPr>
            <a:spLocks noChangeAspect="1"/>
          </p:cNvSpPr>
          <p:nvPr/>
        </p:nvSpPr>
        <p:spPr>
          <a:xfrm>
            <a:off x="701848" y="2803930"/>
            <a:ext cx="540000" cy="540000"/>
          </a:xfrm>
          <a:prstGeom prst="rect">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a:spLocks noChangeAspect="1"/>
          </p:cNvSpPr>
          <p:nvPr/>
        </p:nvSpPr>
        <p:spPr>
          <a:xfrm>
            <a:off x="1645785" y="2803930"/>
            <a:ext cx="540000" cy="54000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a:spLocks noChangeAspect="1"/>
          </p:cNvSpPr>
          <p:nvPr/>
        </p:nvSpPr>
        <p:spPr>
          <a:xfrm>
            <a:off x="2589722" y="2803930"/>
            <a:ext cx="540000" cy="540000"/>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a:spLocks noChangeAspect="1"/>
          </p:cNvSpPr>
          <p:nvPr/>
        </p:nvSpPr>
        <p:spPr>
          <a:xfrm>
            <a:off x="3533659" y="2803930"/>
            <a:ext cx="540000" cy="540000"/>
          </a:xfrm>
          <a:prstGeom prst="rect">
            <a:avLst/>
          </a:prstGeom>
          <a:solidFill>
            <a:schemeClr val="bg2"/>
          </a:solidFill>
          <a:ln w="3175">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a:spLocks noChangeAspect="1"/>
          </p:cNvSpPr>
          <p:nvPr/>
        </p:nvSpPr>
        <p:spPr>
          <a:xfrm>
            <a:off x="4477596" y="280393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a:spLocks noChangeAspect="1"/>
          </p:cNvSpPr>
          <p:nvPr/>
        </p:nvSpPr>
        <p:spPr>
          <a:xfrm>
            <a:off x="5421533" y="280393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a:spLocks noChangeAspect="1"/>
          </p:cNvSpPr>
          <p:nvPr/>
        </p:nvSpPr>
        <p:spPr>
          <a:xfrm>
            <a:off x="6365470" y="2803930"/>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a:spLocks noChangeAspect="1"/>
          </p:cNvSpPr>
          <p:nvPr/>
        </p:nvSpPr>
        <p:spPr>
          <a:xfrm>
            <a:off x="7309407" y="2803930"/>
            <a:ext cx="540000" cy="5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a:spLocks noChangeAspect="1"/>
          </p:cNvSpPr>
          <p:nvPr/>
        </p:nvSpPr>
        <p:spPr>
          <a:xfrm>
            <a:off x="8253344" y="2803930"/>
            <a:ext cx="540000" cy="5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a:spLocks noChangeAspect="1"/>
          </p:cNvSpPr>
          <p:nvPr/>
        </p:nvSpPr>
        <p:spPr>
          <a:xfrm>
            <a:off x="9197281" y="2803930"/>
            <a:ext cx="540000" cy="5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a:spLocks noChangeAspect="1"/>
          </p:cNvSpPr>
          <p:nvPr/>
        </p:nvSpPr>
        <p:spPr>
          <a:xfrm>
            <a:off x="10141218" y="280393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a:spLocks noChangeAspect="1"/>
          </p:cNvSpPr>
          <p:nvPr/>
        </p:nvSpPr>
        <p:spPr>
          <a:xfrm>
            <a:off x="11085160" y="280393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597388" y="3380010"/>
            <a:ext cx="748923" cy="369332"/>
          </a:xfrm>
          <a:prstGeom prst="rect">
            <a:avLst/>
          </a:prstGeom>
          <a:noFill/>
        </p:spPr>
        <p:txBody>
          <a:bodyPr wrap="none" rtlCol="0">
            <a:spAutoFit/>
          </a:bodyPr>
          <a:lstStyle/>
          <a:p>
            <a:pPr algn="ctr"/>
            <a:r>
              <a:rPr lang="en-GB" dirty="0"/>
              <a:t>Black</a:t>
            </a:r>
          </a:p>
        </p:txBody>
      </p:sp>
      <p:sp>
        <p:nvSpPr>
          <p:cNvPr id="20" name="TextBox 19"/>
          <p:cNvSpPr txBox="1"/>
          <p:nvPr/>
        </p:nvSpPr>
        <p:spPr>
          <a:xfrm>
            <a:off x="1528501" y="3380010"/>
            <a:ext cx="774571" cy="369332"/>
          </a:xfrm>
          <a:prstGeom prst="rect">
            <a:avLst/>
          </a:prstGeom>
          <a:noFill/>
        </p:spPr>
        <p:txBody>
          <a:bodyPr wrap="none" rtlCol="0">
            <a:spAutoFit/>
          </a:bodyPr>
          <a:lstStyle/>
          <a:p>
            <a:pPr algn="ctr"/>
            <a:r>
              <a:rPr lang="en-GB" dirty="0"/>
              <a:t>White</a:t>
            </a:r>
          </a:p>
        </p:txBody>
      </p:sp>
      <p:sp>
        <p:nvSpPr>
          <p:cNvPr id="21" name="TextBox 20"/>
          <p:cNvSpPr txBox="1"/>
          <p:nvPr/>
        </p:nvSpPr>
        <p:spPr>
          <a:xfrm>
            <a:off x="2440377" y="3380010"/>
            <a:ext cx="838691" cy="369332"/>
          </a:xfrm>
          <a:prstGeom prst="rect">
            <a:avLst/>
          </a:prstGeom>
          <a:noFill/>
        </p:spPr>
        <p:txBody>
          <a:bodyPr wrap="none" rtlCol="0">
            <a:spAutoFit/>
          </a:bodyPr>
          <a:lstStyle/>
          <a:p>
            <a:pPr algn="ctr"/>
            <a:r>
              <a:rPr lang="en-GB" dirty="0"/>
              <a:t>PDZ 1</a:t>
            </a:r>
          </a:p>
        </p:txBody>
      </p:sp>
      <p:sp>
        <p:nvSpPr>
          <p:cNvPr id="22" name="TextBox 21"/>
          <p:cNvSpPr txBox="1"/>
          <p:nvPr/>
        </p:nvSpPr>
        <p:spPr>
          <a:xfrm>
            <a:off x="3416374" y="3380010"/>
            <a:ext cx="774571" cy="369332"/>
          </a:xfrm>
          <a:prstGeom prst="rect">
            <a:avLst/>
          </a:prstGeom>
          <a:noFill/>
        </p:spPr>
        <p:txBody>
          <a:bodyPr wrap="none" rtlCol="0">
            <a:spAutoFit/>
          </a:bodyPr>
          <a:lstStyle/>
          <a:p>
            <a:pPr algn="ctr"/>
            <a:r>
              <a:rPr lang="en-GB" dirty="0"/>
              <a:t>White</a:t>
            </a:r>
          </a:p>
        </p:txBody>
      </p:sp>
      <p:sp>
        <p:nvSpPr>
          <p:cNvPr id="23" name="TextBox 22"/>
          <p:cNvSpPr txBox="1"/>
          <p:nvPr/>
        </p:nvSpPr>
        <p:spPr>
          <a:xfrm>
            <a:off x="4328252" y="3380010"/>
            <a:ext cx="838691" cy="369332"/>
          </a:xfrm>
          <a:prstGeom prst="rect">
            <a:avLst/>
          </a:prstGeom>
          <a:noFill/>
        </p:spPr>
        <p:txBody>
          <a:bodyPr wrap="none" rtlCol="0">
            <a:spAutoFit/>
          </a:bodyPr>
          <a:lstStyle/>
          <a:p>
            <a:pPr algn="ctr"/>
            <a:r>
              <a:rPr lang="en-GB" dirty="0"/>
              <a:t>ETH 6</a:t>
            </a:r>
          </a:p>
        </p:txBody>
      </p:sp>
      <p:sp>
        <p:nvSpPr>
          <p:cNvPr id="24" name="TextBox 23"/>
          <p:cNvSpPr txBox="1"/>
          <p:nvPr/>
        </p:nvSpPr>
        <p:spPr>
          <a:xfrm>
            <a:off x="5272189" y="3380010"/>
            <a:ext cx="838691" cy="369332"/>
          </a:xfrm>
          <a:prstGeom prst="rect">
            <a:avLst/>
          </a:prstGeom>
          <a:noFill/>
        </p:spPr>
        <p:txBody>
          <a:bodyPr wrap="none" rtlCol="0">
            <a:spAutoFit/>
          </a:bodyPr>
          <a:lstStyle/>
          <a:p>
            <a:pPr algn="ctr"/>
            <a:r>
              <a:rPr lang="en-GB" dirty="0"/>
              <a:t>ETH 3</a:t>
            </a:r>
          </a:p>
        </p:txBody>
      </p:sp>
      <p:sp>
        <p:nvSpPr>
          <p:cNvPr id="25" name="TextBox 24"/>
          <p:cNvSpPr txBox="1"/>
          <p:nvPr/>
        </p:nvSpPr>
        <p:spPr>
          <a:xfrm>
            <a:off x="6152005" y="3380010"/>
            <a:ext cx="966932" cy="369332"/>
          </a:xfrm>
          <a:prstGeom prst="rect">
            <a:avLst/>
          </a:prstGeom>
          <a:noFill/>
        </p:spPr>
        <p:txBody>
          <a:bodyPr wrap="none" rtlCol="0">
            <a:spAutoFit/>
          </a:bodyPr>
          <a:lstStyle/>
          <a:p>
            <a:pPr algn="ctr"/>
            <a:r>
              <a:rPr lang="en-GB" dirty="0"/>
              <a:t>ETH 10</a:t>
            </a:r>
          </a:p>
        </p:txBody>
      </p:sp>
      <p:sp>
        <p:nvSpPr>
          <p:cNvPr id="26" name="TextBox 25"/>
          <p:cNvSpPr txBox="1"/>
          <p:nvPr/>
        </p:nvSpPr>
        <p:spPr>
          <a:xfrm>
            <a:off x="7160062" y="3380010"/>
            <a:ext cx="838691" cy="369332"/>
          </a:xfrm>
          <a:prstGeom prst="rect">
            <a:avLst/>
          </a:prstGeom>
          <a:noFill/>
        </p:spPr>
        <p:txBody>
          <a:bodyPr wrap="none" rtlCol="0">
            <a:spAutoFit/>
          </a:bodyPr>
          <a:lstStyle/>
          <a:p>
            <a:pPr algn="ctr"/>
            <a:r>
              <a:rPr lang="en-GB" dirty="0"/>
              <a:t>PDZ 3</a:t>
            </a:r>
          </a:p>
        </p:txBody>
      </p:sp>
      <p:sp>
        <p:nvSpPr>
          <p:cNvPr id="27" name="TextBox 26"/>
          <p:cNvSpPr txBox="1"/>
          <p:nvPr/>
        </p:nvSpPr>
        <p:spPr>
          <a:xfrm>
            <a:off x="8103999" y="3413910"/>
            <a:ext cx="838691" cy="369332"/>
          </a:xfrm>
          <a:prstGeom prst="rect">
            <a:avLst/>
          </a:prstGeom>
          <a:noFill/>
        </p:spPr>
        <p:txBody>
          <a:bodyPr wrap="none" rtlCol="0">
            <a:spAutoFit/>
          </a:bodyPr>
          <a:lstStyle/>
          <a:p>
            <a:pPr algn="ctr"/>
            <a:r>
              <a:rPr lang="en-GB" dirty="0"/>
              <a:t>PDZ 4</a:t>
            </a:r>
          </a:p>
        </p:txBody>
      </p:sp>
      <p:sp>
        <p:nvSpPr>
          <p:cNvPr id="28" name="TextBox 27"/>
          <p:cNvSpPr txBox="1"/>
          <p:nvPr/>
        </p:nvSpPr>
        <p:spPr>
          <a:xfrm>
            <a:off x="9047936" y="3413910"/>
            <a:ext cx="838691" cy="369332"/>
          </a:xfrm>
          <a:prstGeom prst="rect">
            <a:avLst/>
          </a:prstGeom>
          <a:noFill/>
        </p:spPr>
        <p:txBody>
          <a:bodyPr wrap="none" rtlCol="0">
            <a:spAutoFit/>
          </a:bodyPr>
          <a:lstStyle/>
          <a:p>
            <a:pPr algn="ctr"/>
            <a:r>
              <a:rPr lang="en-GB" dirty="0"/>
              <a:t>PDZ 5</a:t>
            </a:r>
          </a:p>
        </p:txBody>
      </p:sp>
      <p:sp>
        <p:nvSpPr>
          <p:cNvPr id="29" name="TextBox 28"/>
          <p:cNvSpPr txBox="1"/>
          <p:nvPr/>
        </p:nvSpPr>
        <p:spPr>
          <a:xfrm>
            <a:off x="9992443" y="3413910"/>
            <a:ext cx="838691" cy="369332"/>
          </a:xfrm>
          <a:prstGeom prst="rect">
            <a:avLst/>
          </a:prstGeom>
          <a:noFill/>
        </p:spPr>
        <p:txBody>
          <a:bodyPr wrap="none" rtlCol="0">
            <a:spAutoFit/>
          </a:bodyPr>
          <a:lstStyle/>
          <a:p>
            <a:pPr algn="ctr"/>
            <a:r>
              <a:rPr lang="en-GB" dirty="0"/>
              <a:t>ETH 3</a:t>
            </a:r>
          </a:p>
        </p:txBody>
      </p:sp>
      <p:sp>
        <p:nvSpPr>
          <p:cNvPr id="30" name="TextBox 29"/>
          <p:cNvSpPr txBox="1"/>
          <p:nvPr/>
        </p:nvSpPr>
        <p:spPr>
          <a:xfrm>
            <a:off x="10935811" y="3413910"/>
            <a:ext cx="838691" cy="369332"/>
          </a:xfrm>
          <a:prstGeom prst="rect">
            <a:avLst/>
          </a:prstGeom>
          <a:noFill/>
        </p:spPr>
        <p:txBody>
          <a:bodyPr wrap="none" rtlCol="0">
            <a:spAutoFit/>
          </a:bodyPr>
          <a:lstStyle/>
          <a:p>
            <a:pPr algn="ctr"/>
            <a:r>
              <a:rPr lang="en-GB" dirty="0"/>
              <a:t>ETH 3</a:t>
            </a:r>
          </a:p>
        </p:txBody>
      </p:sp>
      <p:sp>
        <p:nvSpPr>
          <p:cNvPr id="31" name="TextBox 30"/>
          <p:cNvSpPr txBox="1"/>
          <p:nvPr/>
        </p:nvSpPr>
        <p:spPr>
          <a:xfrm>
            <a:off x="539680" y="2371870"/>
            <a:ext cx="864339" cy="369332"/>
          </a:xfrm>
          <a:prstGeom prst="rect">
            <a:avLst/>
          </a:prstGeom>
          <a:noFill/>
        </p:spPr>
        <p:txBody>
          <a:bodyPr wrap="none" rtlCol="0">
            <a:spAutoFit/>
          </a:bodyPr>
          <a:lstStyle/>
          <a:p>
            <a:pPr algn="ctr"/>
            <a:r>
              <a:rPr lang="en-GB" dirty="0"/>
              <a:t>Dark 1</a:t>
            </a:r>
          </a:p>
        </p:txBody>
      </p:sp>
      <p:sp>
        <p:nvSpPr>
          <p:cNvPr id="32" name="TextBox 31"/>
          <p:cNvSpPr txBox="1"/>
          <p:nvPr/>
        </p:nvSpPr>
        <p:spPr>
          <a:xfrm>
            <a:off x="1477205" y="2371870"/>
            <a:ext cx="877163" cy="369332"/>
          </a:xfrm>
          <a:prstGeom prst="rect">
            <a:avLst/>
          </a:prstGeom>
          <a:noFill/>
        </p:spPr>
        <p:txBody>
          <a:bodyPr wrap="none" rtlCol="0">
            <a:spAutoFit/>
          </a:bodyPr>
          <a:lstStyle/>
          <a:p>
            <a:pPr algn="ctr"/>
            <a:r>
              <a:rPr lang="en-GB" dirty="0"/>
              <a:t>Light 1</a:t>
            </a:r>
          </a:p>
        </p:txBody>
      </p:sp>
      <p:sp>
        <p:nvSpPr>
          <p:cNvPr id="33" name="TextBox 32"/>
          <p:cNvSpPr txBox="1"/>
          <p:nvPr/>
        </p:nvSpPr>
        <p:spPr>
          <a:xfrm>
            <a:off x="2427555" y="2371870"/>
            <a:ext cx="864339" cy="369332"/>
          </a:xfrm>
          <a:prstGeom prst="rect">
            <a:avLst/>
          </a:prstGeom>
          <a:noFill/>
        </p:spPr>
        <p:txBody>
          <a:bodyPr wrap="none" rtlCol="0">
            <a:spAutoFit/>
          </a:bodyPr>
          <a:lstStyle/>
          <a:p>
            <a:pPr algn="ctr"/>
            <a:r>
              <a:rPr lang="en-GB" dirty="0"/>
              <a:t>Dark 2</a:t>
            </a:r>
          </a:p>
        </p:txBody>
      </p:sp>
      <p:sp>
        <p:nvSpPr>
          <p:cNvPr id="34" name="TextBox 33"/>
          <p:cNvSpPr txBox="1"/>
          <p:nvPr/>
        </p:nvSpPr>
        <p:spPr>
          <a:xfrm>
            <a:off x="3365079" y="2371870"/>
            <a:ext cx="877163" cy="369332"/>
          </a:xfrm>
          <a:prstGeom prst="rect">
            <a:avLst/>
          </a:prstGeom>
          <a:noFill/>
        </p:spPr>
        <p:txBody>
          <a:bodyPr wrap="none" rtlCol="0">
            <a:spAutoFit/>
          </a:bodyPr>
          <a:lstStyle/>
          <a:p>
            <a:pPr algn="ctr"/>
            <a:r>
              <a:rPr lang="en-GB" dirty="0"/>
              <a:t>Light 2</a:t>
            </a:r>
          </a:p>
        </p:txBody>
      </p:sp>
      <p:sp>
        <p:nvSpPr>
          <p:cNvPr id="35" name="TextBox 34"/>
          <p:cNvSpPr txBox="1"/>
          <p:nvPr/>
        </p:nvSpPr>
        <p:spPr>
          <a:xfrm>
            <a:off x="4206424" y="2371870"/>
            <a:ext cx="1082349" cy="369332"/>
          </a:xfrm>
          <a:prstGeom prst="rect">
            <a:avLst/>
          </a:prstGeom>
          <a:noFill/>
        </p:spPr>
        <p:txBody>
          <a:bodyPr wrap="none" rtlCol="0">
            <a:spAutoFit/>
          </a:bodyPr>
          <a:lstStyle/>
          <a:p>
            <a:pPr algn="ctr"/>
            <a:r>
              <a:rPr lang="en-GB" dirty="0"/>
              <a:t>Accent 1</a:t>
            </a:r>
          </a:p>
        </p:txBody>
      </p:sp>
      <p:sp>
        <p:nvSpPr>
          <p:cNvPr id="36" name="TextBox 35"/>
          <p:cNvSpPr txBox="1"/>
          <p:nvPr/>
        </p:nvSpPr>
        <p:spPr>
          <a:xfrm>
            <a:off x="5150359" y="2371870"/>
            <a:ext cx="1082349" cy="369332"/>
          </a:xfrm>
          <a:prstGeom prst="rect">
            <a:avLst/>
          </a:prstGeom>
          <a:noFill/>
        </p:spPr>
        <p:txBody>
          <a:bodyPr wrap="none" rtlCol="0">
            <a:spAutoFit/>
          </a:bodyPr>
          <a:lstStyle/>
          <a:p>
            <a:pPr algn="ctr"/>
            <a:r>
              <a:rPr lang="en-GB" dirty="0"/>
              <a:t>Accent 2</a:t>
            </a:r>
          </a:p>
        </p:txBody>
      </p:sp>
      <p:sp>
        <p:nvSpPr>
          <p:cNvPr id="37" name="TextBox 36"/>
          <p:cNvSpPr txBox="1"/>
          <p:nvPr/>
        </p:nvSpPr>
        <p:spPr>
          <a:xfrm>
            <a:off x="6094296" y="2371870"/>
            <a:ext cx="1082349" cy="369332"/>
          </a:xfrm>
          <a:prstGeom prst="rect">
            <a:avLst/>
          </a:prstGeom>
          <a:noFill/>
        </p:spPr>
        <p:txBody>
          <a:bodyPr wrap="none" rtlCol="0">
            <a:spAutoFit/>
          </a:bodyPr>
          <a:lstStyle/>
          <a:p>
            <a:pPr algn="ctr"/>
            <a:r>
              <a:rPr lang="en-GB" dirty="0"/>
              <a:t>Accent 3</a:t>
            </a:r>
          </a:p>
        </p:txBody>
      </p:sp>
      <p:sp>
        <p:nvSpPr>
          <p:cNvPr id="38" name="TextBox 37"/>
          <p:cNvSpPr txBox="1"/>
          <p:nvPr/>
        </p:nvSpPr>
        <p:spPr>
          <a:xfrm>
            <a:off x="7038233" y="2371870"/>
            <a:ext cx="1082349" cy="369332"/>
          </a:xfrm>
          <a:prstGeom prst="rect">
            <a:avLst/>
          </a:prstGeom>
          <a:noFill/>
        </p:spPr>
        <p:txBody>
          <a:bodyPr wrap="none" rtlCol="0">
            <a:spAutoFit/>
          </a:bodyPr>
          <a:lstStyle/>
          <a:p>
            <a:pPr algn="ctr"/>
            <a:r>
              <a:rPr lang="en-GB" dirty="0"/>
              <a:t>Accent 4</a:t>
            </a:r>
          </a:p>
        </p:txBody>
      </p:sp>
      <p:sp>
        <p:nvSpPr>
          <p:cNvPr id="39" name="TextBox 38"/>
          <p:cNvSpPr txBox="1"/>
          <p:nvPr/>
        </p:nvSpPr>
        <p:spPr>
          <a:xfrm>
            <a:off x="7982170" y="2371870"/>
            <a:ext cx="1082349" cy="369332"/>
          </a:xfrm>
          <a:prstGeom prst="rect">
            <a:avLst/>
          </a:prstGeom>
          <a:noFill/>
        </p:spPr>
        <p:txBody>
          <a:bodyPr wrap="none" rtlCol="0">
            <a:spAutoFit/>
          </a:bodyPr>
          <a:lstStyle/>
          <a:p>
            <a:pPr algn="ctr"/>
            <a:r>
              <a:rPr lang="en-GB" dirty="0"/>
              <a:t>Accent 5</a:t>
            </a:r>
          </a:p>
        </p:txBody>
      </p:sp>
      <p:sp>
        <p:nvSpPr>
          <p:cNvPr id="40" name="TextBox 39"/>
          <p:cNvSpPr txBox="1"/>
          <p:nvPr/>
        </p:nvSpPr>
        <p:spPr>
          <a:xfrm>
            <a:off x="8926109" y="2371870"/>
            <a:ext cx="1082349" cy="369332"/>
          </a:xfrm>
          <a:prstGeom prst="rect">
            <a:avLst/>
          </a:prstGeom>
          <a:noFill/>
        </p:spPr>
        <p:txBody>
          <a:bodyPr wrap="none" rtlCol="0">
            <a:spAutoFit/>
          </a:bodyPr>
          <a:lstStyle/>
          <a:p>
            <a:pPr algn="ctr"/>
            <a:r>
              <a:rPr lang="en-GB" dirty="0"/>
              <a:t>Accent 6</a:t>
            </a:r>
          </a:p>
        </p:txBody>
      </p:sp>
      <p:sp>
        <p:nvSpPr>
          <p:cNvPr id="41" name="TextBox 40"/>
          <p:cNvSpPr txBox="1"/>
          <p:nvPr/>
        </p:nvSpPr>
        <p:spPr>
          <a:xfrm>
            <a:off x="10107861" y="2371870"/>
            <a:ext cx="607859" cy="369332"/>
          </a:xfrm>
          <a:prstGeom prst="rect">
            <a:avLst/>
          </a:prstGeom>
          <a:noFill/>
        </p:spPr>
        <p:txBody>
          <a:bodyPr wrap="none" rtlCol="0">
            <a:spAutoFit/>
          </a:bodyPr>
          <a:lstStyle/>
          <a:p>
            <a:pPr algn="ctr"/>
            <a:r>
              <a:rPr lang="en-GB" dirty="0"/>
              <a:t>Link</a:t>
            </a:r>
          </a:p>
        </p:txBody>
      </p:sp>
      <p:sp>
        <p:nvSpPr>
          <p:cNvPr id="42" name="TextBox 41"/>
          <p:cNvSpPr txBox="1"/>
          <p:nvPr/>
        </p:nvSpPr>
        <p:spPr>
          <a:xfrm>
            <a:off x="10865278" y="2371870"/>
            <a:ext cx="979756" cy="369332"/>
          </a:xfrm>
          <a:prstGeom prst="rect">
            <a:avLst/>
          </a:prstGeom>
          <a:noFill/>
        </p:spPr>
        <p:txBody>
          <a:bodyPr wrap="none" rtlCol="0">
            <a:spAutoFit/>
          </a:bodyPr>
          <a:lstStyle/>
          <a:p>
            <a:pPr algn="ctr"/>
            <a:r>
              <a:rPr lang="en-GB" dirty="0"/>
              <a:t>Caption</a:t>
            </a:r>
          </a:p>
        </p:txBody>
      </p:sp>
      <p:sp>
        <p:nvSpPr>
          <p:cNvPr id="43" name="Rectangle 42"/>
          <p:cNvSpPr>
            <a:spLocks noChangeAspect="1"/>
          </p:cNvSpPr>
          <p:nvPr/>
        </p:nvSpPr>
        <p:spPr>
          <a:xfrm>
            <a:off x="701848" y="4252888"/>
            <a:ext cx="540000" cy="540000"/>
          </a:xfrm>
          <a:prstGeom prst="rect">
            <a:avLst/>
          </a:prstGeom>
          <a:solidFill>
            <a:srgbClr val="1F407A"/>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a:spLocks noChangeAspect="1"/>
          </p:cNvSpPr>
          <p:nvPr/>
        </p:nvSpPr>
        <p:spPr>
          <a:xfrm>
            <a:off x="1645785" y="4252888"/>
            <a:ext cx="540000" cy="540000"/>
          </a:xfrm>
          <a:prstGeom prst="rect">
            <a:avLst/>
          </a:prstGeom>
          <a:solidFill>
            <a:srgbClr val="3C5A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a:spLocks noChangeAspect="1"/>
          </p:cNvSpPr>
          <p:nvPr/>
        </p:nvSpPr>
        <p:spPr>
          <a:xfrm>
            <a:off x="2589722" y="4252888"/>
            <a:ext cx="540000" cy="540000"/>
          </a:xfrm>
          <a:prstGeom prst="rect">
            <a:avLst/>
          </a:prstGeom>
          <a:solidFill>
            <a:srgbClr val="1269B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a:spLocks noChangeAspect="1"/>
          </p:cNvSpPr>
          <p:nvPr/>
        </p:nvSpPr>
        <p:spPr>
          <a:xfrm>
            <a:off x="3533659" y="4252888"/>
            <a:ext cx="540000" cy="540000"/>
          </a:xfrm>
          <a:prstGeom prst="rect">
            <a:avLst/>
          </a:prstGeom>
          <a:solidFill>
            <a:srgbClr val="72791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a:spLocks noChangeAspect="1"/>
          </p:cNvSpPr>
          <p:nvPr/>
        </p:nvSpPr>
        <p:spPr>
          <a:xfrm>
            <a:off x="4477596" y="4252888"/>
            <a:ext cx="540000" cy="540000"/>
          </a:xfrm>
          <a:prstGeom prst="rect">
            <a:avLst/>
          </a:prstGeom>
          <a:solidFill>
            <a:srgbClr val="910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a:spLocks noChangeAspect="1"/>
          </p:cNvSpPr>
          <p:nvPr/>
        </p:nvSpPr>
        <p:spPr>
          <a:xfrm>
            <a:off x="5421533" y="4252888"/>
            <a:ext cx="540000" cy="540000"/>
          </a:xfrm>
          <a:prstGeom prst="rect">
            <a:avLst/>
          </a:prstGeom>
          <a:solidFill>
            <a:srgbClr val="6F6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a:spLocks noChangeAspect="1"/>
          </p:cNvSpPr>
          <p:nvPr/>
        </p:nvSpPr>
        <p:spPr>
          <a:xfrm>
            <a:off x="6365470" y="4252888"/>
            <a:ext cx="540000" cy="540000"/>
          </a:xfrm>
          <a:prstGeom prst="rect">
            <a:avLst/>
          </a:prstGeom>
          <a:solidFill>
            <a:srgbClr val="A83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a:spLocks noChangeAspect="1"/>
          </p:cNvSpPr>
          <p:nvPr/>
        </p:nvSpPr>
        <p:spPr>
          <a:xfrm>
            <a:off x="7309407" y="4252888"/>
            <a:ext cx="540000" cy="540000"/>
          </a:xfrm>
          <a:prstGeom prst="rect">
            <a:avLst/>
          </a:prstGeom>
          <a:solidFill>
            <a:srgbClr val="007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a:spLocks noChangeAspect="1"/>
          </p:cNvSpPr>
          <p:nvPr/>
        </p:nvSpPr>
        <p:spPr>
          <a:xfrm>
            <a:off x="8253344" y="4252888"/>
            <a:ext cx="540000" cy="540000"/>
          </a:xfrm>
          <a:prstGeom prst="rect">
            <a:avLst/>
          </a:prstGeom>
          <a:solidFill>
            <a:srgbClr val="956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a:spLocks noChangeAspect="1"/>
          </p:cNvSpPr>
          <p:nvPr/>
        </p:nvSpPr>
        <p:spPr>
          <a:xfrm>
            <a:off x="9197281" y="4252888"/>
            <a:ext cx="540000" cy="540000"/>
          </a:xfrm>
          <a:prstGeom prst="rect">
            <a:avLst/>
          </a:prstGeom>
          <a:solidFill>
            <a:srgbClr val="82B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552505" y="4828968"/>
            <a:ext cx="838691" cy="369332"/>
          </a:xfrm>
          <a:prstGeom prst="rect">
            <a:avLst/>
          </a:prstGeom>
          <a:noFill/>
        </p:spPr>
        <p:txBody>
          <a:bodyPr wrap="none" rtlCol="0">
            <a:spAutoFit/>
          </a:bodyPr>
          <a:lstStyle/>
          <a:p>
            <a:pPr algn="ctr"/>
            <a:r>
              <a:rPr lang="en-GB" dirty="0"/>
              <a:t>ETH 1</a:t>
            </a:r>
          </a:p>
        </p:txBody>
      </p:sp>
      <p:sp>
        <p:nvSpPr>
          <p:cNvPr id="56" name="TextBox 55"/>
          <p:cNvSpPr txBox="1"/>
          <p:nvPr/>
        </p:nvSpPr>
        <p:spPr>
          <a:xfrm>
            <a:off x="1496441" y="4828968"/>
            <a:ext cx="838691" cy="369332"/>
          </a:xfrm>
          <a:prstGeom prst="rect">
            <a:avLst/>
          </a:prstGeom>
          <a:noFill/>
        </p:spPr>
        <p:txBody>
          <a:bodyPr wrap="none" rtlCol="0">
            <a:spAutoFit/>
          </a:bodyPr>
          <a:lstStyle/>
          <a:p>
            <a:pPr algn="ctr"/>
            <a:r>
              <a:rPr lang="en-GB" dirty="0"/>
              <a:t>ETH 2</a:t>
            </a:r>
          </a:p>
        </p:txBody>
      </p:sp>
      <p:sp>
        <p:nvSpPr>
          <p:cNvPr id="57" name="TextBox 56"/>
          <p:cNvSpPr txBox="1"/>
          <p:nvPr/>
        </p:nvSpPr>
        <p:spPr>
          <a:xfrm>
            <a:off x="2440377" y="4828968"/>
            <a:ext cx="838691" cy="369332"/>
          </a:xfrm>
          <a:prstGeom prst="rect">
            <a:avLst/>
          </a:prstGeom>
          <a:noFill/>
        </p:spPr>
        <p:txBody>
          <a:bodyPr wrap="none" rtlCol="0">
            <a:spAutoFit/>
          </a:bodyPr>
          <a:lstStyle/>
          <a:p>
            <a:pPr algn="ctr"/>
            <a:r>
              <a:rPr lang="en-GB" dirty="0"/>
              <a:t>ETH 3</a:t>
            </a:r>
          </a:p>
        </p:txBody>
      </p:sp>
      <p:sp>
        <p:nvSpPr>
          <p:cNvPr id="58" name="TextBox 57"/>
          <p:cNvSpPr txBox="1"/>
          <p:nvPr/>
        </p:nvSpPr>
        <p:spPr>
          <a:xfrm>
            <a:off x="3384314" y="4828968"/>
            <a:ext cx="838691" cy="369332"/>
          </a:xfrm>
          <a:prstGeom prst="rect">
            <a:avLst/>
          </a:prstGeom>
          <a:noFill/>
        </p:spPr>
        <p:txBody>
          <a:bodyPr wrap="none" rtlCol="0">
            <a:spAutoFit/>
          </a:bodyPr>
          <a:lstStyle/>
          <a:p>
            <a:pPr algn="ctr"/>
            <a:r>
              <a:rPr lang="en-GB" dirty="0"/>
              <a:t>ETH 4</a:t>
            </a:r>
          </a:p>
        </p:txBody>
      </p:sp>
      <p:sp>
        <p:nvSpPr>
          <p:cNvPr id="59" name="TextBox 58"/>
          <p:cNvSpPr txBox="1"/>
          <p:nvPr/>
        </p:nvSpPr>
        <p:spPr>
          <a:xfrm>
            <a:off x="4328252" y="4828968"/>
            <a:ext cx="838691" cy="369332"/>
          </a:xfrm>
          <a:prstGeom prst="rect">
            <a:avLst/>
          </a:prstGeom>
          <a:noFill/>
        </p:spPr>
        <p:txBody>
          <a:bodyPr wrap="none" rtlCol="0">
            <a:spAutoFit/>
          </a:bodyPr>
          <a:lstStyle/>
          <a:p>
            <a:pPr algn="ctr"/>
            <a:r>
              <a:rPr lang="en-GB" dirty="0"/>
              <a:t>ETH 5</a:t>
            </a:r>
          </a:p>
        </p:txBody>
      </p:sp>
      <p:sp>
        <p:nvSpPr>
          <p:cNvPr id="60" name="TextBox 59"/>
          <p:cNvSpPr txBox="1"/>
          <p:nvPr/>
        </p:nvSpPr>
        <p:spPr>
          <a:xfrm>
            <a:off x="5272189" y="4828968"/>
            <a:ext cx="838691" cy="369332"/>
          </a:xfrm>
          <a:prstGeom prst="rect">
            <a:avLst/>
          </a:prstGeom>
          <a:noFill/>
        </p:spPr>
        <p:txBody>
          <a:bodyPr wrap="none" rtlCol="0">
            <a:spAutoFit/>
          </a:bodyPr>
          <a:lstStyle/>
          <a:p>
            <a:pPr algn="ctr"/>
            <a:r>
              <a:rPr lang="en-GB" dirty="0"/>
              <a:t>ETH 6</a:t>
            </a:r>
          </a:p>
        </p:txBody>
      </p:sp>
      <p:sp>
        <p:nvSpPr>
          <p:cNvPr id="61" name="TextBox 60"/>
          <p:cNvSpPr txBox="1"/>
          <p:nvPr/>
        </p:nvSpPr>
        <p:spPr>
          <a:xfrm>
            <a:off x="6216126" y="4828968"/>
            <a:ext cx="838691" cy="369332"/>
          </a:xfrm>
          <a:prstGeom prst="rect">
            <a:avLst/>
          </a:prstGeom>
          <a:noFill/>
        </p:spPr>
        <p:txBody>
          <a:bodyPr wrap="none" rtlCol="0">
            <a:spAutoFit/>
          </a:bodyPr>
          <a:lstStyle/>
          <a:p>
            <a:pPr algn="ctr"/>
            <a:r>
              <a:rPr lang="en-GB" dirty="0"/>
              <a:t>ETH 7</a:t>
            </a:r>
          </a:p>
        </p:txBody>
      </p:sp>
      <p:sp>
        <p:nvSpPr>
          <p:cNvPr id="62" name="TextBox 61"/>
          <p:cNvSpPr txBox="1"/>
          <p:nvPr/>
        </p:nvSpPr>
        <p:spPr>
          <a:xfrm>
            <a:off x="7160061" y="4828968"/>
            <a:ext cx="838691" cy="369332"/>
          </a:xfrm>
          <a:prstGeom prst="rect">
            <a:avLst/>
          </a:prstGeom>
          <a:noFill/>
        </p:spPr>
        <p:txBody>
          <a:bodyPr wrap="none" rtlCol="0">
            <a:spAutoFit/>
          </a:bodyPr>
          <a:lstStyle/>
          <a:p>
            <a:pPr algn="ctr"/>
            <a:r>
              <a:rPr lang="en-GB" dirty="0"/>
              <a:t>ETH 8</a:t>
            </a:r>
          </a:p>
        </p:txBody>
      </p:sp>
      <p:sp>
        <p:nvSpPr>
          <p:cNvPr id="63" name="TextBox 62"/>
          <p:cNvSpPr txBox="1"/>
          <p:nvPr/>
        </p:nvSpPr>
        <p:spPr>
          <a:xfrm>
            <a:off x="8103998" y="4862868"/>
            <a:ext cx="838691" cy="369332"/>
          </a:xfrm>
          <a:prstGeom prst="rect">
            <a:avLst/>
          </a:prstGeom>
          <a:noFill/>
        </p:spPr>
        <p:txBody>
          <a:bodyPr wrap="none" rtlCol="0">
            <a:spAutoFit/>
          </a:bodyPr>
          <a:lstStyle/>
          <a:p>
            <a:pPr algn="ctr"/>
            <a:r>
              <a:rPr lang="en-GB" dirty="0"/>
              <a:t>ETH 9</a:t>
            </a:r>
          </a:p>
        </p:txBody>
      </p:sp>
      <p:sp>
        <p:nvSpPr>
          <p:cNvPr id="64" name="TextBox 63"/>
          <p:cNvSpPr txBox="1"/>
          <p:nvPr/>
        </p:nvSpPr>
        <p:spPr>
          <a:xfrm>
            <a:off x="8983815" y="4862868"/>
            <a:ext cx="966932" cy="369332"/>
          </a:xfrm>
          <a:prstGeom prst="rect">
            <a:avLst/>
          </a:prstGeom>
          <a:noFill/>
        </p:spPr>
        <p:txBody>
          <a:bodyPr wrap="none" rtlCol="0">
            <a:spAutoFit/>
          </a:bodyPr>
          <a:lstStyle/>
          <a:p>
            <a:pPr algn="ctr"/>
            <a:r>
              <a:rPr lang="en-GB" dirty="0"/>
              <a:t>ETH 10</a:t>
            </a:r>
          </a:p>
        </p:txBody>
      </p:sp>
      <p:sp>
        <p:nvSpPr>
          <p:cNvPr id="103" name="Rectangle 102"/>
          <p:cNvSpPr>
            <a:spLocks noChangeAspect="1"/>
          </p:cNvSpPr>
          <p:nvPr/>
        </p:nvSpPr>
        <p:spPr>
          <a:xfrm>
            <a:off x="701848" y="5291978"/>
            <a:ext cx="540000" cy="540000"/>
          </a:xfrm>
          <a:prstGeom prst="rect">
            <a:avLst/>
          </a:prstGeom>
          <a:solidFill>
            <a:srgbClr val="0E1D4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p:cNvSpPr>
            <a:spLocks noChangeAspect="1"/>
          </p:cNvSpPr>
          <p:nvPr/>
        </p:nvSpPr>
        <p:spPr>
          <a:xfrm>
            <a:off x="1645785" y="5291978"/>
            <a:ext cx="540000" cy="540000"/>
          </a:xfrm>
          <a:prstGeom prst="rect">
            <a:avLst/>
          </a:prstGeom>
          <a:solidFill>
            <a:srgbClr val="9AAD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p:cNvSpPr>
            <a:spLocks noChangeAspect="1"/>
          </p:cNvSpPr>
          <p:nvPr/>
        </p:nvSpPr>
        <p:spPr>
          <a:xfrm>
            <a:off x="2589722" y="5291978"/>
            <a:ext cx="540000" cy="540000"/>
          </a:xfrm>
          <a:prstGeom prst="rect">
            <a:avLst/>
          </a:prstGeom>
          <a:solidFill>
            <a:srgbClr val="FD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p:cNvSpPr>
            <a:spLocks noChangeAspect="1"/>
          </p:cNvSpPr>
          <p:nvPr/>
        </p:nvSpPr>
        <p:spPr>
          <a:xfrm>
            <a:off x="3533659" y="5291978"/>
            <a:ext cx="540000" cy="540000"/>
          </a:xfrm>
          <a:prstGeom prst="rect">
            <a:avLst/>
          </a:prstGeom>
          <a:solidFill>
            <a:srgbClr val="FF8F2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a:spLocks noChangeAspect="1"/>
          </p:cNvSpPr>
          <p:nvPr/>
        </p:nvSpPr>
        <p:spPr>
          <a:xfrm>
            <a:off x="4477596" y="5291978"/>
            <a:ext cx="540000" cy="540000"/>
          </a:xfrm>
          <a:prstGeom prst="rect">
            <a:avLst/>
          </a:prstGeom>
          <a:solidFill>
            <a:srgbClr val="DE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extBox 114"/>
          <p:cNvSpPr txBox="1"/>
          <p:nvPr/>
        </p:nvSpPr>
        <p:spPr>
          <a:xfrm>
            <a:off x="552504" y="5868058"/>
            <a:ext cx="838691" cy="369332"/>
          </a:xfrm>
          <a:prstGeom prst="rect">
            <a:avLst/>
          </a:prstGeom>
          <a:noFill/>
        </p:spPr>
        <p:txBody>
          <a:bodyPr wrap="none" rtlCol="0">
            <a:spAutoFit/>
          </a:bodyPr>
          <a:lstStyle/>
          <a:p>
            <a:pPr algn="ctr"/>
            <a:r>
              <a:rPr lang="en-GB" dirty="0"/>
              <a:t>PDZ 1</a:t>
            </a:r>
          </a:p>
        </p:txBody>
      </p:sp>
      <p:sp>
        <p:nvSpPr>
          <p:cNvPr id="116" name="TextBox 115"/>
          <p:cNvSpPr txBox="1"/>
          <p:nvPr/>
        </p:nvSpPr>
        <p:spPr>
          <a:xfrm>
            <a:off x="1496441" y="5868058"/>
            <a:ext cx="838691" cy="369332"/>
          </a:xfrm>
          <a:prstGeom prst="rect">
            <a:avLst/>
          </a:prstGeom>
          <a:noFill/>
        </p:spPr>
        <p:txBody>
          <a:bodyPr wrap="none" rtlCol="0">
            <a:spAutoFit/>
          </a:bodyPr>
          <a:lstStyle/>
          <a:p>
            <a:pPr algn="ctr"/>
            <a:r>
              <a:rPr lang="en-GB" dirty="0"/>
              <a:t>PDZ 2</a:t>
            </a:r>
          </a:p>
        </p:txBody>
      </p:sp>
      <p:sp>
        <p:nvSpPr>
          <p:cNvPr id="117" name="TextBox 116"/>
          <p:cNvSpPr txBox="1"/>
          <p:nvPr/>
        </p:nvSpPr>
        <p:spPr>
          <a:xfrm>
            <a:off x="2440377" y="5868058"/>
            <a:ext cx="838691" cy="369332"/>
          </a:xfrm>
          <a:prstGeom prst="rect">
            <a:avLst/>
          </a:prstGeom>
          <a:noFill/>
        </p:spPr>
        <p:txBody>
          <a:bodyPr wrap="none" rtlCol="0">
            <a:spAutoFit/>
          </a:bodyPr>
          <a:lstStyle/>
          <a:p>
            <a:pPr algn="ctr"/>
            <a:r>
              <a:rPr lang="en-GB" dirty="0"/>
              <a:t>PDZ 3</a:t>
            </a:r>
          </a:p>
        </p:txBody>
      </p:sp>
      <p:sp>
        <p:nvSpPr>
          <p:cNvPr id="118" name="TextBox 117"/>
          <p:cNvSpPr txBox="1"/>
          <p:nvPr/>
        </p:nvSpPr>
        <p:spPr>
          <a:xfrm>
            <a:off x="3384314" y="5868058"/>
            <a:ext cx="838691" cy="369332"/>
          </a:xfrm>
          <a:prstGeom prst="rect">
            <a:avLst/>
          </a:prstGeom>
          <a:noFill/>
        </p:spPr>
        <p:txBody>
          <a:bodyPr wrap="none" rtlCol="0">
            <a:spAutoFit/>
          </a:bodyPr>
          <a:lstStyle/>
          <a:p>
            <a:pPr algn="ctr"/>
            <a:r>
              <a:rPr lang="en-GB" dirty="0"/>
              <a:t>PDZ 4</a:t>
            </a:r>
          </a:p>
        </p:txBody>
      </p:sp>
      <p:sp>
        <p:nvSpPr>
          <p:cNvPr id="119" name="TextBox 118"/>
          <p:cNvSpPr txBox="1"/>
          <p:nvPr/>
        </p:nvSpPr>
        <p:spPr>
          <a:xfrm>
            <a:off x="4328252" y="5868058"/>
            <a:ext cx="838691" cy="369332"/>
          </a:xfrm>
          <a:prstGeom prst="rect">
            <a:avLst/>
          </a:prstGeom>
          <a:noFill/>
        </p:spPr>
        <p:txBody>
          <a:bodyPr wrap="none" rtlCol="0">
            <a:spAutoFit/>
          </a:bodyPr>
          <a:lstStyle/>
          <a:p>
            <a:pPr algn="ctr"/>
            <a:r>
              <a:rPr lang="en-GB" dirty="0"/>
              <a:t>PDZ 5</a:t>
            </a:r>
          </a:p>
        </p:txBody>
      </p:sp>
      <p:sp>
        <p:nvSpPr>
          <p:cNvPr id="6" name="Rectangle 5"/>
          <p:cNvSpPr/>
          <p:nvPr/>
        </p:nvSpPr>
        <p:spPr>
          <a:xfrm>
            <a:off x="326231" y="1930528"/>
            <a:ext cx="11537950" cy="1953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p:cNvSpPr txBox="1"/>
          <p:nvPr/>
        </p:nvSpPr>
        <p:spPr>
          <a:xfrm>
            <a:off x="326232" y="1930528"/>
            <a:ext cx="1941557" cy="369332"/>
          </a:xfrm>
          <a:prstGeom prst="rect">
            <a:avLst/>
          </a:prstGeom>
          <a:noFill/>
        </p:spPr>
        <p:txBody>
          <a:bodyPr wrap="none" rtlCol="0">
            <a:spAutoFit/>
          </a:bodyPr>
          <a:lstStyle/>
          <a:p>
            <a:r>
              <a:rPr lang="en-GB" b="1" dirty="0"/>
              <a:t>Theme Colours:</a:t>
            </a:r>
          </a:p>
        </p:txBody>
      </p:sp>
    </p:spTree>
    <p:extLst>
      <p:ext uri="{BB962C8B-B14F-4D97-AF65-F5344CB8AC3E}">
        <p14:creationId xmlns:p14="http://schemas.microsoft.com/office/powerpoint/2010/main" val="17220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1412875"/>
            <a:ext cx="10799313" cy="4680000"/>
          </a:xfrm>
        </p:spPr>
        <p:txBody>
          <a:bodyPr/>
          <a:lstStyle/>
          <a:p>
            <a:r>
              <a:rPr lang="de-CH" dirty="0" err="1"/>
              <a:t>Trajectory</a:t>
            </a:r>
            <a:r>
              <a:rPr lang="de-CH" dirty="0"/>
              <a:t> and </a:t>
            </a:r>
            <a:r>
              <a:rPr lang="de-CH" dirty="0" err="1"/>
              <a:t>movement</a:t>
            </a:r>
            <a:r>
              <a:rPr lang="de-CH" dirty="0"/>
              <a:t> </a:t>
            </a:r>
            <a:r>
              <a:rPr lang="de-CH" dirty="0" err="1"/>
              <a:t>comparisons</a:t>
            </a:r>
            <a:r>
              <a:rPr lang="de-CH" dirty="0"/>
              <a:t> between </a:t>
            </a:r>
            <a:r>
              <a:rPr lang="de-CH" dirty="0" err="1"/>
              <a:t>reality</a:t>
            </a:r>
            <a:r>
              <a:rPr lang="de-CH" dirty="0"/>
              <a:t> and VR (in </a:t>
            </a:r>
            <a:r>
              <a:rPr lang="de-CH" dirty="0" err="1"/>
              <a:t>rehabilitation</a:t>
            </a:r>
            <a:r>
              <a:rPr lang="de-CH" dirty="0"/>
              <a:t> </a:t>
            </a:r>
            <a:r>
              <a:rPr lang="de-CH" dirty="0" err="1"/>
              <a:t>reserach</a:t>
            </a:r>
            <a:r>
              <a:rPr lang="de-CH" dirty="0"/>
              <a:t>):</a:t>
            </a:r>
            <a:endParaRPr lang="de-CH" sz="1000" dirty="0"/>
          </a:p>
          <a:p>
            <a:pPr lvl="1"/>
            <a:r>
              <a:rPr lang="de-CH" dirty="0" err="1"/>
              <a:t>Reaching</a:t>
            </a:r>
            <a:r>
              <a:rPr lang="de-CH" dirty="0"/>
              <a:t> </a:t>
            </a:r>
            <a:r>
              <a:rPr lang="de-CH" sz="1000" dirty="0"/>
              <a:t>[1]</a:t>
            </a:r>
          </a:p>
          <a:p>
            <a:pPr lvl="1"/>
            <a:r>
              <a:rPr lang="de-CH" dirty="0"/>
              <a:t>Walking </a:t>
            </a:r>
            <a:r>
              <a:rPr lang="de-CH" sz="1000" dirty="0"/>
              <a:t>[2]</a:t>
            </a:r>
          </a:p>
          <a:p>
            <a:pPr lvl="1"/>
            <a:r>
              <a:rPr lang="de-CH" dirty="0"/>
              <a:t>Reach to </a:t>
            </a:r>
            <a:r>
              <a:rPr lang="de-CH" dirty="0" err="1"/>
              <a:t>Grasp</a:t>
            </a:r>
            <a:r>
              <a:rPr lang="de-CH" dirty="0"/>
              <a:t> &amp; Transport (Device Assembly) </a:t>
            </a:r>
            <a:r>
              <a:rPr lang="de-CH" sz="1000" dirty="0"/>
              <a:t>[3]</a:t>
            </a:r>
            <a:r>
              <a:rPr lang="de-CH" dirty="0"/>
              <a:t> </a:t>
            </a:r>
          </a:p>
          <a:p>
            <a:endParaRPr lang="de-CH" sz="500" dirty="0"/>
          </a:p>
          <a:p>
            <a:r>
              <a:rPr lang="en-GB" dirty="0"/>
              <a:t>Comparison of Visual Search between Physical Environments and VR</a:t>
            </a:r>
            <a:r>
              <a:rPr lang="en-GB" sz="1000" dirty="0"/>
              <a:t> [4]</a:t>
            </a:r>
            <a:endParaRPr lang="de-CH" sz="1000" dirty="0"/>
          </a:p>
          <a:p>
            <a:pPr marL="0" indent="0">
              <a:buNone/>
            </a:pPr>
            <a:endParaRPr lang="de-CH" sz="1000" dirty="0"/>
          </a:p>
          <a:p>
            <a:pPr marL="0" indent="0">
              <a:buNone/>
            </a:pPr>
            <a:r>
              <a:rPr lang="de-CH" dirty="0"/>
              <a:t>	Only</a:t>
            </a:r>
            <a:r>
              <a:rPr lang="de-CH" b="1" dirty="0"/>
              <a:t> </a:t>
            </a:r>
            <a:r>
              <a:rPr lang="de-CH" dirty="0"/>
              <a:t>limited </a:t>
            </a:r>
            <a:r>
              <a:rPr lang="de-CH" dirty="0" err="1"/>
              <a:t>research</a:t>
            </a:r>
            <a:r>
              <a:rPr lang="de-CH" dirty="0"/>
              <a:t> on </a:t>
            </a:r>
            <a:r>
              <a:rPr lang="de-CH" dirty="0" err="1"/>
              <a:t>comparing</a:t>
            </a:r>
            <a:r>
              <a:rPr lang="de-CH" dirty="0"/>
              <a:t> </a:t>
            </a:r>
            <a:r>
              <a:rPr lang="de-CH" dirty="0" err="1"/>
              <a:t>user</a:t>
            </a:r>
            <a:r>
              <a:rPr lang="de-CH" dirty="0"/>
              <a:t> </a:t>
            </a:r>
            <a:r>
              <a:rPr lang="de-CH" dirty="0" err="1"/>
              <a:t>behaviour</a:t>
            </a:r>
            <a:r>
              <a:rPr lang="de-CH" dirty="0"/>
              <a:t> in </a:t>
            </a:r>
            <a:r>
              <a:rPr lang="de-CH" dirty="0" err="1"/>
              <a:t>reality</a:t>
            </a:r>
            <a:r>
              <a:rPr lang="de-CH" dirty="0"/>
              <a:t> and VR with regards to limited </a:t>
            </a:r>
            <a:r>
              <a:rPr lang="de-CH" dirty="0" err="1"/>
              <a:t>FoV</a:t>
            </a:r>
            <a:endParaRPr lang="de-CH" dirty="0"/>
          </a:p>
          <a:p>
            <a:pPr marL="0" indent="0">
              <a:buNone/>
            </a:pPr>
            <a:endParaRPr lang="de-CH" sz="1000" dirty="0"/>
          </a:p>
          <a:p>
            <a:pPr marL="0" indent="0">
              <a:buNone/>
            </a:pPr>
            <a:r>
              <a:rPr lang="de-CH" b="1" dirty="0"/>
              <a:t>Goal:</a:t>
            </a:r>
            <a:r>
              <a:rPr lang="de-CH" dirty="0"/>
              <a:t> 	</a:t>
            </a:r>
            <a:r>
              <a:rPr lang="de-CH" dirty="0" err="1"/>
              <a:t>Compare</a:t>
            </a:r>
            <a:r>
              <a:rPr lang="de-CH" dirty="0"/>
              <a:t> </a:t>
            </a:r>
            <a:r>
              <a:rPr lang="de-CH" dirty="0" err="1"/>
              <a:t>user</a:t>
            </a:r>
            <a:r>
              <a:rPr lang="de-CH" dirty="0"/>
              <a:t> </a:t>
            </a:r>
            <a:r>
              <a:rPr lang="de-CH" dirty="0" err="1"/>
              <a:t>behaviour</a:t>
            </a:r>
            <a:r>
              <a:rPr lang="de-CH" dirty="0"/>
              <a:t> in </a:t>
            </a:r>
            <a:r>
              <a:rPr lang="de-CH" dirty="0" err="1"/>
              <a:t>reality</a:t>
            </a:r>
            <a:r>
              <a:rPr lang="de-CH" dirty="0"/>
              <a:t> and VR </a:t>
            </a:r>
            <a:r>
              <a:rPr lang="de-CH" dirty="0" err="1"/>
              <a:t>given</a:t>
            </a:r>
            <a:r>
              <a:rPr lang="de-CH" dirty="0"/>
              <a:t> a </a:t>
            </a:r>
            <a:r>
              <a:rPr lang="de-CH" dirty="0" err="1"/>
              <a:t>restricted</a:t>
            </a:r>
            <a:r>
              <a:rPr lang="de-CH" dirty="0"/>
              <a:t> </a:t>
            </a:r>
            <a:r>
              <a:rPr lang="de-CH" dirty="0" err="1"/>
              <a:t>FoV</a:t>
            </a:r>
            <a:r>
              <a:rPr lang="de-CH" dirty="0"/>
              <a:t> with regards to </a:t>
            </a:r>
            <a:r>
              <a:rPr lang="de-CH" dirty="0" err="1"/>
              <a:t>head</a:t>
            </a:r>
            <a:r>
              <a:rPr lang="de-CH" dirty="0"/>
              <a:t> </a:t>
            </a:r>
            <a:r>
              <a:rPr lang="de-CH" dirty="0" err="1"/>
              <a:t>movement</a:t>
            </a:r>
            <a:r>
              <a:rPr lang="de-CH" dirty="0"/>
              <a:t> 	</a:t>
            </a:r>
            <a:r>
              <a:rPr lang="de-CH" dirty="0" err="1"/>
              <a:t>trajectories</a:t>
            </a:r>
            <a:r>
              <a:rPr lang="de-CH" dirty="0"/>
              <a:t> and </a:t>
            </a:r>
            <a:r>
              <a:rPr lang="de-CH" dirty="0" err="1"/>
              <a:t>speed</a:t>
            </a:r>
            <a:r>
              <a:rPr lang="de-CH" dirty="0"/>
              <a:t> in a </a:t>
            </a:r>
            <a:r>
              <a:rPr lang="de-CH" dirty="0" err="1"/>
              <a:t>user</a:t>
            </a:r>
            <a:r>
              <a:rPr lang="de-CH" dirty="0"/>
              <a:t> </a:t>
            </a:r>
            <a:r>
              <a:rPr lang="de-CH" dirty="0" err="1"/>
              <a:t>study</a:t>
            </a:r>
            <a:endParaRPr lang="de-CH" dirty="0"/>
          </a:p>
          <a:p>
            <a:pPr marL="0" indent="0">
              <a:buNone/>
            </a:pPr>
            <a:endParaRPr lang="de-CH" dirty="0"/>
          </a:p>
        </p:txBody>
      </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1" dirty="0" err="1"/>
              <a:t>Introduction</a:t>
            </a:r>
            <a:br>
              <a:rPr lang="de-DE" b="1" dirty="0"/>
            </a:br>
            <a:r>
              <a:rPr lang="de-DE" sz="1000" b="1" dirty="0"/>
              <a:t> </a:t>
            </a:r>
            <a:br>
              <a:rPr lang="de-DE" dirty="0"/>
            </a:br>
            <a:r>
              <a:rPr lang="de-CH" dirty="0"/>
              <a:t>State of </a:t>
            </a:r>
            <a:r>
              <a:rPr lang="de-CH" dirty="0" err="1"/>
              <a:t>the</a:t>
            </a:r>
            <a:r>
              <a:rPr lang="de-CH" dirty="0"/>
              <a:t> Art &amp; Goal </a:t>
            </a:r>
            <a:r>
              <a:rPr lang="de-CH" dirty="0" err="1"/>
              <a:t>of</a:t>
            </a:r>
            <a:r>
              <a:rPr lang="de-CH" dirty="0"/>
              <a:t> </a:t>
            </a:r>
            <a:r>
              <a:rPr lang="de-CH" dirty="0" err="1"/>
              <a:t>the</a:t>
            </a:r>
            <a:r>
              <a:rPr lang="de-CH" dirty="0"/>
              <a:t> </a:t>
            </a:r>
            <a:r>
              <a:rPr lang="de-CH" dirty="0" err="1"/>
              <a:t>project</a:t>
            </a:r>
            <a:endParaRPr lang="de-CH" b="1"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3BFF60AD-F814-4D83-8B26-800DADE815A3}"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38" name="Google Shape;121;p15">
            <a:extLst>
              <a:ext uri="{FF2B5EF4-FFF2-40B4-BE49-F238E27FC236}">
                <a16:creationId xmlns:a16="http://schemas.microsoft.com/office/drawing/2014/main" id="{3AA1F6F7-BC50-4DE6-AA73-F823104EDAF2}"/>
              </a:ext>
            </a:extLst>
          </p:cNvPr>
          <p:cNvSpPr txBox="1">
            <a:spLocks/>
          </p:cNvSpPr>
          <p:nvPr/>
        </p:nvSpPr>
        <p:spPr>
          <a:xfrm>
            <a:off x="731837" y="5266519"/>
            <a:ext cx="11383964" cy="947269"/>
          </a:xfrm>
          <a:prstGeom prst="rect">
            <a:avLst/>
          </a:prstGeom>
          <a:noFill/>
          <a:ln>
            <a:noFill/>
          </a:ln>
        </p:spPr>
        <p:txBody>
          <a:bodyPr spcFirstLastPara="1" wrap="square" lIns="91425" tIns="91425" rIns="91425" bIns="91425" anchor="t" anchorCtr="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de-CH" sz="1000" dirty="0">
                <a:solidFill>
                  <a:schemeClr val="dk1"/>
                </a:solidFill>
              </a:rPr>
              <a:t>[1]: </a:t>
            </a:r>
            <a:r>
              <a:rPr lang="de-CH" sz="1000" dirty="0" err="1">
                <a:solidFill>
                  <a:schemeClr val="dk1"/>
                </a:solidFill>
              </a:rPr>
              <a:t>Viau</a:t>
            </a:r>
            <a:r>
              <a:rPr lang="de-CH" sz="1000" dirty="0">
                <a:solidFill>
                  <a:schemeClr val="dk1"/>
                </a:solidFill>
              </a:rPr>
              <a:t> et al., 2004. </a:t>
            </a:r>
            <a:r>
              <a:rPr lang="en-GB" sz="1000" i="1" dirty="0"/>
              <a:t>Reaching in reality and virtual reality: a comparison of movement kinematics in healthy subjects and in adults with hemiparesis. </a:t>
            </a:r>
            <a:r>
              <a:rPr lang="en-GB" sz="1000" dirty="0"/>
              <a:t>Journal of </a:t>
            </a:r>
            <a:r>
              <a:rPr lang="en-GB" sz="1000" dirty="0" err="1"/>
              <a:t>NeuroEngineering</a:t>
            </a:r>
            <a:r>
              <a:rPr lang="en-GB" sz="1000" dirty="0"/>
              <a:t> and Rehabilitation.</a:t>
            </a:r>
          </a:p>
          <a:p>
            <a:pPr marL="0" indent="0">
              <a:spcBef>
                <a:spcPts val="200"/>
              </a:spcBef>
              <a:buNone/>
            </a:pPr>
            <a:r>
              <a:rPr lang="en-GB" sz="1000" dirty="0"/>
              <a:t>[2]: </a:t>
            </a:r>
            <a:r>
              <a:rPr lang="en-GB" sz="1000" dirty="0" err="1"/>
              <a:t>Cirio</a:t>
            </a:r>
            <a:r>
              <a:rPr lang="en-GB" sz="1000" dirty="0"/>
              <a:t> et al. 2013. </a:t>
            </a:r>
            <a:r>
              <a:rPr lang="en-GB" sz="1000" i="1" dirty="0"/>
              <a:t>Kinematic Evaluation of Virtual Walking Trajectories</a:t>
            </a:r>
            <a:r>
              <a:rPr lang="en-GB" sz="1000" b="1" dirty="0"/>
              <a:t>. </a:t>
            </a:r>
            <a:r>
              <a:rPr lang="en-GB" sz="1000" dirty="0"/>
              <a:t>IEEE.</a:t>
            </a:r>
          </a:p>
          <a:p>
            <a:pPr marL="0" indent="0">
              <a:spcBef>
                <a:spcPts val="200"/>
              </a:spcBef>
              <a:buNone/>
            </a:pPr>
            <a:r>
              <a:rPr lang="en-GB" sz="1000" dirty="0"/>
              <a:t>[3]: </a:t>
            </a:r>
            <a:r>
              <a:rPr lang="en-GB" sz="1000" dirty="0" err="1"/>
              <a:t>Arlati</a:t>
            </a:r>
            <a:r>
              <a:rPr lang="en-GB" sz="1000" dirty="0"/>
              <a:t> et al. 2022. </a:t>
            </a:r>
            <a:r>
              <a:rPr lang="en-GB" sz="1000" i="1" dirty="0"/>
              <a:t>Kinematics of aimed movements in ecological immersive virtual reality: a comparative study with real world. </a:t>
            </a:r>
            <a:r>
              <a:rPr lang="en-GB" sz="1000" dirty="0"/>
              <a:t>Virtual Reality.</a:t>
            </a:r>
          </a:p>
          <a:p>
            <a:pPr marL="0" indent="0">
              <a:spcBef>
                <a:spcPts val="200"/>
              </a:spcBef>
              <a:buNone/>
            </a:pPr>
            <a:r>
              <a:rPr lang="de-CH" sz="1000" dirty="0">
                <a:solidFill>
                  <a:schemeClr val="dk1"/>
                </a:solidFill>
              </a:rPr>
              <a:t>[4]: Van den </a:t>
            </a:r>
            <a:r>
              <a:rPr lang="de-CH" sz="1000" dirty="0" err="1">
                <a:solidFill>
                  <a:schemeClr val="dk1"/>
                </a:solidFill>
              </a:rPr>
              <a:t>Oever</a:t>
            </a:r>
            <a:r>
              <a:rPr lang="de-CH" sz="1000" dirty="0">
                <a:solidFill>
                  <a:schemeClr val="dk1"/>
                </a:solidFill>
              </a:rPr>
              <a:t> et al., 2022. </a:t>
            </a:r>
            <a:r>
              <a:rPr lang="en-GB" sz="1000" i="1" dirty="0">
                <a:solidFill>
                  <a:schemeClr val="dk1"/>
                </a:solidFill>
              </a:rPr>
              <a:t>Comparing Visual Search between Physical Environments and VR. </a:t>
            </a:r>
            <a:r>
              <a:rPr lang="en-GB" sz="1000" dirty="0">
                <a:solidFill>
                  <a:schemeClr val="dk1"/>
                </a:solidFill>
              </a:rPr>
              <a:t>ISMAR.</a:t>
            </a:r>
          </a:p>
        </p:txBody>
      </p:sp>
      <p:cxnSp>
        <p:nvCxnSpPr>
          <p:cNvPr id="41" name="Gerader Verbinder 7">
            <a:extLst>
              <a:ext uri="{FF2B5EF4-FFF2-40B4-BE49-F238E27FC236}">
                <a16:creationId xmlns:a16="http://schemas.microsoft.com/office/drawing/2014/main" id="{95D5C108-2E61-4665-B9C6-66DB86203EDC}"/>
              </a:ext>
            </a:extLst>
          </p:cNvPr>
          <p:cNvCxnSpPr>
            <a:cxnSpLocks/>
          </p:cNvCxnSpPr>
          <p:nvPr/>
        </p:nvCxnSpPr>
        <p:spPr>
          <a:xfrm flipH="1">
            <a:off x="731837" y="5159541"/>
            <a:ext cx="10728325" cy="0"/>
          </a:xfrm>
          <a:prstGeom prst="line">
            <a:avLst/>
          </a:prstGeom>
        </p:spPr>
        <p:style>
          <a:lnRef idx="1">
            <a:schemeClr val="dk1"/>
          </a:lnRef>
          <a:fillRef idx="0">
            <a:schemeClr val="dk1"/>
          </a:fillRef>
          <a:effectRef idx="0">
            <a:schemeClr val="dk1"/>
          </a:effectRef>
          <a:fontRef idx="minor">
            <a:schemeClr val="tx1"/>
          </a:fontRef>
        </p:style>
      </p:cxnSp>
      <p:cxnSp>
        <p:nvCxnSpPr>
          <p:cNvPr id="9" name="Gerader Verbinder 7">
            <a:extLst>
              <a:ext uri="{FF2B5EF4-FFF2-40B4-BE49-F238E27FC236}">
                <a16:creationId xmlns:a16="http://schemas.microsoft.com/office/drawing/2014/main" id="{3DD1B2F2-30B4-4B31-8852-D1FEA2300DF0}"/>
              </a:ext>
            </a:extLst>
          </p:cNvPr>
          <p:cNvCxnSpPr>
            <a:cxnSpLocks/>
          </p:cNvCxnSpPr>
          <p:nvPr/>
        </p:nvCxnSpPr>
        <p:spPr>
          <a:xfrm flipH="1">
            <a:off x="731837" y="3506602"/>
            <a:ext cx="10728325" cy="0"/>
          </a:xfrm>
          <a:prstGeom prst="line">
            <a:avLst/>
          </a:prstGeom>
        </p:spPr>
        <p:style>
          <a:lnRef idx="1">
            <a:schemeClr val="dk1"/>
          </a:lnRef>
          <a:fillRef idx="0">
            <a:schemeClr val="dk1"/>
          </a:fillRef>
          <a:effectRef idx="0">
            <a:schemeClr val="dk1"/>
          </a:effectRef>
          <a:fontRef idx="minor">
            <a:schemeClr val="tx1"/>
          </a:fontRef>
        </p:style>
      </p:cxnSp>
      <p:sp>
        <p:nvSpPr>
          <p:cNvPr id="7" name="Pfeil: nach rechts 6">
            <a:extLst>
              <a:ext uri="{FF2B5EF4-FFF2-40B4-BE49-F238E27FC236}">
                <a16:creationId xmlns:a16="http://schemas.microsoft.com/office/drawing/2014/main" id="{CD0AE7B2-CAD2-EBBA-9DD4-712E951E6764}"/>
              </a:ext>
            </a:extLst>
          </p:cNvPr>
          <p:cNvSpPr/>
          <p:nvPr/>
        </p:nvSpPr>
        <p:spPr>
          <a:xfrm>
            <a:off x="731838" y="3799033"/>
            <a:ext cx="620712" cy="1189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00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EE0A683-618F-4D75-846F-0DB536B4E502}"/>
              </a:ext>
            </a:extLst>
          </p:cNvPr>
          <p:cNvSpPr>
            <a:spLocks noGrp="1"/>
          </p:cNvSpPr>
          <p:nvPr>
            <p:ph idx="1"/>
          </p:nvPr>
        </p:nvSpPr>
        <p:spPr>
          <a:xfrm>
            <a:off x="731837" y="1412875"/>
            <a:ext cx="10728325" cy="4680000"/>
          </a:xfrm>
        </p:spPr>
        <p:txBody>
          <a:bodyPr/>
          <a:lstStyle/>
          <a:p>
            <a:pPr marL="0" indent="0">
              <a:buNone/>
            </a:pPr>
            <a:r>
              <a:rPr lang="de-DE" b="1" dirty="0"/>
              <a:t>Given </a:t>
            </a:r>
            <a:r>
              <a:rPr lang="de-DE" b="1" dirty="0" err="1"/>
              <a:t>identical</a:t>
            </a:r>
            <a:r>
              <a:rPr lang="de-DE" b="1" dirty="0"/>
              <a:t> </a:t>
            </a:r>
            <a:r>
              <a:rPr lang="de-DE" b="1" dirty="0" err="1"/>
              <a:t>FoV</a:t>
            </a:r>
            <a:r>
              <a:rPr lang="de-DE" b="1" dirty="0"/>
              <a:t> </a:t>
            </a:r>
            <a:r>
              <a:rPr lang="de-DE" b="1" dirty="0" err="1"/>
              <a:t>limitations</a:t>
            </a:r>
            <a:r>
              <a:rPr lang="de-DE" b="1" dirty="0"/>
              <a:t> and </a:t>
            </a:r>
            <a:r>
              <a:rPr lang="de-DE" b="1" dirty="0" err="1"/>
              <a:t>similar</a:t>
            </a:r>
            <a:r>
              <a:rPr lang="de-DE" b="1" dirty="0"/>
              <a:t> </a:t>
            </a:r>
            <a:r>
              <a:rPr lang="de-DE" b="1" dirty="0" err="1"/>
              <a:t>surroundings</a:t>
            </a:r>
            <a:r>
              <a:rPr lang="de-DE" b="1" dirty="0"/>
              <a:t> in VR and </a:t>
            </a:r>
            <a:r>
              <a:rPr lang="de-DE" b="1" dirty="0" err="1"/>
              <a:t>reality</a:t>
            </a:r>
            <a:r>
              <a:rPr lang="de-DE" b="1" dirty="0"/>
              <a:t>:</a:t>
            </a:r>
          </a:p>
          <a:p>
            <a:pPr>
              <a:buFontTx/>
              <a:buChar char="-"/>
            </a:pPr>
            <a:endParaRPr lang="de-DE" b="1" dirty="0"/>
          </a:p>
          <a:p>
            <a:pPr>
              <a:buFontTx/>
              <a:buChar char="-"/>
            </a:pPr>
            <a:r>
              <a:rPr lang="de-DE" sz="1600" b="1" dirty="0"/>
              <a:t>H1: 	</a:t>
            </a:r>
            <a:r>
              <a:rPr lang="de-DE" sz="1600" b="1" dirty="0" err="1"/>
              <a:t>Similar</a:t>
            </a:r>
            <a:r>
              <a:rPr lang="de-DE" sz="1600" b="1" dirty="0"/>
              <a:t> </a:t>
            </a:r>
            <a:r>
              <a:rPr lang="de-DE" sz="1600" b="1" dirty="0" err="1"/>
              <a:t>user</a:t>
            </a:r>
            <a:r>
              <a:rPr lang="de-DE" sz="1600" b="1" dirty="0"/>
              <a:t> </a:t>
            </a:r>
            <a:r>
              <a:rPr lang="de-DE" sz="1600" b="1" dirty="0" err="1"/>
              <a:t>behaviour</a:t>
            </a:r>
            <a:r>
              <a:rPr lang="de-DE" sz="1600" b="1" dirty="0"/>
              <a:t> </a:t>
            </a:r>
            <a:r>
              <a:rPr lang="de-DE" sz="1600" b="1" dirty="0" err="1"/>
              <a:t>with</a:t>
            </a:r>
            <a:r>
              <a:rPr lang="de-DE" sz="1600" b="1" dirty="0"/>
              <a:t> </a:t>
            </a:r>
            <a:r>
              <a:rPr lang="de-DE" sz="1600" b="1" dirty="0" err="1"/>
              <a:t>regards</a:t>
            </a:r>
            <a:r>
              <a:rPr lang="de-DE" sz="1600" b="1" dirty="0"/>
              <a:t> </a:t>
            </a:r>
            <a:r>
              <a:rPr lang="de-DE" sz="1600" b="1" dirty="0" err="1"/>
              <a:t>to</a:t>
            </a:r>
            <a:r>
              <a:rPr lang="de-DE" sz="1600" b="1" dirty="0"/>
              <a:t> </a:t>
            </a:r>
            <a:r>
              <a:rPr lang="de-DE" sz="1600" b="1" dirty="0" err="1"/>
              <a:t>head</a:t>
            </a:r>
            <a:r>
              <a:rPr lang="de-DE" sz="1600" b="1" dirty="0"/>
              <a:t> </a:t>
            </a:r>
            <a:r>
              <a:rPr lang="de-DE" sz="1600" b="1" dirty="0" err="1"/>
              <a:t>movement</a:t>
            </a:r>
            <a:r>
              <a:rPr lang="de-DE" sz="1600" b="1" dirty="0"/>
              <a:t> </a:t>
            </a:r>
            <a:r>
              <a:rPr lang="de-DE" sz="1600" b="1" dirty="0" err="1"/>
              <a:t>trajectories</a:t>
            </a:r>
            <a:r>
              <a:rPr lang="de-DE" sz="1600" b="1" dirty="0"/>
              <a:t>, </a:t>
            </a:r>
            <a:r>
              <a:rPr lang="de-DE" sz="1600" b="1" dirty="0" err="1"/>
              <a:t>speed</a:t>
            </a:r>
            <a:r>
              <a:rPr lang="de-DE" sz="1600" b="1" dirty="0"/>
              <a:t> and time </a:t>
            </a:r>
            <a:r>
              <a:rPr lang="de-DE" sz="1600" b="1" dirty="0" err="1"/>
              <a:t>to</a:t>
            </a:r>
            <a:r>
              <a:rPr lang="de-DE" sz="1600" b="1" dirty="0"/>
              <a:t> </a:t>
            </a:r>
            <a:r>
              <a:rPr lang="de-DE" sz="1600" b="1" dirty="0" err="1"/>
              <a:t>target</a:t>
            </a:r>
            <a:r>
              <a:rPr lang="de-DE" sz="1600" b="1" dirty="0"/>
              <a:t>.</a:t>
            </a:r>
          </a:p>
          <a:p>
            <a:pPr>
              <a:buFontTx/>
              <a:buChar char="-"/>
            </a:pPr>
            <a:endParaRPr lang="de-DE" sz="1500" b="1" dirty="0"/>
          </a:p>
          <a:p>
            <a:pPr>
              <a:buFontTx/>
              <a:buChar char="-"/>
            </a:pPr>
            <a:r>
              <a:rPr lang="de-DE" sz="1600" b="1" dirty="0"/>
              <a:t>H2: 	</a:t>
            </a:r>
            <a:r>
              <a:rPr lang="de-DE" sz="1600" b="1" dirty="0" err="1"/>
              <a:t>Cognitive</a:t>
            </a:r>
            <a:r>
              <a:rPr lang="de-DE" sz="1600" b="1" dirty="0"/>
              <a:t> </a:t>
            </a:r>
            <a:r>
              <a:rPr lang="de-DE" sz="1600" b="1" dirty="0" err="1"/>
              <a:t>absorption</a:t>
            </a:r>
            <a:r>
              <a:rPr lang="de-DE" sz="1600" b="1" dirty="0"/>
              <a:t> and </a:t>
            </a:r>
            <a:r>
              <a:rPr lang="de-DE" sz="1600" b="1" dirty="0" err="1"/>
              <a:t>presence</a:t>
            </a:r>
            <a:r>
              <a:rPr lang="de-DE" sz="1600" b="1" dirty="0"/>
              <a:t> </a:t>
            </a:r>
            <a:r>
              <a:rPr lang="de-DE" sz="1600" b="1" dirty="0" err="1"/>
              <a:t>of</a:t>
            </a:r>
            <a:r>
              <a:rPr lang="de-DE" sz="1600" b="1" dirty="0"/>
              <a:t> </a:t>
            </a:r>
            <a:r>
              <a:rPr lang="de-DE" sz="1600" b="1" dirty="0" err="1"/>
              <a:t>the</a:t>
            </a:r>
            <a:r>
              <a:rPr lang="de-DE" sz="1600" b="1" dirty="0"/>
              <a:t> </a:t>
            </a:r>
            <a:r>
              <a:rPr lang="de-DE" sz="1600" b="1" dirty="0" err="1"/>
              <a:t>user</a:t>
            </a:r>
            <a:r>
              <a:rPr lang="de-DE" sz="1600" b="1" dirty="0"/>
              <a:t> in VR </a:t>
            </a:r>
            <a:r>
              <a:rPr lang="de-DE" sz="1600" b="1" dirty="0" err="1"/>
              <a:t>is</a:t>
            </a:r>
            <a:r>
              <a:rPr lang="de-DE" sz="1600" b="1" dirty="0"/>
              <a:t> </a:t>
            </a:r>
            <a:r>
              <a:rPr lang="de-DE" sz="1600" b="1" dirty="0" err="1"/>
              <a:t>related</a:t>
            </a:r>
            <a:r>
              <a:rPr lang="de-DE" sz="1600" b="1" dirty="0"/>
              <a:t> </a:t>
            </a:r>
            <a:r>
              <a:rPr lang="de-DE" sz="1600" b="1" dirty="0" err="1"/>
              <a:t>to</a:t>
            </a:r>
            <a:r>
              <a:rPr lang="de-DE" sz="1600" b="1" dirty="0"/>
              <a:t> </a:t>
            </a:r>
            <a:r>
              <a:rPr lang="de-DE" sz="1600" b="1" dirty="0" err="1"/>
              <a:t>how</a:t>
            </a:r>
            <a:r>
              <a:rPr lang="de-DE" sz="1600" b="1" dirty="0"/>
              <a:t> </a:t>
            </a:r>
            <a:r>
              <a:rPr lang="de-DE" sz="1600" b="1" dirty="0" err="1"/>
              <a:t>similar</a:t>
            </a:r>
            <a:r>
              <a:rPr lang="de-DE" sz="1600" b="1" dirty="0"/>
              <a:t> </a:t>
            </a:r>
            <a:r>
              <a:rPr lang="de-DE" sz="1600" b="1" dirty="0" err="1"/>
              <a:t>their</a:t>
            </a:r>
            <a:r>
              <a:rPr lang="de-DE" sz="1600" b="1" dirty="0"/>
              <a:t> </a:t>
            </a:r>
            <a:r>
              <a:rPr lang="de-DE" sz="1600" b="1" dirty="0" err="1"/>
              <a:t>performance</a:t>
            </a:r>
            <a:r>
              <a:rPr lang="de-DE" sz="1600" b="1" dirty="0"/>
              <a:t> </a:t>
            </a:r>
            <a:r>
              <a:rPr lang="de-DE" sz="1600" b="1" dirty="0" err="1"/>
              <a:t>is</a:t>
            </a:r>
            <a:r>
              <a:rPr lang="de-DE" sz="1600" b="1" dirty="0"/>
              <a:t>. </a:t>
            </a:r>
          </a:p>
          <a:p>
            <a:pPr>
              <a:buFontTx/>
              <a:buChar char="-"/>
            </a:pPr>
            <a:endParaRPr lang="de-DE" sz="1600" b="1" dirty="0"/>
          </a:p>
          <a:p>
            <a:pPr marL="0" indent="0">
              <a:buNone/>
            </a:pPr>
            <a:r>
              <a:rPr lang="de-DE" b="1" dirty="0"/>
              <a:t>Given </a:t>
            </a:r>
            <a:r>
              <a:rPr lang="de-DE" b="1" dirty="0" err="1"/>
              <a:t>similar</a:t>
            </a:r>
            <a:r>
              <a:rPr lang="de-DE" b="1" dirty="0"/>
              <a:t> </a:t>
            </a:r>
            <a:r>
              <a:rPr lang="de-DE" b="1" dirty="0" err="1"/>
              <a:t>surroundings</a:t>
            </a:r>
            <a:r>
              <a:rPr lang="de-DE" b="1" dirty="0"/>
              <a:t> in VR and </a:t>
            </a:r>
            <a:r>
              <a:rPr lang="de-DE" b="1" dirty="0" err="1"/>
              <a:t>reality</a:t>
            </a:r>
            <a:r>
              <a:rPr lang="de-DE" b="1" dirty="0"/>
              <a:t>:</a:t>
            </a:r>
          </a:p>
          <a:p>
            <a:pPr>
              <a:buFontTx/>
              <a:buChar char="-"/>
            </a:pPr>
            <a:endParaRPr lang="de-DE" sz="1500" b="1" dirty="0"/>
          </a:p>
          <a:p>
            <a:pPr>
              <a:buFontTx/>
              <a:buChar char="-"/>
            </a:pPr>
            <a:r>
              <a:rPr lang="de-DE" sz="1600" b="1" dirty="0"/>
              <a:t>H3: 	Time </a:t>
            </a:r>
            <a:r>
              <a:rPr lang="de-DE" sz="1600" b="1" dirty="0" err="1"/>
              <a:t>to</a:t>
            </a:r>
            <a:r>
              <a:rPr lang="de-DE" sz="1600" b="1" dirty="0"/>
              <a:t> </a:t>
            </a:r>
            <a:r>
              <a:rPr lang="de-DE" sz="1600" b="1" dirty="0" err="1"/>
              <a:t>target</a:t>
            </a:r>
            <a:r>
              <a:rPr lang="de-DE" sz="1600" b="1" dirty="0"/>
              <a:t> </a:t>
            </a:r>
            <a:r>
              <a:rPr lang="de-DE" sz="1600" b="1" dirty="0" err="1"/>
              <a:t>with</a:t>
            </a:r>
            <a:r>
              <a:rPr lang="de-DE" sz="1600" b="1" dirty="0"/>
              <a:t> limited </a:t>
            </a:r>
            <a:r>
              <a:rPr lang="de-DE" sz="1600" b="1" dirty="0" err="1"/>
              <a:t>FoV</a:t>
            </a:r>
            <a:r>
              <a:rPr lang="de-DE" sz="1600" b="1" dirty="0"/>
              <a:t> in </a:t>
            </a:r>
            <a:r>
              <a:rPr lang="de-DE" sz="1600" b="1" dirty="0" err="1"/>
              <a:t>reality</a:t>
            </a:r>
            <a:r>
              <a:rPr lang="de-DE" sz="1600" b="1" dirty="0"/>
              <a:t> and VR </a:t>
            </a:r>
            <a:r>
              <a:rPr lang="de-DE" sz="1600" b="1" dirty="0" err="1"/>
              <a:t>is</a:t>
            </a:r>
            <a:r>
              <a:rPr lang="de-DE" sz="1600" b="1" dirty="0"/>
              <a:t> </a:t>
            </a:r>
            <a:r>
              <a:rPr lang="de-DE" sz="1600" b="1" dirty="0" err="1"/>
              <a:t>the</a:t>
            </a:r>
            <a:r>
              <a:rPr lang="de-DE" sz="1600" b="1" dirty="0"/>
              <a:t> same, but </a:t>
            </a:r>
            <a:r>
              <a:rPr lang="de-DE" sz="1600" b="1" dirty="0" err="1"/>
              <a:t>slower</a:t>
            </a:r>
            <a:r>
              <a:rPr lang="de-DE" sz="1600" b="1" dirty="0"/>
              <a:t> </a:t>
            </a:r>
            <a:r>
              <a:rPr lang="de-DE" sz="1600" b="1" dirty="0" err="1"/>
              <a:t>compared</a:t>
            </a:r>
            <a:r>
              <a:rPr lang="de-DE" sz="1600" b="1" dirty="0"/>
              <a:t> </a:t>
            </a:r>
            <a:r>
              <a:rPr lang="de-DE" sz="1600" b="1" dirty="0" err="1"/>
              <a:t>to</a:t>
            </a:r>
            <a:r>
              <a:rPr lang="de-DE" sz="1600" b="1" dirty="0"/>
              <a:t> </a:t>
            </a:r>
            <a:r>
              <a:rPr lang="de-DE" sz="1600" b="1" dirty="0" err="1"/>
              <a:t>reality</a:t>
            </a:r>
            <a:r>
              <a:rPr lang="de-DE" sz="1600" b="1" dirty="0"/>
              <a:t> </a:t>
            </a:r>
            <a:r>
              <a:rPr lang="de-DE" sz="1600" b="1" dirty="0" err="1"/>
              <a:t>without</a:t>
            </a:r>
            <a:r>
              <a:rPr lang="de-DE" sz="1600" b="1" dirty="0"/>
              <a:t> 	limited </a:t>
            </a:r>
            <a:r>
              <a:rPr lang="de-DE" sz="1600" b="1" dirty="0" err="1"/>
              <a:t>FoV</a:t>
            </a:r>
            <a:r>
              <a:rPr lang="de-DE" sz="1600" b="1" dirty="0"/>
              <a:t>.</a:t>
            </a:r>
          </a:p>
          <a:p>
            <a:pPr>
              <a:buFontTx/>
              <a:buChar char="-"/>
            </a:pPr>
            <a:endParaRPr lang="de-DE" sz="1500" b="1" dirty="0">
              <a:solidFill>
                <a:schemeClr val="bg1"/>
              </a:solidFill>
            </a:endParaRPr>
          </a:p>
          <a:p>
            <a:pPr>
              <a:buFontTx/>
              <a:buChar char="-"/>
            </a:pPr>
            <a:r>
              <a:rPr lang="de-DE" sz="1600" b="1" dirty="0"/>
              <a:t>H4: 	The </a:t>
            </a:r>
            <a:r>
              <a:rPr lang="de-DE" sz="1600" b="1" dirty="0" err="1"/>
              <a:t>task</a:t>
            </a:r>
            <a:r>
              <a:rPr lang="de-DE" sz="1600" b="1" dirty="0"/>
              <a:t> </a:t>
            </a:r>
            <a:r>
              <a:rPr lang="de-DE" sz="1600" b="1" dirty="0" err="1"/>
              <a:t>load</a:t>
            </a:r>
            <a:r>
              <a:rPr lang="de-DE" sz="1600" b="1" dirty="0"/>
              <a:t> on </a:t>
            </a:r>
            <a:r>
              <a:rPr lang="de-DE" sz="1600" b="1" dirty="0" err="1"/>
              <a:t>the</a:t>
            </a:r>
            <a:r>
              <a:rPr lang="de-DE" sz="1600" b="1" dirty="0"/>
              <a:t> </a:t>
            </a:r>
            <a:r>
              <a:rPr lang="de-DE" sz="1600" b="1" dirty="0" err="1"/>
              <a:t>user</a:t>
            </a:r>
            <a:r>
              <a:rPr lang="de-DE" sz="1600" b="1" dirty="0"/>
              <a:t> </a:t>
            </a:r>
            <a:r>
              <a:rPr lang="de-DE" sz="1600" b="1" dirty="0" err="1"/>
              <a:t>is</a:t>
            </a:r>
            <a:r>
              <a:rPr lang="de-DE" sz="1600" b="1" dirty="0"/>
              <a:t> </a:t>
            </a:r>
            <a:r>
              <a:rPr lang="de-DE" sz="1600" b="1" dirty="0" err="1"/>
              <a:t>the</a:t>
            </a:r>
            <a:r>
              <a:rPr lang="de-DE" sz="1600" b="1" dirty="0"/>
              <a:t> same in VR and </a:t>
            </a:r>
            <a:r>
              <a:rPr lang="de-DE" sz="1600" b="1" dirty="0" err="1"/>
              <a:t>reality</a:t>
            </a:r>
            <a:r>
              <a:rPr lang="de-DE" sz="1600" b="1" dirty="0"/>
              <a:t> </a:t>
            </a:r>
            <a:r>
              <a:rPr lang="de-DE" sz="1600" b="1" dirty="0" err="1"/>
              <a:t>with</a:t>
            </a:r>
            <a:r>
              <a:rPr lang="de-DE" sz="1600" b="1" dirty="0"/>
              <a:t> </a:t>
            </a:r>
            <a:r>
              <a:rPr lang="de-DE" sz="1600" b="1" dirty="0" err="1"/>
              <a:t>FoV</a:t>
            </a:r>
            <a:r>
              <a:rPr lang="de-DE" sz="1600" b="1" dirty="0"/>
              <a:t> </a:t>
            </a:r>
            <a:r>
              <a:rPr lang="de-DE" sz="1600" b="1" dirty="0" err="1"/>
              <a:t>limitations</a:t>
            </a:r>
            <a:r>
              <a:rPr lang="de-DE" sz="1600" b="1" dirty="0"/>
              <a:t>, but </a:t>
            </a:r>
            <a:r>
              <a:rPr lang="de-DE" sz="1600" b="1" dirty="0" err="1"/>
              <a:t>higher</a:t>
            </a:r>
            <a:r>
              <a:rPr lang="de-DE" sz="1600" b="1" dirty="0"/>
              <a:t> </a:t>
            </a:r>
            <a:r>
              <a:rPr lang="de-DE" sz="1600" b="1" dirty="0" err="1"/>
              <a:t>compared</a:t>
            </a:r>
            <a:r>
              <a:rPr lang="de-DE" sz="1600" b="1" dirty="0"/>
              <a:t> </a:t>
            </a:r>
            <a:r>
              <a:rPr lang="de-DE" sz="1600" b="1" dirty="0" err="1"/>
              <a:t>to</a:t>
            </a:r>
            <a:r>
              <a:rPr lang="de-DE" sz="1600" b="1" dirty="0"/>
              <a:t> 	</a:t>
            </a:r>
            <a:r>
              <a:rPr lang="de-DE" sz="1600" b="1" dirty="0" err="1"/>
              <a:t>reality</a:t>
            </a:r>
            <a:r>
              <a:rPr lang="de-DE" sz="1600" b="1" dirty="0"/>
              <a:t> </a:t>
            </a:r>
            <a:r>
              <a:rPr lang="de-DE" sz="1600" b="1" dirty="0" err="1"/>
              <a:t>with</a:t>
            </a:r>
            <a:r>
              <a:rPr lang="de-DE" sz="1600" b="1" dirty="0"/>
              <a:t> </a:t>
            </a:r>
            <a:r>
              <a:rPr lang="de-DE" sz="1600" b="1" dirty="0" err="1"/>
              <a:t>no</a:t>
            </a:r>
            <a:r>
              <a:rPr lang="de-DE" sz="1600" b="1" dirty="0"/>
              <a:t> limited </a:t>
            </a:r>
            <a:r>
              <a:rPr lang="de-DE" sz="1600" b="1" dirty="0" err="1"/>
              <a:t>FoV</a:t>
            </a:r>
            <a:r>
              <a:rPr lang="de-DE" sz="1600" b="1" dirty="0"/>
              <a:t>.</a:t>
            </a:r>
          </a:p>
          <a:p>
            <a:pPr>
              <a:buFontTx/>
              <a:buChar char="-"/>
            </a:pPr>
            <a:endParaRPr lang="de-DE" sz="1500" b="1"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sp>
        <p:nvSpPr>
          <p:cNvPr id="9" name="Titel 1">
            <a:extLst>
              <a:ext uri="{FF2B5EF4-FFF2-40B4-BE49-F238E27FC236}">
                <a16:creationId xmlns:a16="http://schemas.microsoft.com/office/drawing/2014/main" id="{0077A682-F5AB-9E39-B687-D682FA548D2C}"/>
              </a:ext>
            </a:extLst>
          </p:cNvPr>
          <p:cNvSpPr>
            <a:spLocks noGrp="1"/>
          </p:cNvSpPr>
          <p:nvPr>
            <p:ph type="title"/>
          </p:nvPr>
        </p:nvSpPr>
        <p:spPr>
          <a:xfrm>
            <a:off x="731837" y="260351"/>
            <a:ext cx="10728325" cy="900000"/>
          </a:xfrm>
        </p:spPr>
        <p:txBody>
          <a:bodyPr/>
          <a:lstStyle/>
          <a:p>
            <a:r>
              <a:rPr lang="de-DE" b="1" dirty="0" err="1"/>
              <a:t>Introduction</a:t>
            </a:r>
            <a:br>
              <a:rPr lang="de-DE" dirty="0"/>
            </a:br>
            <a:r>
              <a:rPr lang="de-DE" sz="1000" dirty="0"/>
              <a:t> </a:t>
            </a:r>
            <a:br>
              <a:rPr lang="de-DE" dirty="0"/>
            </a:br>
            <a:r>
              <a:rPr lang="de-CH" dirty="0" err="1"/>
              <a:t>Hypotheses</a:t>
            </a:r>
            <a:endParaRPr lang="en-GB" dirty="0"/>
          </a:p>
        </p:txBody>
      </p:sp>
    </p:spTree>
    <p:extLst>
      <p:ext uri="{BB962C8B-B14F-4D97-AF65-F5344CB8AC3E}">
        <p14:creationId xmlns:p14="http://schemas.microsoft.com/office/powerpoint/2010/main" val="65676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Inhaltsplatzhalter 2">
            <a:extLst>
              <a:ext uri="{FF2B5EF4-FFF2-40B4-BE49-F238E27FC236}">
                <a16:creationId xmlns:a16="http://schemas.microsoft.com/office/drawing/2014/main" id="{7E8580E2-22CC-4857-9C6C-113A0ECE5FB5}"/>
              </a:ext>
            </a:extLst>
          </p:cNvPr>
          <p:cNvSpPr txBox="1">
            <a:spLocks/>
          </p:cNvSpPr>
          <p:nvPr/>
        </p:nvSpPr>
        <p:spPr>
          <a:xfrm>
            <a:off x="1679520" y="1645630"/>
            <a:ext cx="9780642"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CH" dirty="0"/>
              <a:t>Head </a:t>
            </a:r>
            <a:r>
              <a:rPr lang="en-US" dirty="0"/>
              <a:t>Trajectory</a:t>
            </a:r>
            <a:r>
              <a:rPr lang="de-CH" dirty="0"/>
              <a:t> Tracking				       	</a:t>
            </a:r>
          </a:p>
          <a:p>
            <a:pPr marL="0" indent="0">
              <a:spcBef>
                <a:spcPts val="300"/>
              </a:spcBef>
              <a:buFont typeface="Arial" panose="020B0604020202020204" pitchFamily="34" charset="0"/>
              <a:buNone/>
            </a:pPr>
            <a:r>
              <a:rPr lang="de-CH" sz="1000" dirty="0"/>
              <a:t>Using Unity </a:t>
            </a:r>
            <a:r>
              <a:rPr lang="de-CH" sz="1000" dirty="0" err="1"/>
              <a:t>tracker</a:t>
            </a:r>
            <a:r>
              <a:rPr lang="de-CH" sz="1000" dirty="0"/>
              <a:t> </a:t>
            </a:r>
            <a:r>
              <a:rPr lang="de-CH" sz="1000" dirty="0" err="1"/>
              <a:t>script</a:t>
            </a:r>
            <a:r>
              <a:rPr lang="de-CH" sz="1000" dirty="0"/>
              <a:t>: Location and </a:t>
            </a:r>
            <a:r>
              <a:rPr lang="de-CH" sz="1000" dirty="0" err="1"/>
              <a:t>orientation</a:t>
            </a:r>
            <a:endParaRPr lang="de-CH" sz="1000" dirty="0"/>
          </a:p>
          <a:p>
            <a:pPr marL="0" indent="0">
              <a:buFont typeface="Arial" panose="020B0604020202020204" pitchFamily="34" charset="0"/>
              <a:buNone/>
            </a:pPr>
            <a:endParaRPr lang="de-CH" sz="1000" dirty="0"/>
          </a:p>
          <a:p>
            <a:pPr marL="0" indent="0">
              <a:buFont typeface="Arial" panose="020B0604020202020204" pitchFamily="34" charset="0"/>
              <a:buNone/>
            </a:pPr>
            <a:r>
              <a:rPr lang="de-CH" dirty="0"/>
              <a:t>	</a:t>
            </a:r>
          </a:p>
          <a:p>
            <a:pPr marL="0" indent="0">
              <a:buFont typeface="Arial" panose="020B0604020202020204" pitchFamily="34" charset="0"/>
              <a:buNone/>
            </a:pPr>
            <a:endParaRPr lang="de-CH" dirty="0"/>
          </a:p>
          <a:p>
            <a:pPr marL="0" indent="0">
              <a:buFont typeface="Arial" panose="020B0604020202020204" pitchFamily="34" charset="0"/>
              <a:buNone/>
            </a:pPr>
            <a:r>
              <a:rPr lang="de-CH" dirty="0"/>
              <a:t>	</a:t>
            </a:r>
          </a:p>
          <a:p>
            <a:pPr marL="0" indent="0">
              <a:spcBef>
                <a:spcPts val="300"/>
              </a:spcBef>
              <a:buFont typeface="Arial" panose="020B0604020202020204" pitchFamily="34" charset="0"/>
              <a:buNone/>
            </a:pPr>
            <a:r>
              <a:rPr lang="en-GB" sz="1000" dirty="0"/>
              <a:t>	</a:t>
            </a:r>
            <a:endParaRPr lang="de-CH" sz="100" dirty="0"/>
          </a:p>
          <a:p>
            <a:pPr marL="0" indent="0">
              <a:buFont typeface="Arial" panose="020B0604020202020204" pitchFamily="34" charset="0"/>
              <a:buNone/>
            </a:pPr>
            <a:r>
              <a:rPr lang="de-CH" dirty="0"/>
              <a:t>	</a:t>
            </a:r>
            <a:r>
              <a:rPr lang="de-CH" sz="2500" dirty="0"/>
              <a:t> </a:t>
            </a:r>
            <a:r>
              <a:rPr lang="de-CH" dirty="0"/>
              <a:t>	    	</a:t>
            </a:r>
          </a:p>
          <a:p>
            <a:pPr marL="0" indent="0">
              <a:buFont typeface="Arial" panose="020B0604020202020204" pitchFamily="34" charset="0"/>
              <a:buNone/>
            </a:pPr>
            <a:r>
              <a:rPr lang="de-CH" dirty="0"/>
              <a:t>Time to </a:t>
            </a:r>
            <a:r>
              <a:rPr lang="de-CH" dirty="0" err="1"/>
              <a:t>target</a:t>
            </a:r>
            <a:endParaRPr lang="de-CH" dirty="0"/>
          </a:p>
          <a:p>
            <a:pPr marL="0" indent="0">
              <a:spcBef>
                <a:spcPts val="300"/>
              </a:spcBef>
              <a:buFont typeface="Arial" panose="020B0604020202020204" pitchFamily="34" charset="0"/>
              <a:buNone/>
            </a:pPr>
            <a:r>
              <a:rPr lang="de-CH" sz="1000" dirty="0"/>
              <a:t>Using </a:t>
            </a:r>
            <a:r>
              <a:rPr lang="de-CH" sz="1000" dirty="0" err="1"/>
              <a:t>stop</a:t>
            </a:r>
            <a:r>
              <a:rPr lang="de-CH" sz="1000" dirty="0"/>
              <a:t>-watch &amp; Unity </a:t>
            </a:r>
            <a:r>
              <a:rPr lang="de-CH" sz="1000" dirty="0" err="1"/>
              <a:t>tracker</a:t>
            </a:r>
            <a:r>
              <a:rPr lang="de-CH" sz="1000" dirty="0"/>
              <a:t> </a:t>
            </a:r>
            <a:r>
              <a:rPr lang="de-CH" sz="1000" dirty="0" err="1"/>
              <a:t>script</a:t>
            </a:r>
            <a:r>
              <a:rPr lang="de-CH" sz="1000" dirty="0"/>
              <a:t> </a:t>
            </a:r>
            <a:r>
              <a:rPr lang="de-CH" sz="1000" dirty="0" err="1"/>
              <a:t>timer</a:t>
            </a:r>
            <a:endParaRPr lang="de-CH" sz="1000" dirty="0"/>
          </a:p>
          <a:p>
            <a:pPr marL="0" indent="0">
              <a:spcBef>
                <a:spcPts val="300"/>
              </a:spcBef>
              <a:buFont typeface="Arial" panose="020B0604020202020204" pitchFamily="34" charset="0"/>
              <a:buNone/>
            </a:pPr>
            <a:r>
              <a:rPr lang="de-CH" sz="1300" dirty="0"/>
              <a:t>  </a:t>
            </a:r>
            <a:r>
              <a:rPr lang="de-CH" sz="2200" dirty="0"/>
              <a:t> </a:t>
            </a:r>
            <a:endParaRPr lang="de-CH" sz="1300" dirty="0"/>
          </a:p>
          <a:p>
            <a:pPr marL="0" indent="0">
              <a:buFont typeface="Arial" panose="020B0604020202020204" pitchFamily="34" charset="0"/>
              <a:buNone/>
            </a:pPr>
            <a:r>
              <a:rPr lang="de-CH" dirty="0"/>
              <a:t>Questionnaire:</a:t>
            </a:r>
          </a:p>
          <a:p>
            <a:pPr marL="0" indent="0">
              <a:spcBef>
                <a:spcPts val="300"/>
              </a:spcBef>
              <a:buFont typeface="Arial" panose="020B0604020202020204" pitchFamily="34" charset="0"/>
              <a:buNone/>
            </a:pPr>
            <a:r>
              <a:rPr lang="de-CH" sz="1000" dirty="0" err="1"/>
              <a:t>Demographics</a:t>
            </a:r>
            <a:r>
              <a:rPr lang="de-CH" sz="1000" dirty="0"/>
              <a:t>, </a:t>
            </a:r>
            <a:r>
              <a:rPr lang="de-CH" sz="1000" dirty="0" err="1"/>
              <a:t>task</a:t>
            </a:r>
            <a:r>
              <a:rPr lang="de-CH" sz="1000" dirty="0"/>
              <a:t> </a:t>
            </a:r>
            <a:r>
              <a:rPr lang="de-CH" sz="1000" dirty="0" err="1"/>
              <a:t>load</a:t>
            </a:r>
            <a:r>
              <a:rPr lang="de-CH" sz="1000" dirty="0"/>
              <a:t>, </a:t>
            </a:r>
            <a:r>
              <a:rPr lang="de-CH" sz="1000" dirty="0" err="1"/>
              <a:t>cognitive</a:t>
            </a:r>
            <a:r>
              <a:rPr lang="de-CH" sz="1000" dirty="0"/>
              <a:t> </a:t>
            </a:r>
            <a:r>
              <a:rPr lang="de-CH" sz="1000" dirty="0" err="1"/>
              <a:t>absorption</a:t>
            </a:r>
            <a:r>
              <a:rPr lang="de-CH" sz="1000" dirty="0"/>
              <a:t>, VR </a:t>
            </a:r>
            <a:r>
              <a:rPr lang="de-CH" sz="1000" dirty="0" err="1"/>
              <a:t>sickness</a:t>
            </a:r>
            <a:r>
              <a:rPr lang="de-CH" sz="1000" dirty="0"/>
              <a:t>, sense </a:t>
            </a:r>
            <a:r>
              <a:rPr lang="de-CH" sz="1000" dirty="0" err="1"/>
              <a:t>of</a:t>
            </a:r>
            <a:r>
              <a:rPr lang="de-CH" sz="1000" dirty="0"/>
              <a:t> </a:t>
            </a:r>
            <a:r>
              <a:rPr lang="de-CH" sz="1000" dirty="0" err="1"/>
              <a:t>presence</a:t>
            </a:r>
            <a:endParaRPr lang="de-CH" sz="1000" dirty="0"/>
          </a:p>
          <a:p>
            <a:pPr>
              <a:buFontTx/>
              <a:buChar char="-"/>
            </a:pPr>
            <a:endParaRPr lang="de-CH" dirty="0"/>
          </a:p>
          <a:p>
            <a:pPr>
              <a:buFontTx/>
              <a:buChar char="-"/>
            </a:pPr>
            <a:endParaRPr lang="de-CH" dirty="0"/>
          </a:p>
          <a:p>
            <a:pPr>
              <a:buFontTx/>
              <a:buChar char="-"/>
            </a:pPr>
            <a:endParaRPr lang="de-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9" name="Titel 1">
            <a:extLst>
              <a:ext uri="{FF2B5EF4-FFF2-40B4-BE49-F238E27FC236}">
                <a16:creationId xmlns:a16="http://schemas.microsoft.com/office/drawing/2014/main" id="{5DBE4EE4-2DA4-4E2B-A9AF-22AC12CD1136}"/>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Tracking &amp; Data Collection </a:t>
            </a:r>
            <a:endParaRPr lang="en-GB" dirty="0">
              <a:solidFill>
                <a:schemeClr val="bg1"/>
              </a:solidFill>
            </a:endParaRPr>
          </a:p>
        </p:txBody>
      </p:sp>
      <p:pic>
        <p:nvPicPr>
          <p:cNvPr id="7" name="Grafik 6">
            <a:extLst>
              <a:ext uri="{FF2B5EF4-FFF2-40B4-BE49-F238E27FC236}">
                <a16:creationId xmlns:a16="http://schemas.microsoft.com/office/drawing/2014/main" id="{4CBF3274-02F6-C91C-7388-0614F2C285CC}"/>
              </a:ext>
            </a:extLst>
          </p:cNvPr>
          <p:cNvPicPr>
            <a:picLocks noChangeAspect="1"/>
          </p:cNvPicPr>
          <p:nvPr/>
        </p:nvPicPr>
        <p:blipFill>
          <a:blip r:embed="rId4"/>
          <a:stretch>
            <a:fillRect/>
          </a:stretch>
        </p:blipFill>
        <p:spPr>
          <a:xfrm>
            <a:off x="1638508" y="3336830"/>
            <a:ext cx="600035" cy="600035"/>
          </a:xfrm>
          <a:prstGeom prst="rect">
            <a:avLst/>
          </a:prstGeom>
        </p:spPr>
      </p:pic>
      <p:pic>
        <p:nvPicPr>
          <p:cNvPr id="14" name="Grafik 13">
            <a:extLst>
              <a:ext uri="{FF2B5EF4-FFF2-40B4-BE49-F238E27FC236}">
                <a16:creationId xmlns:a16="http://schemas.microsoft.com/office/drawing/2014/main" id="{DF831D45-F382-7813-317A-C8F752D3E853}"/>
              </a:ext>
            </a:extLst>
          </p:cNvPr>
          <p:cNvPicPr>
            <a:picLocks noChangeAspect="1"/>
          </p:cNvPicPr>
          <p:nvPr/>
        </p:nvPicPr>
        <p:blipFill rotWithShape="1">
          <a:blip r:embed="rId5"/>
          <a:srcRect r="22436" b="822"/>
          <a:stretch/>
        </p:blipFill>
        <p:spPr>
          <a:xfrm>
            <a:off x="898952" y="5338492"/>
            <a:ext cx="506708" cy="647903"/>
          </a:xfrm>
          <a:prstGeom prst="rect">
            <a:avLst/>
          </a:prstGeom>
        </p:spPr>
      </p:pic>
      <p:pic>
        <p:nvPicPr>
          <p:cNvPr id="3" name="Picture 2">
            <a:extLst>
              <a:ext uri="{FF2B5EF4-FFF2-40B4-BE49-F238E27FC236}">
                <a16:creationId xmlns:a16="http://schemas.microsoft.com/office/drawing/2014/main" id="{E1D8E723-9D50-4A76-9556-99CCBBBDF400}"/>
              </a:ext>
            </a:extLst>
          </p:cNvPr>
          <p:cNvPicPr>
            <a:picLocks noChangeAspect="1"/>
          </p:cNvPicPr>
          <p:nvPr/>
        </p:nvPicPr>
        <p:blipFill>
          <a:blip r:embed="rId6"/>
          <a:stretch>
            <a:fillRect/>
          </a:stretch>
        </p:blipFill>
        <p:spPr>
          <a:xfrm>
            <a:off x="754480" y="1487832"/>
            <a:ext cx="788110" cy="788110"/>
          </a:xfrm>
          <a:prstGeom prst="rect">
            <a:avLst/>
          </a:prstGeom>
        </p:spPr>
      </p:pic>
      <p:grpSp>
        <p:nvGrpSpPr>
          <p:cNvPr id="17" name="Gruppieren 52">
            <a:extLst>
              <a:ext uri="{FF2B5EF4-FFF2-40B4-BE49-F238E27FC236}">
                <a16:creationId xmlns:a16="http://schemas.microsoft.com/office/drawing/2014/main" id="{01334A15-5768-453A-9D33-87CB52D325E0}"/>
              </a:ext>
            </a:extLst>
          </p:cNvPr>
          <p:cNvGrpSpPr/>
          <p:nvPr/>
        </p:nvGrpSpPr>
        <p:grpSpPr>
          <a:xfrm>
            <a:off x="1679520" y="2540134"/>
            <a:ext cx="562851" cy="544178"/>
            <a:chOff x="799811" y="2528105"/>
            <a:chExt cx="1494659" cy="1445073"/>
          </a:xfrm>
        </p:grpSpPr>
        <mc:AlternateContent xmlns:mc="http://schemas.openxmlformats.org/markup-compatibility/2006" xmlns:p14="http://schemas.microsoft.com/office/powerpoint/2010/main">
          <mc:Choice Requires="p14">
            <p:contentPart p14:bwMode="auto" r:id="rId7">
              <p14:nvContentPartPr>
                <p14:cNvPr id="18" name="Freihand 27">
                  <a:extLst>
                    <a:ext uri="{FF2B5EF4-FFF2-40B4-BE49-F238E27FC236}">
                      <a16:creationId xmlns:a16="http://schemas.microsoft.com/office/drawing/2014/main" id="{2D5DCAC5-5A53-443B-83D6-D6ECE77156CA}"/>
                    </a:ext>
                  </a:extLst>
                </p14:cNvPr>
                <p14:cNvContentPartPr/>
                <p14:nvPr/>
              </p14:nvContentPartPr>
              <p14:xfrm>
                <a:off x="799811" y="2538218"/>
                <a:ext cx="1440000" cy="1434960"/>
              </p14:xfrm>
            </p:contentPart>
          </mc:Choice>
          <mc:Fallback xmlns="">
            <p:pic>
              <p:nvPicPr>
                <p:cNvPr id="28" name="Freihand 27">
                  <a:extLst>
                    <a:ext uri="{FF2B5EF4-FFF2-40B4-BE49-F238E27FC236}">
                      <a16:creationId xmlns:a16="http://schemas.microsoft.com/office/drawing/2014/main" id="{27BD22A1-D843-DB7B-B1F0-8B0ACBA297AC}"/>
                    </a:ext>
                  </a:extLst>
                </p:cNvPr>
                <p:cNvPicPr/>
                <p:nvPr/>
              </p:nvPicPr>
              <p:blipFill>
                <a:blip r:embed="rId9"/>
                <a:stretch>
                  <a:fillRect/>
                </a:stretch>
              </p:blipFill>
              <p:spPr>
                <a:xfrm>
                  <a:off x="791171" y="2529578"/>
                  <a:ext cx="1457640" cy="145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Freihand 38">
                  <a:extLst>
                    <a:ext uri="{FF2B5EF4-FFF2-40B4-BE49-F238E27FC236}">
                      <a16:creationId xmlns:a16="http://schemas.microsoft.com/office/drawing/2014/main" id="{E0DA3953-8D60-4F5A-88F9-B51D1B80171C}"/>
                    </a:ext>
                  </a:extLst>
                </p14:cNvPr>
                <p14:cNvContentPartPr/>
                <p14:nvPr/>
              </p14:nvContentPartPr>
              <p14:xfrm>
                <a:off x="1696231" y="2538208"/>
                <a:ext cx="543240" cy="208800"/>
              </p14:xfrm>
            </p:contentPart>
          </mc:Choice>
          <mc:Fallback xmlns="">
            <p:pic>
              <p:nvPicPr>
                <p:cNvPr id="39" name="Freihand 38">
                  <a:extLst>
                    <a:ext uri="{FF2B5EF4-FFF2-40B4-BE49-F238E27FC236}">
                      <a16:creationId xmlns:a16="http://schemas.microsoft.com/office/drawing/2014/main" id="{539E8D7C-BEF2-2FB5-B5A5-DEDF4A56350B}"/>
                    </a:ext>
                  </a:extLst>
                </p:cNvPr>
                <p:cNvPicPr/>
                <p:nvPr/>
              </p:nvPicPr>
              <p:blipFill>
                <a:blip r:embed="rId11"/>
                <a:stretch>
                  <a:fillRect/>
                </a:stretch>
              </p:blipFill>
              <p:spPr>
                <a:xfrm>
                  <a:off x="1687591" y="2529208"/>
                  <a:ext cx="560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Freihand 51">
                  <a:extLst>
                    <a:ext uri="{FF2B5EF4-FFF2-40B4-BE49-F238E27FC236}">
                      <a16:creationId xmlns:a16="http://schemas.microsoft.com/office/drawing/2014/main" id="{784AE237-D10E-4DFF-8779-6FCC45CE96D7}"/>
                    </a:ext>
                  </a:extLst>
                </p14:cNvPr>
                <p14:cNvContentPartPr/>
                <p14:nvPr/>
              </p14:nvContentPartPr>
              <p14:xfrm>
                <a:off x="2243710" y="2528105"/>
                <a:ext cx="50760" cy="477720"/>
              </p14:xfrm>
            </p:contentPart>
          </mc:Choice>
          <mc:Fallback xmlns="">
            <p:pic>
              <p:nvPicPr>
                <p:cNvPr id="52" name="Freihand 51">
                  <a:extLst>
                    <a:ext uri="{FF2B5EF4-FFF2-40B4-BE49-F238E27FC236}">
                      <a16:creationId xmlns:a16="http://schemas.microsoft.com/office/drawing/2014/main" id="{33B8DF64-4F68-D1C0-A50F-0E91B2C26B67}"/>
                    </a:ext>
                  </a:extLst>
                </p:cNvPr>
                <p:cNvPicPr/>
                <p:nvPr/>
              </p:nvPicPr>
              <p:blipFill>
                <a:blip r:embed="rId13"/>
                <a:stretch>
                  <a:fillRect/>
                </a:stretch>
              </p:blipFill>
              <p:spPr>
                <a:xfrm>
                  <a:off x="2234710" y="2519105"/>
                  <a:ext cx="68400" cy="495360"/>
                </a:xfrm>
                <a:prstGeom prst="rect">
                  <a:avLst/>
                </a:prstGeom>
              </p:spPr>
            </p:pic>
          </mc:Fallback>
        </mc:AlternateContent>
      </p:grpSp>
      <p:sp>
        <p:nvSpPr>
          <p:cNvPr id="24" name="TextBox 23">
            <a:extLst>
              <a:ext uri="{FF2B5EF4-FFF2-40B4-BE49-F238E27FC236}">
                <a16:creationId xmlns:a16="http://schemas.microsoft.com/office/drawing/2014/main" id="{F1801D72-9477-4516-922C-5447870B93CC}"/>
              </a:ext>
            </a:extLst>
          </p:cNvPr>
          <p:cNvSpPr txBox="1"/>
          <p:nvPr/>
        </p:nvSpPr>
        <p:spPr>
          <a:xfrm>
            <a:off x="2512403" y="2535841"/>
            <a:ext cx="6097136" cy="1708160"/>
          </a:xfrm>
          <a:prstGeom prst="rect">
            <a:avLst/>
          </a:prstGeom>
          <a:noFill/>
        </p:spPr>
        <p:txBody>
          <a:bodyPr wrap="square">
            <a:spAutoFit/>
          </a:bodyPr>
          <a:lstStyle/>
          <a:p>
            <a:r>
              <a:rPr lang="de-CH" dirty="0"/>
              <a:t>Head Movement </a:t>
            </a:r>
            <a:r>
              <a:rPr lang="de-CH" dirty="0" err="1"/>
              <a:t>Trajectories</a:t>
            </a:r>
            <a:endParaRPr lang="de-CH" dirty="0"/>
          </a:p>
          <a:p>
            <a:pPr>
              <a:spcBef>
                <a:spcPts val="300"/>
              </a:spcBef>
            </a:pPr>
            <a:r>
              <a:rPr lang="en-GB" sz="1000" dirty="0"/>
              <a:t>Directly derived from the trajectory</a:t>
            </a:r>
            <a:r>
              <a:rPr lang="de-CH" sz="1000" dirty="0"/>
              <a:t> </a:t>
            </a:r>
            <a:r>
              <a:rPr lang="de-CH" sz="1000" dirty="0" err="1"/>
              <a:t>data</a:t>
            </a:r>
            <a:endParaRPr lang="de-CH" sz="1000" dirty="0"/>
          </a:p>
          <a:p>
            <a:pPr marL="0" indent="0">
              <a:buFont typeface="Arial" panose="020B0604020202020204" pitchFamily="34" charset="0"/>
              <a:buNone/>
            </a:pPr>
            <a:endParaRPr lang="de-CH" sz="2200" dirty="0"/>
          </a:p>
          <a:p>
            <a:pPr marL="0" indent="0">
              <a:buFont typeface="Arial" panose="020B0604020202020204" pitchFamily="34" charset="0"/>
              <a:buNone/>
            </a:pPr>
            <a:r>
              <a:rPr lang="de-CH" dirty="0"/>
              <a:t>Angular Rotation &amp; -Velocity</a:t>
            </a:r>
          </a:p>
          <a:p>
            <a:pPr marL="0" indent="0">
              <a:spcBef>
                <a:spcPts val="300"/>
              </a:spcBef>
              <a:buFont typeface="Arial" panose="020B0604020202020204" pitchFamily="34" charset="0"/>
              <a:buNone/>
            </a:pPr>
            <a:r>
              <a:rPr lang="en-GB" sz="1000" dirty="0"/>
              <a:t>Derived from </a:t>
            </a:r>
            <a:r>
              <a:rPr lang="de-CH" sz="1000" dirty="0" err="1"/>
              <a:t>orientation</a:t>
            </a:r>
            <a:r>
              <a:rPr lang="de-CH" sz="1000" dirty="0"/>
              <a:t> </a:t>
            </a:r>
            <a:r>
              <a:rPr lang="de-CH" sz="1000" dirty="0" err="1"/>
              <a:t>change</a:t>
            </a:r>
            <a:r>
              <a:rPr lang="de-CH" sz="1000" dirty="0"/>
              <a:t> </a:t>
            </a:r>
            <a:r>
              <a:rPr lang="de-CH" sz="1000" dirty="0" err="1"/>
              <a:t>over</a:t>
            </a:r>
            <a:r>
              <a:rPr lang="de-CH" sz="1000" dirty="0"/>
              <a:t> time</a:t>
            </a:r>
          </a:p>
          <a:p>
            <a:pPr marL="0" indent="0">
              <a:buFont typeface="Arial" panose="020B0604020202020204" pitchFamily="34" charset="0"/>
              <a:buNone/>
            </a:pPr>
            <a:endParaRPr lang="de-CH" sz="2200" dirty="0"/>
          </a:p>
        </p:txBody>
      </p:sp>
      <p:graphicFrame>
        <p:nvGraphicFramePr>
          <p:cNvPr id="15" name="Object 14">
            <a:extLst>
              <a:ext uri="{FF2B5EF4-FFF2-40B4-BE49-F238E27FC236}">
                <a16:creationId xmlns:a16="http://schemas.microsoft.com/office/drawing/2014/main" id="{02947225-C673-43AA-9A1F-92FF21B7FECF}"/>
              </a:ext>
            </a:extLst>
          </p:cNvPr>
          <p:cNvGraphicFramePr>
            <a:graphicFrameLocks noChangeAspect="1"/>
          </p:cNvGraphicFramePr>
          <p:nvPr>
            <p:extLst>
              <p:ext uri="{D42A27DB-BD31-4B8C-83A1-F6EECF244321}">
                <p14:modId xmlns:p14="http://schemas.microsoft.com/office/powerpoint/2010/main" val="3773290290"/>
              </p:ext>
            </p:extLst>
          </p:nvPr>
        </p:nvGraphicFramePr>
        <p:xfrm>
          <a:off x="6825820" y="1086049"/>
          <a:ext cx="4662714" cy="1496290"/>
        </p:xfrm>
        <a:graphic>
          <a:graphicData uri="http://schemas.openxmlformats.org/presentationml/2006/ole">
            <mc:AlternateContent xmlns:mc="http://schemas.openxmlformats.org/markup-compatibility/2006">
              <mc:Choice xmlns:v="urn:schemas-microsoft-com:vml" Requires="v">
                <p:oleObj name="Worksheet" r:id="rId14" imgW="7153430" imgH="2295582" progId="Excel.Sheet.12">
                  <p:embed/>
                </p:oleObj>
              </mc:Choice>
              <mc:Fallback>
                <p:oleObj name="Worksheet" r:id="rId14" imgW="7153430" imgH="2295582" progId="Excel.Sheet.12">
                  <p:embed/>
                  <p:pic>
                    <p:nvPicPr>
                      <p:cNvPr id="15" name="Object 14">
                        <a:extLst>
                          <a:ext uri="{FF2B5EF4-FFF2-40B4-BE49-F238E27FC236}">
                            <a16:creationId xmlns:a16="http://schemas.microsoft.com/office/drawing/2014/main" id="{02947225-C673-43AA-9A1F-92FF21B7FECF}"/>
                          </a:ext>
                        </a:extLst>
                      </p:cNvPr>
                      <p:cNvPicPr/>
                      <p:nvPr/>
                    </p:nvPicPr>
                    <p:blipFill>
                      <a:blip r:embed="rId15"/>
                      <a:stretch>
                        <a:fillRect/>
                      </a:stretch>
                    </p:blipFill>
                    <p:spPr>
                      <a:xfrm>
                        <a:off x="6825820" y="1086049"/>
                        <a:ext cx="4662714" cy="1496290"/>
                      </a:xfrm>
                      <a:prstGeom prst="rect">
                        <a:avLst/>
                      </a:prstGeom>
                      <a:ln>
                        <a:solidFill>
                          <a:schemeClr val="tx1"/>
                        </a:solidFill>
                      </a:ln>
                    </p:spPr>
                  </p:pic>
                </p:oleObj>
              </mc:Fallback>
            </mc:AlternateContent>
          </a:graphicData>
        </a:graphic>
      </p:graphicFrame>
      <p:pic>
        <p:nvPicPr>
          <p:cNvPr id="21" name="Grafik 9">
            <a:extLst>
              <a:ext uri="{FF2B5EF4-FFF2-40B4-BE49-F238E27FC236}">
                <a16:creationId xmlns:a16="http://schemas.microsoft.com/office/drawing/2014/main" id="{E30BBD04-5D8B-4F02-A562-A1A7AD7B1042}"/>
              </a:ext>
            </a:extLst>
          </p:cNvPr>
          <p:cNvPicPr>
            <a:picLocks noChangeAspect="1"/>
          </p:cNvPicPr>
          <p:nvPr/>
        </p:nvPicPr>
        <p:blipFill>
          <a:blip r:embed="rId16"/>
          <a:stretch>
            <a:fillRect/>
          </a:stretch>
        </p:blipFill>
        <p:spPr>
          <a:xfrm>
            <a:off x="848517" y="4371210"/>
            <a:ext cx="600035" cy="600035"/>
          </a:xfrm>
          <a:prstGeom prst="rect">
            <a:avLst/>
          </a:prstGeom>
        </p:spPr>
      </p:pic>
      <p:sp>
        <p:nvSpPr>
          <p:cNvPr id="22" name="TextBox 21">
            <a:extLst>
              <a:ext uri="{FF2B5EF4-FFF2-40B4-BE49-F238E27FC236}">
                <a16:creationId xmlns:a16="http://schemas.microsoft.com/office/drawing/2014/main" id="{D126F02E-71D2-49B2-8C26-8D2BB0BBDC56}"/>
              </a:ext>
            </a:extLst>
          </p:cNvPr>
          <p:cNvSpPr txBox="1"/>
          <p:nvPr/>
        </p:nvSpPr>
        <p:spPr>
          <a:xfrm>
            <a:off x="6821992" y="2579971"/>
            <a:ext cx="4638170" cy="276999"/>
          </a:xfrm>
          <a:prstGeom prst="rect">
            <a:avLst/>
          </a:prstGeom>
          <a:noFill/>
        </p:spPr>
        <p:txBody>
          <a:bodyPr wrap="square" rtlCol="0">
            <a:spAutoFit/>
          </a:bodyPr>
          <a:lstStyle/>
          <a:p>
            <a:r>
              <a:rPr lang="de-CH" sz="1200" dirty="0" err="1"/>
              <a:t>Tables</a:t>
            </a:r>
            <a:r>
              <a:rPr lang="de-CH" sz="1200" dirty="0"/>
              <a:t> with </a:t>
            </a:r>
            <a:r>
              <a:rPr lang="de-CH" sz="1200" dirty="0" err="1"/>
              <a:t>the</a:t>
            </a:r>
            <a:r>
              <a:rPr lang="de-CH" sz="1200" dirty="0"/>
              <a:t> </a:t>
            </a:r>
            <a:r>
              <a:rPr lang="de-CH" sz="1200" dirty="0" err="1"/>
              <a:t>recorded</a:t>
            </a:r>
            <a:r>
              <a:rPr lang="de-CH" sz="1200" dirty="0"/>
              <a:t> HMD </a:t>
            </a:r>
            <a:r>
              <a:rPr lang="de-CH" sz="1200" dirty="0" err="1"/>
              <a:t>tracking</a:t>
            </a:r>
            <a:r>
              <a:rPr lang="de-CH" sz="1200" dirty="0"/>
              <a:t> </a:t>
            </a:r>
            <a:r>
              <a:rPr lang="de-CH" sz="1200" dirty="0" err="1"/>
              <a:t>data</a:t>
            </a:r>
            <a:endParaRPr lang="en-CH" sz="1200" dirty="0"/>
          </a:p>
        </p:txBody>
      </p:sp>
      <p:sp>
        <p:nvSpPr>
          <p:cNvPr id="23" name="TextBox 22">
            <a:extLst>
              <a:ext uri="{FF2B5EF4-FFF2-40B4-BE49-F238E27FC236}">
                <a16:creationId xmlns:a16="http://schemas.microsoft.com/office/drawing/2014/main" id="{7241A412-DD6D-49A5-990D-90E4DC6D6F9A}"/>
              </a:ext>
            </a:extLst>
          </p:cNvPr>
          <p:cNvSpPr txBox="1"/>
          <p:nvPr/>
        </p:nvSpPr>
        <p:spPr>
          <a:xfrm>
            <a:off x="6821992" y="3829073"/>
            <a:ext cx="4638170" cy="276999"/>
          </a:xfrm>
          <a:prstGeom prst="rect">
            <a:avLst/>
          </a:prstGeom>
          <a:noFill/>
        </p:spPr>
        <p:txBody>
          <a:bodyPr wrap="square" rtlCol="0">
            <a:spAutoFit/>
          </a:bodyPr>
          <a:lstStyle/>
          <a:p>
            <a:r>
              <a:rPr lang="de-CH" sz="1200" dirty="0"/>
              <a:t>Transformation </a:t>
            </a:r>
            <a:r>
              <a:rPr lang="de-CH" sz="1200" dirty="0" err="1"/>
              <a:t>of</a:t>
            </a:r>
            <a:r>
              <a:rPr lang="de-CH" sz="1200" dirty="0"/>
              <a:t> </a:t>
            </a:r>
            <a:r>
              <a:rPr lang="de-CH" sz="1200" dirty="0" err="1"/>
              <a:t>quaternions</a:t>
            </a:r>
            <a:r>
              <a:rPr lang="de-CH" sz="1200" dirty="0"/>
              <a:t> into </a:t>
            </a:r>
            <a:r>
              <a:rPr lang="de-CH" sz="1200" dirty="0" err="1"/>
              <a:t>euler</a:t>
            </a:r>
            <a:r>
              <a:rPr lang="de-CH" sz="1200" dirty="0"/>
              <a:t> </a:t>
            </a:r>
            <a:r>
              <a:rPr lang="de-CH" sz="1200" dirty="0" err="1"/>
              <a:t>angles</a:t>
            </a:r>
            <a:endParaRPr lang="en-CH" sz="1200" dirty="0"/>
          </a:p>
        </p:txBody>
      </p:sp>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5FAD7978-A25F-5B5A-F53B-985BD02FB3B5}"/>
                  </a:ext>
                </a:extLst>
              </p:cNvPr>
              <p:cNvSpPr txBox="1"/>
              <p:nvPr/>
            </p:nvSpPr>
            <p:spPr>
              <a:xfrm>
                <a:off x="6821992" y="4186228"/>
                <a:ext cx="4662714" cy="1179234"/>
              </a:xfrm>
              <a:prstGeom prst="rect">
                <a:avLst/>
              </a:prstGeom>
              <a:noFill/>
              <a:ln w="635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CH" b="0" i="1" smtClean="0">
                              <a:latin typeface="Cambria Math" panose="02040503050406030204" pitchFamily="18" charset="0"/>
                            </a:rPr>
                          </m:ctrlPr>
                        </m:dPr>
                        <m:e>
                          <m:m>
                            <m:mPr>
                              <m:mcs>
                                <m:mc>
                                  <m:mcPr>
                                    <m:count m:val="1"/>
                                    <m:mcJc m:val="center"/>
                                  </m:mcPr>
                                </m:mc>
                              </m:mcs>
                              <m:ctrlPr>
                                <a:rPr lang="de-CH" b="0" i="1" smtClean="0">
                                  <a:latin typeface="Cambria Math" panose="02040503050406030204" pitchFamily="18" charset="0"/>
                                </a:rPr>
                              </m:ctrlPr>
                            </m:mPr>
                            <m:mr>
                              <m:e>
                                <m:sSub>
                                  <m:sSubPr>
                                    <m:ctrlPr>
                                      <a:rPr lang="de-CH" b="0" i="1" smtClean="0">
                                        <a:latin typeface="Cambria Math" panose="02040503050406030204" pitchFamily="18" charset="0"/>
                                      </a:rPr>
                                    </m:ctrlPr>
                                  </m:sSubPr>
                                  <m:e>
                                    <m:r>
                                      <a:rPr lang="de-CH" b="0" i="1" smtClean="0">
                                        <a:latin typeface="Cambria Math" panose="02040503050406030204" pitchFamily="18" charset="0"/>
                                      </a:rPr>
                                      <m:t>𝑣</m:t>
                                    </m:r>
                                  </m:e>
                                  <m:sub>
                                    <m:r>
                                      <m:rPr>
                                        <m:sty m:val="p"/>
                                      </m:rPr>
                                      <a:rPr lang="el-GR" b="0" i="1" smtClean="0">
                                        <a:latin typeface="Cambria Math" panose="02040503050406030204" pitchFamily="18" charset="0"/>
                                        <a:ea typeface="Cambria Math" panose="02040503050406030204" pitchFamily="18" charset="0"/>
                                      </a:rPr>
                                      <m:t>Φ</m:t>
                                    </m:r>
                                  </m:sub>
                                </m:sSub>
                              </m:e>
                            </m:mr>
                            <m:mr>
                              <m:e>
                                <m:sSub>
                                  <m:sSubPr>
                                    <m:ctrlPr>
                                      <a:rPr lang="de-CH" b="0" i="1" smtClean="0">
                                        <a:latin typeface="Cambria Math" panose="02040503050406030204" pitchFamily="18" charset="0"/>
                                      </a:rPr>
                                    </m:ctrlPr>
                                  </m:sSubPr>
                                  <m:e>
                                    <m:r>
                                      <a:rPr lang="de-CH" b="0" i="1" smtClean="0">
                                        <a:latin typeface="Cambria Math" panose="02040503050406030204" pitchFamily="18" charset="0"/>
                                      </a:rPr>
                                      <m:t>𝑣</m:t>
                                    </m:r>
                                  </m:e>
                                  <m:sub>
                                    <m:r>
                                      <m:rPr>
                                        <m:sty m:val="p"/>
                                      </m:rPr>
                                      <a:rPr lang="el-GR" b="0" i="1" smtClean="0">
                                        <a:latin typeface="Cambria Math" panose="02040503050406030204" pitchFamily="18" charset="0"/>
                                        <a:ea typeface="Cambria Math" panose="02040503050406030204" pitchFamily="18" charset="0"/>
                                      </a:rPr>
                                      <m:t>Θ</m:t>
                                    </m:r>
                                  </m:sub>
                                </m:sSub>
                              </m:e>
                            </m:mr>
                            <m:mr>
                              <m:e>
                                <m:sSub>
                                  <m:sSubPr>
                                    <m:ctrlPr>
                                      <a:rPr lang="de-CH" b="0" i="1" smtClean="0">
                                        <a:latin typeface="Cambria Math" panose="02040503050406030204" pitchFamily="18" charset="0"/>
                                      </a:rPr>
                                    </m:ctrlPr>
                                  </m:sSubPr>
                                  <m:e>
                                    <m:r>
                                      <a:rPr lang="de-CH" b="0" i="1" smtClean="0">
                                        <a:latin typeface="Cambria Math" panose="02040503050406030204" pitchFamily="18" charset="0"/>
                                      </a:rPr>
                                      <m:t>𝑣</m:t>
                                    </m:r>
                                  </m:e>
                                  <m:sub>
                                    <m:r>
                                      <m:rPr>
                                        <m:sty m:val="p"/>
                                      </m:rPr>
                                      <a:rPr lang="el-GR" b="0" i="1" smtClean="0">
                                        <a:latin typeface="Cambria Math" panose="02040503050406030204" pitchFamily="18" charset="0"/>
                                        <a:ea typeface="Cambria Math" panose="02040503050406030204" pitchFamily="18" charset="0"/>
                                      </a:rPr>
                                      <m:t>Ψ</m:t>
                                    </m:r>
                                  </m:sub>
                                </m:sSub>
                              </m:e>
                            </m:mr>
                          </m:m>
                        </m:e>
                      </m:d>
                      <m:r>
                        <a:rPr lang="de-CH" b="0" i="1" smtClean="0">
                          <a:latin typeface="Cambria Math" panose="02040503050406030204" pitchFamily="18" charset="0"/>
                        </a:rPr>
                        <m:t>=</m:t>
                      </m:r>
                      <m:f>
                        <m:fPr>
                          <m:ctrlPr>
                            <a:rPr lang="de-CH" i="1">
                              <a:latin typeface="Cambria Math" panose="02040503050406030204" pitchFamily="18" charset="0"/>
                              <a:ea typeface="Cambria Math" panose="02040503050406030204" pitchFamily="18" charset="0"/>
                            </a:rPr>
                          </m:ctrlPr>
                        </m:fPr>
                        <m:num>
                          <m:r>
                            <a:rPr lang="de-CH" i="1">
                              <a:latin typeface="Cambria Math" panose="02040503050406030204" pitchFamily="18" charset="0"/>
                              <a:ea typeface="Cambria Math" panose="02040503050406030204" pitchFamily="18" charset="0"/>
                            </a:rPr>
                            <m:t>1</m:t>
                          </m:r>
                        </m:num>
                        <m:den>
                          <m:r>
                            <a:rPr lang="de-CH" i="1">
                              <a:latin typeface="Cambria Math" panose="02040503050406030204" pitchFamily="18" charset="0"/>
                              <a:ea typeface="Cambria Math" panose="02040503050406030204" pitchFamily="18" charset="0"/>
                            </a:rPr>
                            <m:t>2</m:t>
                          </m:r>
                        </m:den>
                      </m:f>
                      <m:r>
                        <a:rPr lang="de-CH" b="0" i="1" smtClean="0">
                          <a:latin typeface="Cambria Math" panose="02040503050406030204" pitchFamily="18" charset="0"/>
                          <a:ea typeface="Cambria Math" panose="02040503050406030204" pitchFamily="18" charset="0"/>
                        </a:rPr>
                        <m:t>(</m:t>
                      </m:r>
                      <m:f>
                        <m:fPr>
                          <m:ctrlPr>
                            <a:rPr lang="de-CH" i="1">
                              <a:latin typeface="Cambria Math" panose="02040503050406030204" pitchFamily="18" charset="0"/>
                              <a:ea typeface="Cambria Math" panose="02040503050406030204" pitchFamily="18" charset="0"/>
                            </a:rPr>
                          </m:ctrlPr>
                        </m:fPr>
                        <m:num>
                          <m:d>
                            <m:dPr>
                              <m:begChr m:val="["/>
                              <m:endChr m:val="]"/>
                              <m:ctrlPr>
                                <a:rPr lang="de-CH" i="1">
                                  <a:latin typeface="Cambria Math" panose="02040503050406030204" pitchFamily="18" charset="0"/>
                                </a:rPr>
                              </m:ctrlPr>
                            </m:dPr>
                            <m:e>
                              <m:m>
                                <m:mPr>
                                  <m:mcs>
                                    <m:mc>
                                      <m:mcPr>
                                        <m:count m:val="1"/>
                                        <m:mcJc m:val="center"/>
                                      </m:mcPr>
                                    </m:mc>
                                  </m:mcs>
                                  <m:ctrlPr>
                                    <a:rPr lang="de-CH" i="1">
                                      <a:latin typeface="Cambria Math" panose="02040503050406030204" pitchFamily="18" charset="0"/>
                                    </a:rPr>
                                  </m:ctrlPr>
                                </m:mPr>
                                <m:mr>
                                  <m:e>
                                    <m:r>
                                      <m:rPr>
                                        <m:sty m:val="p"/>
                                        <m:brk m:alnAt="7"/>
                                      </m:rPr>
                                      <a:rPr lang="el-GR" i="1">
                                        <a:latin typeface="Cambria Math" panose="02040503050406030204" pitchFamily="18" charset="0"/>
                                        <a:ea typeface="Cambria Math" panose="02040503050406030204" pitchFamily="18" charset="0"/>
                                      </a:rPr>
                                      <m:t>Φ</m:t>
                                    </m:r>
                                    <m:r>
                                      <a:rPr lang="de-CH" i="1">
                                        <a:latin typeface="Cambria Math" panose="02040503050406030204" pitchFamily="18" charset="0"/>
                                        <a:ea typeface="Cambria Math" panose="02040503050406030204" pitchFamily="18" charset="0"/>
                                      </a:rPr>
                                      <m:t>−</m:t>
                                    </m:r>
                                    <m:sSub>
                                      <m:sSubPr>
                                        <m:ctrlPr>
                                          <a:rPr lang="de-CH" i="1">
                                            <a:latin typeface="Cambria Math" panose="02040503050406030204" pitchFamily="18" charset="0"/>
                                            <a:ea typeface="Cambria Math" panose="02040503050406030204" pitchFamily="18" charset="0"/>
                                          </a:rPr>
                                        </m:ctrlPr>
                                      </m:sSubPr>
                                      <m:e>
                                        <m:r>
                                          <m:rPr>
                                            <m:sty m:val="p"/>
                                            <m:brk m:alnAt="7"/>
                                          </m:rPr>
                                          <a:rPr lang="el-GR" i="1">
                                            <a:latin typeface="Cambria Math" panose="02040503050406030204" pitchFamily="18" charset="0"/>
                                            <a:ea typeface="Cambria Math" panose="02040503050406030204" pitchFamily="18" charset="0"/>
                                          </a:rPr>
                                          <m:t>Φ</m:t>
                                        </m:r>
                                      </m:e>
                                      <m:sub>
                                        <m:r>
                                          <a:rPr lang="de-CH" i="1">
                                            <a:latin typeface="Cambria Math" panose="02040503050406030204" pitchFamily="18" charset="0"/>
                                            <a:ea typeface="Cambria Math" panose="02040503050406030204" pitchFamily="18" charset="0"/>
                                          </a:rPr>
                                          <m:t>−1</m:t>
                                        </m:r>
                                      </m:sub>
                                    </m:sSub>
                                  </m:e>
                                </m:mr>
                                <m:mr>
                                  <m:e>
                                    <m:r>
                                      <m:rPr>
                                        <m:sty m:val="p"/>
                                      </m:rPr>
                                      <a:rPr lang="el-GR" i="1">
                                        <a:latin typeface="Cambria Math" panose="02040503050406030204" pitchFamily="18" charset="0"/>
                                        <a:ea typeface="Cambria Math" panose="02040503050406030204" pitchFamily="18" charset="0"/>
                                      </a:rPr>
                                      <m:t>Θ</m:t>
                                    </m:r>
                                    <m:r>
                                      <a:rPr lang="de-CH" i="1">
                                        <a:latin typeface="Cambria Math" panose="02040503050406030204" pitchFamily="18" charset="0"/>
                                        <a:ea typeface="Cambria Math" panose="02040503050406030204" pitchFamily="18" charset="0"/>
                                      </a:rPr>
                                      <m:t>−</m:t>
                                    </m:r>
                                    <m:sSub>
                                      <m:sSubPr>
                                        <m:ctrlPr>
                                          <a:rPr lang="de-CH"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Θ</m:t>
                                        </m:r>
                                      </m:e>
                                      <m:sub>
                                        <m:r>
                                          <a:rPr lang="de-CH" i="1">
                                            <a:latin typeface="Cambria Math" panose="02040503050406030204" pitchFamily="18" charset="0"/>
                                            <a:ea typeface="Cambria Math" panose="02040503050406030204" pitchFamily="18" charset="0"/>
                                          </a:rPr>
                                          <m:t>−1</m:t>
                                        </m:r>
                                      </m:sub>
                                    </m:sSub>
                                  </m:e>
                                </m:mr>
                                <m:mr>
                                  <m:e>
                                    <m:r>
                                      <m:rPr>
                                        <m:sty m:val="p"/>
                                      </m:rPr>
                                      <a:rPr lang="el-GR" i="1">
                                        <a:latin typeface="Cambria Math" panose="02040503050406030204" pitchFamily="18" charset="0"/>
                                        <a:ea typeface="Cambria Math" panose="02040503050406030204" pitchFamily="18" charset="0"/>
                                      </a:rPr>
                                      <m:t>Ψ</m:t>
                                    </m:r>
                                    <m:r>
                                      <a:rPr lang="de-CH" i="1">
                                        <a:latin typeface="Cambria Math" panose="02040503050406030204" pitchFamily="18" charset="0"/>
                                        <a:ea typeface="Cambria Math" panose="02040503050406030204" pitchFamily="18" charset="0"/>
                                      </a:rPr>
                                      <m:t>−</m:t>
                                    </m:r>
                                    <m:sSub>
                                      <m:sSubPr>
                                        <m:ctrlPr>
                                          <a:rPr lang="de-CH"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Ψ</m:t>
                                        </m:r>
                                      </m:e>
                                      <m:sub>
                                        <m:r>
                                          <a:rPr lang="de-CH" i="1">
                                            <a:latin typeface="Cambria Math" panose="02040503050406030204" pitchFamily="18" charset="0"/>
                                            <a:ea typeface="Cambria Math" panose="02040503050406030204" pitchFamily="18" charset="0"/>
                                          </a:rPr>
                                          <m:t>−1</m:t>
                                        </m:r>
                                      </m:sub>
                                    </m:sSub>
                                  </m:e>
                                </m:mr>
                              </m:m>
                            </m:e>
                          </m:d>
                        </m:num>
                        <m:den>
                          <m:r>
                            <a:rPr lang="de-CH" i="1">
                              <a:latin typeface="Cambria Math" panose="02040503050406030204" pitchFamily="18" charset="0"/>
                              <a:ea typeface="Cambria Math" panose="02040503050406030204" pitchFamily="18" charset="0"/>
                            </a:rPr>
                            <m:t>𝑡</m:t>
                          </m:r>
                          <m:r>
                            <a:rPr lang="de-CH" i="1">
                              <a:latin typeface="Cambria Math" panose="02040503050406030204" pitchFamily="18" charset="0"/>
                              <a:ea typeface="Cambria Math" panose="02040503050406030204" pitchFamily="18" charset="0"/>
                            </a:rPr>
                            <m:t>−</m:t>
                          </m:r>
                          <m:sSub>
                            <m:sSubPr>
                              <m:ctrlPr>
                                <a:rPr lang="de-CH" i="1">
                                  <a:latin typeface="Cambria Math" panose="02040503050406030204" pitchFamily="18" charset="0"/>
                                  <a:ea typeface="Cambria Math" panose="02040503050406030204" pitchFamily="18" charset="0"/>
                                </a:rPr>
                              </m:ctrlPr>
                            </m:sSubPr>
                            <m:e>
                              <m:r>
                                <a:rPr lang="de-CH" i="1">
                                  <a:latin typeface="Cambria Math" panose="02040503050406030204" pitchFamily="18" charset="0"/>
                                  <a:ea typeface="Cambria Math" panose="02040503050406030204" pitchFamily="18" charset="0"/>
                                </a:rPr>
                                <m:t>𝑡</m:t>
                              </m:r>
                            </m:e>
                            <m:sub>
                              <m:r>
                                <a:rPr lang="de-CH" i="1">
                                  <a:latin typeface="Cambria Math" panose="02040503050406030204" pitchFamily="18" charset="0"/>
                                  <a:ea typeface="Cambria Math" panose="02040503050406030204" pitchFamily="18" charset="0"/>
                                </a:rPr>
                                <m:t>−1</m:t>
                              </m:r>
                            </m:sub>
                          </m:sSub>
                        </m:den>
                      </m:f>
                      <m:r>
                        <a:rPr lang="de-CH" i="1">
                          <a:latin typeface="Cambria Math" panose="02040503050406030204" pitchFamily="18" charset="0"/>
                          <a:ea typeface="Cambria Math" panose="02040503050406030204" pitchFamily="18" charset="0"/>
                        </a:rPr>
                        <m:t>+</m:t>
                      </m:r>
                      <m:f>
                        <m:fPr>
                          <m:ctrlPr>
                            <a:rPr lang="de-CH" i="1" smtClean="0">
                              <a:latin typeface="Cambria Math" panose="02040503050406030204" pitchFamily="18" charset="0"/>
                              <a:ea typeface="Cambria Math" panose="02040503050406030204" pitchFamily="18" charset="0"/>
                            </a:rPr>
                          </m:ctrlPr>
                        </m:fPr>
                        <m:num>
                          <m:d>
                            <m:dPr>
                              <m:begChr m:val="["/>
                              <m:endChr m:val="]"/>
                              <m:ctrlPr>
                                <a:rPr lang="de-CH" i="1">
                                  <a:latin typeface="Cambria Math" panose="02040503050406030204" pitchFamily="18" charset="0"/>
                                </a:rPr>
                              </m:ctrlPr>
                            </m:dPr>
                            <m:e>
                              <m:m>
                                <m:mPr>
                                  <m:mcs>
                                    <m:mc>
                                      <m:mcPr>
                                        <m:count m:val="1"/>
                                        <m:mcJc m:val="center"/>
                                      </m:mcPr>
                                    </m:mc>
                                  </m:mcs>
                                  <m:ctrlPr>
                                    <a:rPr lang="de-CH" i="1">
                                      <a:latin typeface="Cambria Math" panose="02040503050406030204" pitchFamily="18" charset="0"/>
                                    </a:rPr>
                                  </m:ctrlPr>
                                </m:mPr>
                                <m:mr>
                                  <m:e>
                                    <m:sSub>
                                      <m:sSubPr>
                                        <m:ctrlPr>
                                          <a:rPr lang="de-CH" i="1">
                                            <a:latin typeface="Cambria Math" panose="02040503050406030204" pitchFamily="18" charset="0"/>
                                            <a:ea typeface="Cambria Math" panose="02040503050406030204" pitchFamily="18" charset="0"/>
                                          </a:rPr>
                                        </m:ctrlPr>
                                      </m:sSubPr>
                                      <m:e>
                                        <m:r>
                                          <m:rPr>
                                            <m:sty m:val="p"/>
                                            <m:brk m:alnAt="7"/>
                                          </m:rPr>
                                          <a:rPr lang="el-GR" i="1">
                                            <a:latin typeface="Cambria Math" panose="02040503050406030204" pitchFamily="18" charset="0"/>
                                            <a:ea typeface="Cambria Math" panose="02040503050406030204" pitchFamily="18" charset="0"/>
                                          </a:rPr>
                                          <m:t>Φ</m:t>
                                        </m:r>
                                      </m:e>
                                      <m:sub>
                                        <m:r>
                                          <a:rPr lang="de-CH" b="0" i="1" smtClean="0">
                                            <a:latin typeface="Cambria Math" panose="02040503050406030204" pitchFamily="18" charset="0"/>
                                            <a:ea typeface="Cambria Math" panose="02040503050406030204" pitchFamily="18" charset="0"/>
                                          </a:rPr>
                                          <m:t>+1</m:t>
                                        </m:r>
                                      </m:sub>
                                    </m:sSub>
                                    <m:r>
                                      <a:rPr lang="de-CH" b="0" i="1" smtClean="0">
                                        <a:latin typeface="Cambria Math" panose="02040503050406030204" pitchFamily="18" charset="0"/>
                                        <a:ea typeface="Cambria Math" panose="02040503050406030204" pitchFamily="18" charset="0"/>
                                      </a:rPr>
                                      <m:t>−</m:t>
                                    </m:r>
                                    <m:r>
                                      <m:rPr>
                                        <m:sty m:val="p"/>
                                        <m:brk m:alnAt="7"/>
                                      </m:rPr>
                                      <a:rPr lang="el-GR" i="1">
                                        <a:latin typeface="Cambria Math" panose="02040503050406030204" pitchFamily="18" charset="0"/>
                                        <a:ea typeface="Cambria Math" panose="02040503050406030204" pitchFamily="18" charset="0"/>
                                      </a:rPr>
                                      <m:t>Φ</m:t>
                                    </m:r>
                                  </m:e>
                                </m:mr>
                                <m:mr>
                                  <m:e>
                                    <m:sSub>
                                      <m:sSubPr>
                                        <m:ctrlPr>
                                          <a:rPr lang="de-CH"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Θ</m:t>
                                        </m:r>
                                      </m:e>
                                      <m:sub>
                                        <m:r>
                                          <a:rPr lang="de-CH" i="1">
                                            <a:latin typeface="Cambria Math" panose="02040503050406030204" pitchFamily="18" charset="0"/>
                                            <a:ea typeface="Cambria Math" panose="02040503050406030204" pitchFamily="18" charset="0"/>
                                          </a:rPr>
                                          <m:t>+1</m:t>
                                        </m:r>
                                      </m:sub>
                                    </m:sSub>
                                    <m:r>
                                      <a:rPr lang="de-CH"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e>
                                </m:mr>
                                <m:mr>
                                  <m:e>
                                    <m:sSub>
                                      <m:sSubPr>
                                        <m:ctrlPr>
                                          <a:rPr lang="de-CH"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Ψ</m:t>
                                        </m:r>
                                      </m:e>
                                      <m:sub>
                                        <m:r>
                                          <a:rPr lang="de-CH" i="1">
                                            <a:latin typeface="Cambria Math" panose="02040503050406030204" pitchFamily="18" charset="0"/>
                                            <a:ea typeface="Cambria Math" panose="02040503050406030204" pitchFamily="18" charset="0"/>
                                          </a:rPr>
                                          <m:t>+1</m:t>
                                        </m:r>
                                      </m:sub>
                                    </m:sSub>
                                    <m:r>
                                      <a:rPr lang="de-CH"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Ψ</m:t>
                                    </m:r>
                                  </m:e>
                                </m:mr>
                              </m:m>
                            </m:e>
                          </m:d>
                        </m:num>
                        <m:den>
                          <m:sSub>
                            <m:sSubPr>
                              <m:ctrlPr>
                                <a:rPr lang="de-CH" i="1">
                                  <a:latin typeface="Cambria Math" panose="02040503050406030204" pitchFamily="18" charset="0"/>
                                  <a:ea typeface="Cambria Math" panose="02040503050406030204" pitchFamily="18" charset="0"/>
                                </a:rPr>
                              </m:ctrlPr>
                            </m:sSubPr>
                            <m:e>
                              <m:r>
                                <a:rPr lang="de-CH" i="1">
                                  <a:latin typeface="Cambria Math" panose="02040503050406030204" pitchFamily="18" charset="0"/>
                                  <a:ea typeface="Cambria Math" panose="02040503050406030204" pitchFamily="18" charset="0"/>
                                </a:rPr>
                                <m:t>𝑡</m:t>
                              </m:r>
                            </m:e>
                            <m:sub>
                              <m:r>
                                <a:rPr lang="de-CH" i="1">
                                  <a:latin typeface="Cambria Math" panose="02040503050406030204" pitchFamily="18" charset="0"/>
                                  <a:ea typeface="Cambria Math" panose="02040503050406030204" pitchFamily="18" charset="0"/>
                                </a:rPr>
                                <m:t>+1</m:t>
                              </m:r>
                            </m:sub>
                          </m:sSub>
                          <m:r>
                            <a:rPr lang="de-CH" i="1">
                              <a:latin typeface="Cambria Math" panose="02040503050406030204" pitchFamily="18" charset="0"/>
                              <a:ea typeface="Cambria Math" panose="02040503050406030204" pitchFamily="18" charset="0"/>
                            </a:rPr>
                            <m:t>−</m:t>
                          </m:r>
                          <m:r>
                            <a:rPr lang="de-CH" i="1">
                              <a:latin typeface="Cambria Math" panose="02040503050406030204" pitchFamily="18" charset="0"/>
                              <a:ea typeface="Cambria Math" panose="02040503050406030204" pitchFamily="18" charset="0"/>
                            </a:rPr>
                            <m:t>𝑡</m:t>
                          </m:r>
                        </m:den>
                      </m:f>
                      <m:r>
                        <a:rPr lang="de-CH" i="1">
                          <a:latin typeface="Cambria Math" panose="02040503050406030204" pitchFamily="18" charset="0"/>
                          <a:ea typeface="Cambria Math" panose="02040503050406030204" pitchFamily="18" charset="0"/>
                        </a:rPr>
                        <m:t>)</m:t>
                      </m:r>
                    </m:oMath>
                  </m:oMathPara>
                </a14:m>
                <a:endParaRPr lang="en-GB" dirty="0"/>
              </a:p>
            </p:txBody>
          </p:sp>
        </mc:Choice>
        <mc:Fallback>
          <p:sp>
            <p:nvSpPr>
              <p:cNvPr id="2" name="Textfeld 1">
                <a:extLst>
                  <a:ext uri="{FF2B5EF4-FFF2-40B4-BE49-F238E27FC236}">
                    <a16:creationId xmlns:a16="http://schemas.microsoft.com/office/drawing/2014/main" id="{5FAD7978-A25F-5B5A-F53B-985BD02FB3B5}"/>
                  </a:ext>
                </a:extLst>
              </p:cNvPr>
              <p:cNvSpPr txBox="1">
                <a:spLocks noRot="1" noChangeAspect="1" noMove="1" noResize="1" noEditPoints="1" noAdjustHandles="1" noChangeArrowheads="1" noChangeShapeType="1" noTextEdit="1"/>
              </p:cNvSpPr>
              <p:nvPr/>
            </p:nvSpPr>
            <p:spPr>
              <a:xfrm>
                <a:off x="6821992" y="4186228"/>
                <a:ext cx="4662714" cy="1179234"/>
              </a:xfrm>
              <a:prstGeom prst="rect">
                <a:avLst/>
              </a:prstGeom>
              <a:blipFill>
                <a:blip r:embed="rId17"/>
                <a:stretch>
                  <a:fillRect b="-6736"/>
                </a:stretch>
              </a:blipFill>
              <a:ln w="6350">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feld 9">
                <a:extLst>
                  <a:ext uri="{FF2B5EF4-FFF2-40B4-BE49-F238E27FC236}">
                    <a16:creationId xmlns:a16="http://schemas.microsoft.com/office/drawing/2014/main" id="{04873A47-E841-68A4-22BF-366739A2A0CB}"/>
                  </a:ext>
                </a:extLst>
              </p:cNvPr>
              <p:cNvSpPr txBox="1"/>
              <p:nvPr/>
            </p:nvSpPr>
            <p:spPr>
              <a:xfrm>
                <a:off x="6821992" y="5825276"/>
                <a:ext cx="4662714" cy="372025"/>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𝑣</m:t>
                          </m:r>
                        </m:e>
                        <m:sub>
                          <m:r>
                            <a:rPr lang="de-CH" b="0" i="1" smtClean="0">
                              <a:latin typeface="Cambria Math" panose="02040503050406030204" pitchFamily="18" charset="0"/>
                            </a:rPr>
                            <m:t>𝑎𝑛𝑔𝑢𝑙𝑎𝑟</m:t>
                          </m:r>
                        </m:sub>
                      </m:sSub>
                      <m:r>
                        <a:rPr lang="de-CH" b="0" i="1" smtClean="0">
                          <a:latin typeface="Cambria Math" panose="02040503050406030204" pitchFamily="18" charset="0"/>
                        </a:rPr>
                        <m:t>= </m:t>
                      </m:r>
                      <m:rad>
                        <m:radPr>
                          <m:degHide m:val="on"/>
                          <m:ctrlPr>
                            <a:rPr lang="de-CH" b="0" i="1" smtClean="0">
                              <a:latin typeface="Cambria Math" panose="02040503050406030204" pitchFamily="18" charset="0"/>
                            </a:rPr>
                          </m:ctrlPr>
                        </m:radPr>
                        <m:deg/>
                        <m:e>
                          <m:sSup>
                            <m:sSupPr>
                              <m:ctrlPr>
                                <a:rPr lang="de-CH"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Φ</m:t>
                              </m:r>
                            </m:e>
                            <m:sup>
                              <m:r>
                                <a:rPr lang="de-CH" b="0" i="1" smtClean="0">
                                  <a:latin typeface="Cambria Math" panose="02040503050406030204" pitchFamily="18" charset="0"/>
                                </a:rPr>
                                <m:t>2</m:t>
                              </m:r>
                            </m:sup>
                          </m:sSup>
                          <m:r>
                            <a:rPr lang="de-CH" b="0" i="1" smtClean="0">
                              <a:latin typeface="Cambria Math" panose="02040503050406030204" pitchFamily="18" charset="0"/>
                            </a:rPr>
                            <m:t>+</m:t>
                          </m:r>
                          <m:sSup>
                            <m:sSupPr>
                              <m:ctrlPr>
                                <a:rPr lang="de-CH"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Θ</m:t>
                              </m:r>
                            </m:e>
                            <m:sup>
                              <m:r>
                                <a:rPr lang="de-CH" b="0" i="1" smtClean="0">
                                  <a:latin typeface="Cambria Math" panose="02040503050406030204" pitchFamily="18" charset="0"/>
                                </a:rPr>
                                <m:t>2</m:t>
                              </m:r>
                            </m:sup>
                          </m:sSup>
                          <m:r>
                            <a:rPr lang="de-CH" b="0" i="1" smtClean="0">
                              <a:latin typeface="Cambria Math" panose="02040503050406030204" pitchFamily="18" charset="0"/>
                            </a:rPr>
                            <m:t>+</m:t>
                          </m:r>
                          <m:sSup>
                            <m:sSupPr>
                              <m:ctrlPr>
                                <a:rPr lang="de-CH" b="0" i="1" smtClean="0">
                                  <a:latin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Ψ</m:t>
                              </m:r>
                            </m:e>
                            <m:sup>
                              <m:r>
                                <a:rPr lang="de-CH" b="0" i="1" smtClean="0">
                                  <a:latin typeface="Cambria Math" panose="02040503050406030204" pitchFamily="18" charset="0"/>
                                </a:rPr>
                                <m:t>2</m:t>
                              </m:r>
                            </m:sup>
                          </m:sSup>
                        </m:e>
                      </m:rad>
                    </m:oMath>
                  </m:oMathPara>
                </a14:m>
                <a:endParaRPr lang="en-GB" dirty="0"/>
              </a:p>
            </p:txBody>
          </p:sp>
        </mc:Choice>
        <mc:Fallback>
          <p:sp>
            <p:nvSpPr>
              <p:cNvPr id="10" name="Textfeld 9">
                <a:extLst>
                  <a:ext uri="{FF2B5EF4-FFF2-40B4-BE49-F238E27FC236}">
                    <a16:creationId xmlns:a16="http://schemas.microsoft.com/office/drawing/2014/main" id="{04873A47-E841-68A4-22BF-366739A2A0CB}"/>
                  </a:ext>
                </a:extLst>
              </p:cNvPr>
              <p:cNvSpPr txBox="1">
                <a:spLocks noRot="1" noChangeAspect="1" noMove="1" noResize="1" noEditPoints="1" noAdjustHandles="1" noChangeArrowheads="1" noChangeShapeType="1" noTextEdit="1"/>
              </p:cNvSpPr>
              <p:nvPr/>
            </p:nvSpPr>
            <p:spPr>
              <a:xfrm>
                <a:off x="6821992" y="5825276"/>
                <a:ext cx="4662714" cy="372025"/>
              </a:xfrm>
              <a:prstGeom prst="rect">
                <a:avLst/>
              </a:prstGeom>
              <a:blipFill>
                <a:blip r:embed="rId18"/>
                <a:stretch>
                  <a:fillRect b="-19048"/>
                </a:stretch>
              </a:blipFill>
              <a:ln>
                <a:solidFill>
                  <a:schemeClr val="tx1"/>
                </a:solidFill>
              </a:ln>
            </p:spPr>
            <p:txBody>
              <a:bodyPr/>
              <a:lstStyle/>
              <a:p>
                <a:r>
                  <a:rPr lang="en-GB">
                    <a:noFill/>
                  </a:rPr>
                  <a:t> </a:t>
                </a:r>
              </a:p>
            </p:txBody>
          </p:sp>
        </mc:Fallback>
      </mc:AlternateContent>
      <p:graphicFrame>
        <p:nvGraphicFramePr>
          <p:cNvPr id="16" name="Chart 1">
            <a:extLst>
              <a:ext uri="{FF2B5EF4-FFF2-40B4-BE49-F238E27FC236}">
                <a16:creationId xmlns:a16="http://schemas.microsoft.com/office/drawing/2014/main" id="{5EBF3E9F-E935-416B-A657-84CAEF86583E}"/>
              </a:ext>
            </a:extLst>
          </p:cNvPr>
          <p:cNvGraphicFramePr>
            <a:graphicFrameLocks/>
          </p:cNvGraphicFramePr>
          <p:nvPr>
            <p:extLst>
              <p:ext uri="{D42A27DB-BD31-4B8C-83A1-F6EECF244321}">
                <p14:modId xmlns:p14="http://schemas.microsoft.com/office/powerpoint/2010/main" val="1739355356"/>
              </p:ext>
            </p:extLst>
          </p:nvPr>
        </p:nvGraphicFramePr>
        <p:xfrm>
          <a:off x="12610561" y="-2383500"/>
          <a:ext cx="6177543" cy="3871332"/>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25" name="Chart 8">
            <a:extLst>
              <a:ext uri="{FF2B5EF4-FFF2-40B4-BE49-F238E27FC236}">
                <a16:creationId xmlns:a16="http://schemas.microsoft.com/office/drawing/2014/main" id="{97DB984B-EB32-4A6B-A925-DAB9C25DE3C5}"/>
              </a:ext>
            </a:extLst>
          </p:cNvPr>
          <p:cNvGraphicFramePr>
            <a:graphicFrameLocks/>
          </p:cNvGraphicFramePr>
          <p:nvPr>
            <p:extLst>
              <p:ext uri="{D42A27DB-BD31-4B8C-83A1-F6EECF244321}">
                <p14:modId xmlns:p14="http://schemas.microsoft.com/office/powerpoint/2010/main" val="4122552061"/>
              </p:ext>
            </p:extLst>
          </p:nvPr>
        </p:nvGraphicFramePr>
        <p:xfrm>
          <a:off x="12610561" y="5349638"/>
          <a:ext cx="6168018" cy="3871332"/>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26" name="Chart 9">
            <a:extLst>
              <a:ext uri="{FF2B5EF4-FFF2-40B4-BE49-F238E27FC236}">
                <a16:creationId xmlns:a16="http://schemas.microsoft.com/office/drawing/2014/main" id="{603972F0-22D1-4AEE-AF6E-87DDE96DAEB9}"/>
              </a:ext>
            </a:extLst>
          </p:cNvPr>
          <p:cNvGraphicFramePr>
            <a:graphicFrameLocks/>
          </p:cNvGraphicFramePr>
          <p:nvPr>
            <p:extLst>
              <p:ext uri="{D42A27DB-BD31-4B8C-83A1-F6EECF244321}">
                <p14:modId xmlns:p14="http://schemas.microsoft.com/office/powerpoint/2010/main" val="1585149024"/>
              </p:ext>
            </p:extLst>
          </p:nvPr>
        </p:nvGraphicFramePr>
        <p:xfrm>
          <a:off x="12610561" y="1487832"/>
          <a:ext cx="6177543" cy="3871331"/>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27" name="Chart 13">
            <a:extLst>
              <a:ext uri="{FF2B5EF4-FFF2-40B4-BE49-F238E27FC236}">
                <a16:creationId xmlns:a16="http://schemas.microsoft.com/office/drawing/2014/main" id="{9FB659D8-11AE-4910-B77C-A75E06DFA23E}"/>
              </a:ext>
            </a:extLst>
          </p:cNvPr>
          <p:cNvGraphicFramePr>
            <a:graphicFrameLocks/>
          </p:cNvGraphicFramePr>
          <p:nvPr>
            <p:extLst>
              <p:ext uri="{D42A27DB-BD31-4B8C-83A1-F6EECF244321}">
                <p14:modId xmlns:p14="http://schemas.microsoft.com/office/powerpoint/2010/main" val="3127820818"/>
              </p:ext>
            </p:extLst>
          </p:nvPr>
        </p:nvGraphicFramePr>
        <p:xfrm>
          <a:off x="18902404" y="1497357"/>
          <a:ext cx="6192644" cy="3871331"/>
        </p:xfrm>
        <a:graphic>
          <a:graphicData uri="http://schemas.openxmlformats.org/drawingml/2006/chart">
            <c:chart xmlns:c="http://schemas.openxmlformats.org/drawingml/2006/chart" xmlns:r="http://schemas.openxmlformats.org/officeDocument/2006/relationships" r:id="rId22"/>
          </a:graphicData>
        </a:graphic>
      </p:graphicFrame>
      <p:sp>
        <p:nvSpPr>
          <p:cNvPr id="28" name="TextBox 27">
            <a:extLst>
              <a:ext uri="{FF2B5EF4-FFF2-40B4-BE49-F238E27FC236}">
                <a16:creationId xmlns:a16="http://schemas.microsoft.com/office/drawing/2014/main" id="{4F3AB20A-4DED-4186-87D1-E82AF0E18B64}"/>
              </a:ext>
            </a:extLst>
          </p:cNvPr>
          <p:cNvSpPr txBox="1"/>
          <p:nvPr/>
        </p:nvSpPr>
        <p:spPr>
          <a:xfrm>
            <a:off x="6821992" y="5478547"/>
            <a:ext cx="4638170" cy="276999"/>
          </a:xfrm>
          <a:prstGeom prst="rect">
            <a:avLst/>
          </a:prstGeom>
          <a:noFill/>
        </p:spPr>
        <p:txBody>
          <a:bodyPr wrap="square" rtlCol="0">
            <a:spAutoFit/>
          </a:bodyPr>
          <a:lstStyle/>
          <a:p>
            <a:r>
              <a:rPr lang="de-CH" sz="1200" dirty="0"/>
              <a:t>Angular </a:t>
            </a:r>
            <a:r>
              <a:rPr lang="de-CH" sz="1200" dirty="0" err="1"/>
              <a:t>velocity</a:t>
            </a:r>
            <a:r>
              <a:rPr lang="de-CH" sz="1200" dirty="0"/>
              <a:t> </a:t>
            </a:r>
            <a:r>
              <a:rPr lang="de-CH" sz="1200" dirty="0" err="1"/>
              <a:t>calculation</a:t>
            </a:r>
            <a:endParaRPr lang="en-CH" sz="1200" dirty="0"/>
          </a:p>
        </p:txBody>
      </p:sp>
      <mc:AlternateContent xmlns:mc="http://schemas.openxmlformats.org/markup-compatibility/2006" xmlns:a14="http://schemas.microsoft.com/office/drawing/2010/main">
        <mc:Choice Requires="a14">
          <p:sp>
            <p:nvSpPr>
              <p:cNvPr id="29" name="Textfeld 1">
                <a:extLst>
                  <a:ext uri="{FF2B5EF4-FFF2-40B4-BE49-F238E27FC236}">
                    <a16:creationId xmlns:a16="http://schemas.microsoft.com/office/drawing/2014/main" id="{E6043AD8-ED59-4B39-8B7C-BCEB7C00BF36}"/>
                  </a:ext>
                </a:extLst>
              </p:cNvPr>
              <p:cNvSpPr txBox="1"/>
              <p:nvPr/>
            </p:nvSpPr>
            <p:spPr>
              <a:xfrm>
                <a:off x="6821992" y="2933624"/>
                <a:ext cx="4662714" cy="900001"/>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CH" b="0" i="1" smtClean="0">
                              <a:latin typeface="Cambria Math" panose="02040503050406030204" pitchFamily="18" charset="0"/>
                            </a:rPr>
                          </m:ctrlPr>
                        </m:dPr>
                        <m:e>
                          <m:m>
                            <m:mPr>
                              <m:mcs>
                                <m:mc>
                                  <m:mcPr>
                                    <m:count m:val="1"/>
                                    <m:mcJc m:val="center"/>
                                  </m:mcPr>
                                </m:mc>
                              </m:mcs>
                              <m:ctrlPr>
                                <a:rPr lang="de-CH" b="0" i="1" smtClean="0">
                                  <a:latin typeface="Cambria Math" panose="02040503050406030204" pitchFamily="18" charset="0"/>
                                </a:rPr>
                              </m:ctrlPr>
                            </m:mPr>
                            <m:mr>
                              <m:e>
                                <m:r>
                                  <m:rPr>
                                    <m:sty m:val="p"/>
                                    <m:brk m:alnAt="7"/>
                                  </m:rPr>
                                  <a:rPr lang="el-GR" b="0" i="1" smtClean="0">
                                    <a:latin typeface="Cambria Math" panose="02040503050406030204" pitchFamily="18" charset="0"/>
                                    <a:ea typeface="Cambria Math" panose="02040503050406030204" pitchFamily="18" charset="0"/>
                                  </a:rPr>
                                  <m:t>Φ</m:t>
                                </m:r>
                              </m:e>
                            </m:mr>
                            <m:mr>
                              <m:e>
                                <m:r>
                                  <m:rPr>
                                    <m:sty m:val="p"/>
                                  </m:rPr>
                                  <a:rPr lang="el-GR" b="0" i="1" smtClean="0">
                                    <a:latin typeface="Cambria Math" panose="02040503050406030204" pitchFamily="18" charset="0"/>
                                    <a:ea typeface="Cambria Math" panose="02040503050406030204" pitchFamily="18" charset="0"/>
                                  </a:rPr>
                                  <m:t>Θ</m:t>
                                </m:r>
                              </m:e>
                            </m:mr>
                            <m:mr>
                              <m:e>
                                <m:r>
                                  <m:rPr>
                                    <m:sty m:val="p"/>
                                  </m:rPr>
                                  <a:rPr lang="el-GR" b="0" i="1" smtClean="0">
                                    <a:latin typeface="Cambria Math" panose="02040503050406030204" pitchFamily="18" charset="0"/>
                                    <a:ea typeface="Cambria Math" panose="02040503050406030204" pitchFamily="18" charset="0"/>
                                  </a:rPr>
                                  <m:t>Ψ</m:t>
                                </m:r>
                              </m:e>
                            </m:mr>
                          </m:m>
                        </m:e>
                      </m:d>
                      <m:r>
                        <a:rPr lang="de-CH" b="0" i="1" smtClean="0">
                          <a:latin typeface="Cambria Math" panose="02040503050406030204" pitchFamily="18" charset="0"/>
                        </a:rPr>
                        <m:t>=</m:t>
                      </m:r>
                      <m:d>
                        <m:dPr>
                          <m:begChr m:val="["/>
                          <m:endChr m:val="]"/>
                          <m:ctrlPr>
                            <a:rPr lang="de-CH" b="0" i="1" smtClean="0">
                              <a:latin typeface="Cambria Math" panose="02040503050406030204" pitchFamily="18" charset="0"/>
                            </a:rPr>
                          </m:ctrlPr>
                        </m:dPr>
                        <m:e>
                          <m:m>
                            <m:mPr>
                              <m:mcs>
                                <m:mc>
                                  <m:mcPr>
                                    <m:count m:val="1"/>
                                    <m:mcJc m:val="center"/>
                                  </m:mcPr>
                                </m:mc>
                              </m:mcs>
                              <m:ctrlPr>
                                <a:rPr lang="de-CH" b="0" i="1" smtClean="0">
                                  <a:latin typeface="Cambria Math" panose="02040503050406030204" pitchFamily="18" charset="0"/>
                                </a:rPr>
                              </m:ctrlPr>
                            </m:mPr>
                            <m:mr>
                              <m:e>
                                <m:r>
                                  <m:rPr>
                                    <m:brk m:alnAt="7"/>
                                  </m:rPr>
                                  <a:rPr lang="de-CH" b="0" i="1" smtClean="0">
                                    <a:latin typeface="Cambria Math" panose="02040503050406030204" pitchFamily="18" charset="0"/>
                                  </a:rPr>
                                  <m:t>𝑎</m:t>
                                </m:r>
                                <m:r>
                                  <a:rPr lang="de-CH" b="0" i="1" smtClean="0">
                                    <a:latin typeface="Cambria Math" panose="02040503050406030204" pitchFamily="18" charset="0"/>
                                  </a:rPr>
                                  <m:t>𝑡𝑎𝑛</m:t>
                                </m:r>
                                <m:r>
                                  <a:rPr lang="de-CH" b="0" i="1" smtClean="0">
                                    <a:latin typeface="Cambria Math" panose="02040503050406030204" pitchFamily="18" charset="0"/>
                                  </a:rPr>
                                  <m:t>2(2</m:t>
                                </m:r>
                                <m:d>
                                  <m:dPr>
                                    <m:ctrlPr>
                                      <a:rPr lang="de-CH" b="0" i="1" smtClean="0">
                                        <a:latin typeface="Cambria Math" panose="02040503050406030204" pitchFamily="18" charset="0"/>
                                      </a:rPr>
                                    </m:ctrlPr>
                                  </m:dPr>
                                  <m:e>
                                    <m:r>
                                      <m:rPr>
                                        <m:brk m:alnAt="7"/>
                                      </m:rPr>
                                      <a:rPr lang="de-CH" b="0" i="1" smtClean="0">
                                        <a:latin typeface="Cambria Math" panose="02040503050406030204" pitchFamily="18" charset="0"/>
                                      </a:rPr>
                                      <m:t>𝑊</m:t>
                                    </m:r>
                                    <m:r>
                                      <a:rPr lang="de-CH" b="0" i="1" smtClean="0">
                                        <a:latin typeface="Cambria Math" panose="02040503050406030204" pitchFamily="18" charset="0"/>
                                      </a:rPr>
                                      <m:t>𝑋</m:t>
                                    </m:r>
                                    <m:r>
                                      <a:rPr lang="de-CH" b="0" i="1" smtClean="0">
                                        <a:latin typeface="Cambria Math" panose="02040503050406030204" pitchFamily="18" charset="0"/>
                                      </a:rPr>
                                      <m:t>+</m:t>
                                    </m:r>
                                    <m:r>
                                      <a:rPr lang="de-CH" b="0" i="1" smtClean="0">
                                        <a:latin typeface="Cambria Math" panose="02040503050406030204" pitchFamily="18" charset="0"/>
                                      </a:rPr>
                                      <m:t>𝑌𝑍</m:t>
                                    </m:r>
                                  </m:e>
                                </m:d>
                                <m:r>
                                  <m:rPr>
                                    <m:brk m:alnAt="7"/>
                                  </m:rPr>
                                  <a:rPr lang="de-CH" b="0" i="1" smtClean="0">
                                    <a:latin typeface="Cambria Math" panose="02040503050406030204" pitchFamily="18" charset="0"/>
                                  </a:rPr>
                                  <m:t>,</m:t>
                                </m:r>
                                <m:r>
                                  <a:rPr lang="de-CH" b="0" i="1" smtClean="0">
                                    <a:latin typeface="Cambria Math" panose="02040503050406030204" pitchFamily="18" charset="0"/>
                                  </a:rPr>
                                  <m:t> 1−2</m:t>
                                </m:r>
                                <m:d>
                                  <m:dPr>
                                    <m:ctrlPr>
                                      <a:rPr lang="de-CH" b="0" i="1" smtClean="0">
                                        <a:latin typeface="Cambria Math" panose="02040503050406030204" pitchFamily="18" charset="0"/>
                                      </a:rPr>
                                    </m:ctrlPr>
                                  </m:dPr>
                                  <m:e>
                                    <m:sSup>
                                      <m:sSupPr>
                                        <m:ctrlPr>
                                          <a:rPr lang="de-CH" b="0" i="1" smtClean="0">
                                            <a:latin typeface="Cambria Math" panose="02040503050406030204" pitchFamily="18" charset="0"/>
                                          </a:rPr>
                                        </m:ctrlPr>
                                      </m:sSupPr>
                                      <m:e>
                                        <m:r>
                                          <a:rPr lang="de-CH" b="0" i="1" smtClean="0">
                                            <a:latin typeface="Cambria Math" panose="02040503050406030204" pitchFamily="18" charset="0"/>
                                          </a:rPr>
                                          <m:t>𝑋</m:t>
                                        </m:r>
                                      </m:e>
                                      <m:sup>
                                        <m:r>
                                          <a:rPr lang="de-CH" b="0" i="1" smtClean="0">
                                            <a:latin typeface="Cambria Math" panose="02040503050406030204" pitchFamily="18" charset="0"/>
                                          </a:rPr>
                                          <m:t>2</m:t>
                                        </m:r>
                                      </m:sup>
                                    </m:sSup>
                                    <m:r>
                                      <m:rPr>
                                        <m:brk m:alnAt="7"/>
                                      </m:rPr>
                                      <a:rPr lang="de-CH" b="0" i="1" smtClean="0">
                                        <a:latin typeface="Cambria Math" panose="02040503050406030204" pitchFamily="18" charset="0"/>
                                      </a:rPr>
                                      <m:t>+</m:t>
                                    </m:r>
                                    <m:sSup>
                                      <m:sSupPr>
                                        <m:ctrlPr>
                                          <a:rPr lang="de-CH" b="0" i="1" smtClean="0">
                                            <a:latin typeface="Cambria Math" panose="02040503050406030204" pitchFamily="18" charset="0"/>
                                          </a:rPr>
                                        </m:ctrlPr>
                                      </m:sSupPr>
                                      <m:e>
                                        <m:r>
                                          <a:rPr lang="de-CH" b="0" i="1" smtClean="0">
                                            <a:latin typeface="Cambria Math" panose="02040503050406030204" pitchFamily="18" charset="0"/>
                                          </a:rPr>
                                          <m:t>𝑌</m:t>
                                        </m:r>
                                      </m:e>
                                      <m:sup>
                                        <m:r>
                                          <a:rPr lang="de-CH" b="0" i="1" smtClean="0">
                                            <a:latin typeface="Cambria Math" panose="02040503050406030204" pitchFamily="18" charset="0"/>
                                          </a:rPr>
                                          <m:t>2</m:t>
                                        </m:r>
                                      </m:sup>
                                    </m:sSup>
                                  </m:e>
                                </m:d>
                                <m:r>
                                  <m:rPr>
                                    <m:brk m:alnAt="7"/>
                                  </m:rPr>
                                  <a:rPr lang="de-CH" b="0" i="1" smtClean="0">
                                    <a:latin typeface="Cambria Math" panose="02040503050406030204" pitchFamily="18" charset="0"/>
                                  </a:rPr>
                                  <m:t>)</m:t>
                                </m:r>
                              </m:e>
                            </m:mr>
                            <m:mr>
                              <m:e>
                                <m:r>
                                  <m:rPr>
                                    <m:sty m:val="p"/>
                                  </m:rPr>
                                  <a:rPr lang="de-CH" b="0" i="0" smtClean="0">
                                    <a:latin typeface="Cambria Math" panose="02040503050406030204" pitchFamily="18" charset="0"/>
                                  </a:rPr>
                                  <m:t>asin</m:t>
                                </m:r>
                                <m:r>
                                  <a:rPr lang="de-CH" b="0" i="1" smtClean="0">
                                    <a:latin typeface="Cambria Math" panose="02040503050406030204" pitchFamily="18" charset="0"/>
                                  </a:rPr>
                                  <m:t>⁡(2(</m:t>
                                </m:r>
                                <m:r>
                                  <a:rPr lang="de-CH" b="0" i="1" smtClean="0">
                                    <a:latin typeface="Cambria Math" panose="02040503050406030204" pitchFamily="18" charset="0"/>
                                  </a:rPr>
                                  <m:t>𝑊𝑌</m:t>
                                </m:r>
                                <m:r>
                                  <a:rPr lang="de-CH" b="0" i="1" smtClean="0">
                                    <a:latin typeface="Cambria Math" panose="02040503050406030204" pitchFamily="18" charset="0"/>
                                  </a:rPr>
                                  <m:t>−</m:t>
                                </m:r>
                                <m:r>
                                  <a:rPr lang="de-CH" b="0" i="1" smtClean="0">
                                    <a:latin typeface="Cambria Math" panose="02040503050406030204" pitchFamily="18" charset="0"/>
                                  </a:rPr>
                                  <m:t>𝑋𝑍</m:t>
                                </m:r>
                                <m:r>
                                  <a:rPr lang="de-CH" b="0" i="1" smtClean="0">
                                    <a:latin typeface="Cambria Math" panose="02040503050406030204" pitchFamily="18" charset="0"/>
                                  </a:rPr>
                                  <m:t>)</m:t>
                                </m:r>
                              </m:e>
                            </m:mr>
                            <m:mr>
                              <m:e>
                                <m:r>
                                  <a:rPr lang="de-CH" b="0" i="1" smtClean="0">
                                    <a:latin typeface="Cambria Math" panose="02040503050406030204" pitchFamily="18" charset="0"/>
                                  </a:rPr>
                                  <m:t>𝑎𝑡𝑎𝑛</m:t>
                                </m:r>
                                <m:r>
                                  <a:rPr lang="de-CH" b="0" i="1" smtClean="0">
                                    <a:latin typeface="Cambria Math" panose="02040503050406030204" pitchFamily="18" charset="0"/>
                                  </a:rPr>
                                  <m:t>2(2</m:t>
                                </m:r>
                                <m:d>
                                  <m:dPr>
                                    <m:ctrlPr>
                                      <a:rPr lang="de-CH" b="0" i="1" smtClean="0">
                                        <a:latin typeface="Cambria Math" panose="02040503050406030204" pitchFamily="18" charset="0"/>
                                      </a:rPr>
                                    </m:ctrlPr>
                                  </m:dPr>
                                  <m:e>
                                    <m:r>
                                      <a:rPr lang="de-CH" b="0" i="1" smtClean="0">
                                        <a:latin typeface="Cambria Math" panose="02040503050406030204" pitchFamily="18" charset="0"/>
                                      </a:rPr>
                                      <m:t>𝑊𝑍</m:t>
                                    </m:r>
                                    <m:r>
                                      <a:rPr lang="de-CH" b="0" i="1" smtClean="0">
                                        <a:latin typeface="Cambria Math" panose="02040503050406030204" pitchFamily="18" charset="0"/>
                                      </a:rPr>
                                      <m:t>+</m:t>
                                    </m:r>
                                    <m:r>
                                      <a:rPr lang="de-CH" b="0" i="1" smtClean="0">
                                        <a:latin typeface="Cambria Math" panose="02040503050406030204" pitchFamily="18" charset="0"/>
                                      </a:rPr>
                                      <m:t>𝑋𝑌</m:t>
                                    </m:r>
                                  </m:e>
                                </m:d>
                                <m:r>
                                  <a:rPr lang="de-CH" b="0" i="1" smtClean="0">
                                    <a:latin typeface="Cambria Math" panose="02040503050406030204" pitchFamily="18" charset="0"/>
                                  </a:rPr>
                                  <m:t>,1−2(</m:t>
                                </m:r>
                                <m:sSup>
                                  <m:sSupPr>
                                    <m:ctrlPr>
                                      <a:rPr lang="de-CH" b="0" i="1" smtClean="0">
                                        <a:latin typeface="Cambria Math" panose="02040503050406030204" pitchFamily="18" charset="0"/>
                                      </a:rPr>
                                    </m:ctrlPr>
                                  </m:sSupPr>
                                  <m:e>
                                    <m:r>
                                      <a:rPr lang="de-CH" b="0" i="1" smtClean="0">
                                        <a:latin typeface="Cambria Math" panose="02040503050406030204" pitchFamily="18" charset="0"/>
                                      </a:rPr>
                                      <m:t>𝑌</m:t>
                                    </m:r>
                                  </m:e>
                                  <m:sup>
                                    <m:r>
                                      <a:rPr lang="de-CH" b="0" i="1" smtClean="0">
                                        <a:latin typeface="Cambria Math" panose="02040503050406030204" pitchFamily="18" charset="0"/>
                                      </a:rPr>
                                      <m:t>2</m:t>
                                    </m:r>
                                  </m:sup>
                                </m:sSup>
                                <m:r>
                                  <a:rPr lang="de-CH" b="0" i="1" smtClean="0">
                                    <a:latin typeface="Cambria Math" panose="02040503050406030204" pitchFamily="18" charset="0"/>
                                  </a:rPr>
                                  <m:t>+</m:t>
                                </m:r>
                                <m:sSup>
                                  <m:sSupPr>
                                    <m:ctrlPr>
                                      <a:rPr lang="de-CH" b="0" i="1" smtClean="0">
                                        <a:latin typeface="Cambria Math" panose="02040503050406030204" pitchFamily="18" charset="0"/>
                                      </a:rPr>
                                    </m:ctrlPr>
                                  </m:sSupPr>
                                  <m:e>
                                    <m:r>
                                      <a:rPr lang="de-CH" b="0" i="1" smtClean="0">
                                        <a:latin typeface="Cambria Math" panose="02040503050406030204" pitchFamily="18" charset="0"/>
                                      </a:rPr>
                                      <m:t>𝑍</m:t>
                                    </m:r>
                                  </m:e>
                                  <m:sup>
                                    <m:r>
                                      <a:rPr lang="de-CH" b="0" i="1" smtClean="0">
                                        <a:latin typeface="Cambria Math" panose="02040503050406030204" pitchFamily="18" charset="0"/>
                                      </a:rPr>
                                      <m:t>2</m:t>
                                    </m:r>
                                  </m:sup>
                                </m:sSup>
                                <m:r>
                                  <a:rPr lang="de-CH" b="0" i="1" smtClean="0">
                                    <a:latin typeface="Cambria Math" panose="02040503050406030204" pitchFamily="18" charset="0"/>
                                  </a:rPr>
                                  <m:t>)</m:t>
                                </m:r>
                              </m:e>
                            </m:mr>
                          </m:m>
                        </m:e>
                      </m:d>
                    </m:oMath>
                  </m:oMathPara>
                </a14:m>
                <a:endParaRPr lang="en-GB" dirty="0"/>
              </a:p>
            </p:txBody>
          </p:sp>
        </mc:Choice>
        <mc:Fallback xmlns="">
          <p:sp>
            <p:nvSpPr>
              <p:cNvPr id="29" name="Textfeld 1">
                <a:extLst>
                  <a:ext uri="{FF2B5EF4-FFF2-40B4-BE49-F238E27FC236}">
                    <a16:creationId xmlns:a16="http://schemas.microsoft.com/office/drawing/2014/main" id="{E6043AD8-ED59-4B39-8B7C-BCEB7C00BF36}"/>
                  </a:ext>
                </a:extLst>
              </p:cNvPr>
              <p:cNvSpPr txBox="1">
                <a:spLocks noRot="1" noChangeAspect="1" noMove="1" noResize="1" noEditPoints="1" noAdjustHandles="1" noChangeArrowheads="1" noChangeShapeType="1" noTextEdit="1"/>
              </p:cNvSpPr>
              <p:nvPr/>
            </p:nvSpPr>
            <p:spPr>
              <a:xfrm>
                <a:off x="6821992" y="2933624"/>
                <a:ext cx="4662714" cy="900001"/>
              </a:xfrm>
              <a:prstGeom prst="rect">
                <a:avLst/>
              </a:prstGeom>
              <a:blipFill>
                <a:blip r:embed="rId23"/>
                <a:stretch>
                  <a:fillRect/>
                </a:stretch>
              </a:blipFill>
              <a:ln>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DC74C06E-E460-4DD1-ABEC-BF7418E68E30}"/>
              </a:ext>
            </a:extLst>
          </p:cNvPr>
          <p:cNvSpPr txBox="1"/>
          <p:nvPr/>
        </p:nvSpPr>
        <p:spPr>
          <a:xfrm>
            <a:off x="6821991" y="6208103"/>
            <a:ext cx="4662713" cy="276999"/>
          </a:xfrm>
          <a:prstGeom prst="rect">
            <a:avLst/>
          </a:prstGeom>
          <a:noFill/>
        </p:spPr>
        <p:txBody>
          <a:bodyPr wrap="square" rtlCol="0">
            <a:spAutoFit/>
          </a:bodyPr>
          <a:lstStyle/>
          <a:p>
            <a:r>
              <a:rPr lang="de-CH" sz="1200" dirty="0"/>
              <a:t>Absolute angular </a:t>
            </a:r>
            <a:r>
              <a:rPr lang="de-CH" sz="1200" dirty="0" err="1"/>
              <a:t>velocity</a:t>
            </a:r>
            <a:r>
              <a:rPr lang="de-CH" sz="1200" dirty="0"/>
              <a:t> </a:t>
            </a:r>
            <a:r>
              <a:rPr lang="de-CH" sz="1200" dirty="0" err="1"/>
              <a:t>calculation</a:t>
            </a:r>
            <a:endParaRPr lang="en-CH" sz="1200" dirty="0"/>
          </a:p>
        </p:txBody>
      </p:sp>
      <p:sp>
        <p:nvSpPr>
          <p:cNvPr id="8" name="Rechteck 7">
            <a:extLst>
              <a:ext uri="{FF2B5EF4-FFF2-40B4-BE49-F238E27FC236}">
                <a16:creationId xmlns:a16="http://schemas.microsoft.com/office/drawing/2014/main" id="{96433309-89D7-16CE-4DFF-3AA18F19F6DB}"/>
              </a:ext>
            </a:extLst>
          </p:cNvPr>
          <p:cNvSpPr/>
          <p:nvPr/>
        </p:nvSpPr>
        <p:spPr>
          <a:xfrm>
            <a:off x="6821991" y="4184910"/>
            <a:ext cx="4662715" cy="127536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039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0">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0">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animBg="1"/>
      <p:bldP spid="10" grpId="0" animBg="1"/>
      <p:bldP spid="28" grpId="0"/>
      <p:bldP spid="29" grpId="0" animBg="1"/>
      <p:bldP spid="30" grpId="0"/>
      <p:bldP spid="8" grpId="0"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Grafik 38">
            <a:extLst>
              <a:ext uri="{FF2B5EF4-FFF2-40B4-BE49-F238E27FC236}">
                <a16:creationId xmlns:a16="http://schemas.microsoft.com/office/drawing/2014/main" id="{50308ADE-FDFC-4CC6-8E30-9A595DB49AC1}"/>
              </a:ext>
            </a:extLst>
          </p:cNvPr>
          <p:cNvPicPr>
            <a:picLocks noChangeAspect="1"/>
          </p:cNvPicPr>
          <p:nvPr/>
        </p:nvPicPr>
        <p:blipFill rotWithShape="1">
          <a:blip r:embed="rId2"/>
          <a:srcRect t="9200" r="26990" b="13822"/>
          <a:stretch/>
        </p:blipFill>
        <p:spPr>
          <a:xfrm>
            <a:off x="6672148" y="4395325"/>
            <a:ext cx="1535729" cy="1195694"/>
          </a:xfrm>
          <a:prstGeom prst="rect">
            <a:avLst/>
          </a:prstGeom>
        </p:spPr>
      </p:pic>
      <p:grpSp>
        <p:nvGrpSpPr>
          <p:cNvPr id="130" name="Gruppieren 129">
            <a:extLst>
              <a:ext uri="{FF2B5EF4-FFF2-40B4-BE49-F238E27FC236}">
                <a16:creationId xmlns:a16="http://schemas.microsoft.com/office/drawing/2014/main" id="{63CB7E66-A9EF-B77E-50F2-CCBECCA0F7F7}"/>
              </a:ext>
            </a:extLst>
          </p:cNvPr>
          <p:cNvGrpSpPr/>
          <p:nvPr/>
        </p:nvGrpSpPr>
        <p:grpSpPr>
          <a:xfrm>
            <a:off x="6665748" y="3647616"/>
            <a:ext cx="2302682" cy="2822816"/>
            <a:chOff x="6654187" y="3759470"/>
            <a:chExt cx="2302682" cy="2822816"/>
          </a:xfrm>
        </p:grpSpPr>
        <p:pic>
          <p:nvPicPr>
            <p:cNvPr id="131" name="Grafik 38">
              <a:extLst>
                <a:ext uri="{FF2B5EF4-FFF2-40B4-BE49-F238E27FC236}">
                  <a16:creationId xmlns:a16="http://schemas.microsoft.com/office/drawing/2014/main" id="{509D1A08-9E59-3B17-49E5-D39BAB50F72A}"/>
                </a:ext>
              </a:extLst>
            </p:cNvPr>
            <p:cNvPicPr>
              <a:picLocks noChangeAspect="1"/>
            </p:cNvPicPr>
            <p:nvPr/>
          </p:nvPicPr>
          <p:blipFill rotWithShape="1">
            <a:blip r:embed="rId2"/>
            <a:srcRect t="9200" r="26990" b="13822"/>
            <a:stretch/>
          </p:blipFill>
          <p:spPr>
            <a:xfrm>
              <a:off x="6654187" y="4506331"/>
              <a:ext cx="1535729" cy="1195694"/>
            </a:xfrm>
            <a:prstGeom prst="rect">
              <a:avLst/>
            </a:prstGeom>
          </p:spPr>
        </p:pic>
        <p:grpSp>
          <p:nvGrpSpPr>
            <p:cNvPr id="132" name="Group 83">
              <a:extLst>
                <a:ext uri="{FF2B5EF4-FFF2-40B4-BE49-F238E27FC236}">
                  <a16:creationId xmlns:a16="http://schemas.microsoft.com/office/drawing/2014/main" id="{F51865BC-332A-BC4D-2792-A94EC3BEC868}"/>
                </a:ext>
              </a:extLst>
            </p:cNvPr>
            <p:cNvGrpSpPr/>
            <p:nvPr/>
          </p:nvGrpSpPr>
          <p:grpSpPr>
            <a:xfrm>
              <a:off x="6977477" y="5327034"/>
              <a:ext cx="1979392" cy="1255252"/>
              <a:chOff x="1461918" y="5148246"/>
              <a:chExt cx="1944926" cy="1233400"/>
            </a:xfrm>
          </p:grpSpPr>
          <p:grpSp>
            <p:nvGrpSpPr>
              <p:cNvPr id="138" name="Group 88">
                <a:extLst>
                  <a:ext uri="{FF2B5EF4-FFF2-40B4-BE49-F238E27FC236}">
                    <a16:creationId xmlns:a16="http://schemas.microsoft.com/office/drawing/2014/main" id="{FD1482E7-BAC5-898D-27FC-15BE41B05DFC}"/>
                  </a:ext>
                </a:extLst>
              </p:cNvPr>
              <p:cNvGrpSpPr/>
              <p:nvPr/>
            </p:nvGrpSpPr>
            <p:grpSpPr>
              <a:xfrm>
                <a:off x="1461918" y="5148246"/>
                <a:ext cx="1944926" cy="1233400"/>
                <a:chOff x="1461918" y="5148246"/>
                <a:chExt cx="1944926" cy="1233400"/>
              </a:xfrm>
              <a:solidFill>
                <a:schemeClr val="tx1">
                  <a:lumMod val="75000"/>
                  <a:lumOff val="25000"/>
                </a:schemeClr>
              </a:solidFill>
            </p:grpSpPr>
            <p:sp>
              <p:nvSpPr>
                <p:cNvPr id="142" name="Freeform: Shape 92">
                  <a:extLst>
                    <a:ext uri="{FF2B5EF4-FFF2-40B4-BE49-F238E27FC236}">
                      <a16:creationId xmlns:a16="http://schemas.microsoft.com/office/drawing/2014/main" id="{5AC80538-8458-C60D-5A3F-C9D372FD907A}"/>
                    </a:ext>
                  </a:extLst>
                </p:cNvPr>
                <p:cNvSpPr/>
                <p:nvPr/>
              </p:nvSpPr>
              <p:spPr>
                <a:xfrm>
                  <a:off x="2737283" y="5171605"/>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143" name="Gruppieren 39">
                  <a:extLst>
                    <a:ext uri="{FF2B5EF4-FFF2-40B4-BE49-F238E27FC236}">
                      <a16:creationId xmlns:a16="http://schemas.microsoft.com/office/drawing/2014/main" id="{83AF0040-7C86-5567-40B1-62A4C35BB9F8}"/>
                    </a:ext>
                  </a:extLst>
                </p:cNvPr>
                <p:cNvGrpSpPr/>
                <p:nvPr/>
              </p:nvGrpSpPr>
              <p:grpSpPr>
                <a:xfrm>
                  <a:off x="1514398" y="5148246"/>
                  <a:ext cx="1881416" cy="1233400"/>
                  <a:chOff x="5866060" y="4051870"/>
                  <a:chExt cx="1494044" cy="1908789"/>
                </a:xfrm>
                <a:grpFill/>
              </p:grpSpPr>
              <p:sp>
                <p:nvSpPr>
                  <p:cNvPr id="147" name="Freihandform: Form 16">
                    <a:extLst>
                      <a:ext uri="{FF2B5EF4-FFF2-40B4-BE49-F238E27FC236}">
                        <a16:creationId xmlns:a16="http://schemas.microsoft.com/office/drawing/2014/main" id="{CE35BA5D-664A-0F9C-321A-557AD7C58F74}"/>
                      </a:ext>
                    </a:extLst>
                  </p:cNvPr>
                  <p:cNvSpPr/>
                  <p:nvPr/>
                </p:nvSpPr>
                <p:spPr>
                  <a:xfrm rot="10800000">
                    <a:off x="5866060" y="51087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148" name="Rechteck 36">
                    <a:extLst>
                      <a:ext uri="{FF2B5EF4-FFF2-40B4-BE49-F238E27FC236}">
                        <a16:creationId xmlns:a16="http://schemas.microsoft.com/office/drawing/2014/main" id="{3653A996-E81B-7A10-18BE-0E37923E670C}"/>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9" name="Freihandform: Form 7">
                    <a:extLst>
                      <a:ext uri="{FF2B5EF4-FFF2-40B4-BE49-F238E27FC236}">
                        <a16:creationId xmlns:a16="http://schemas.microsoft.com/office/drawing/2014/main" id="{2E8A511B-A2E3-7BB9-69DD-ED822672363F}"/>
                      </a:ext>
                    </a:extLst>
                  </p:cNvPr>
                  <p:cNvSpPr/>
                  <p:nvPr/>
                </p:nvSpPr>
                <p:spPr>
                  <a:xfrm rot="10800000">
                    <a:off x="5872184" y="4077871"/>
                    <a:ext cx="1485900" cy="838202"/>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4" name="Freeform: Shape 94">
                  <a:extLst>
                    <a:ext uri="{FF2B5EF4-FFF2-40B4-BE49-F238E27FC236}">
                      <a16:creationId xmlns:a16="http://schemas.microsoft.com/office/drawing/2014/main" id="{9782DEA7-4840-618B-9347-6BC7B3D74D4E}"/>
                    </a:ext>
                  </a:extLst>
                </p:cNvPr>
                <p:cNvSpPr/>
                <p:nvPr/>
              </p:nvSpPr>
              <p:spPr>
                <a:xfrm>
                  <a:off x="1525577" y="550140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45" name="Rectangle 95">
                  <a:extLst>
                    <a:ext uri="{FF2B5EF4-FFF2-40B4-BE49-F238E27FC236}">
                      <a16:creationId xmlns:a16="http://schemas.microsoft.com/office/drawing/2014/main" id="{04579AC3-42A0-84E4-5EA0-C824DC5D3F9E}"/>
                    </a:ext>
                  </a:extLst>
                </p:cNvPr>
                <p:cNvSpPr/>
                <p:nvPr/>
              </p:nvSpPr>
              <p:spPr>
                <a:xfrm rot="21368821">
                  <a:off x="1461918" y="5465471"/>
                  <a:ext cx="150282" cy="44923"/>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dirty="0"/>
                </a:p>
              </p:txBody>
            </p:sp>
          </p:grpSp>
          <p:sp>
            <p:nvSpPr>
              <p:cNvPr id="139" name="Freeform: Shape 89">
                <a:extLst>
                  <a:ext uri="{FF2B5EF4-FFF2-40B4-BE49-F238E27FC236}">
                    <a16:creationId xmlns:a16="http://schemas.microsoft.com/office/drawing/2014/main" id="{9AC0385A-3A57-C023-B4C2-E5DEE9E93A5C}"/>
                  </a:ext>
                </a:extLst>
              </p:cNvPr>
              <p:cNvSpPr/>
              <p:nvPr/>
            </p:nvSpPr>
            <p:spPr>
              <a:xfrm>
                <a:off x="2275583" y="5360073"/>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 name="Freeform: Shape 90">
                <a:extLst>
                  <a:ext uri="{FF2B5EF4-FFF2-40B4-BE49-F238E27FC236}">
                    <a16:creationId xmlns:a16="http://schemas.microsoft.com/office/drawing/2014/main" id="{4C72E926-8303-8EEF-8D78-CF1C0B3ED121}"/>
                  </a:ext>
                </a:extLst>
              </p:cNvPr>
              <p:cNvSpPr/>
              <p:nvPr/>
            </p:nvSpPr>
            <p:spPr>
              <a:xfrm>
                <a:off x="2370172" y="5335090"/>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 name="Freeform: Shape 91">
                <a:extLst>
                  <a:ext uri="{FF2B5EF4-FFF2-40B4-BE49-F238E27FC236}">
                    <a16:creationId xmlns:a16="http://schemas.microsoft.com/office/drawing/2014/main" id="{DE041D58-0162-86DB-D402-58652965C9DC}"/>
                  </a:ext>
                </a:extLst>
              </p:cNvPr>
              <p:cNvSpPr/>
              <p:nvPr/>
            </p:nvSpPr>
            <p:spPr>
              <a:xfrm>
                <a:off x="2273162" y="5301911"/>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3" name="Group 84">
              <a:extLst>
                <a:ext uri="{FF2B5EF4-FFF2-40B4-BE49-F238E27FC236}">
                  <a16:creationId xmlns:a16="http://schemas.microsoft.com/office/drawing/2014/main" id="{F5F900C5-F59C-F271-6CBA-1DCCE7E3BAA2}"/>
                </a:ext>
              </a:extLst>
            </p:cNvPr>
            <p:cNvGrpSpPr/>
            <p:nvPr/>
          </p:nvGrpSpPr>
          <p:grpSpPr>
            <a:xfrm>
              <a:off x="7300467" y="4090414"/>
              <a:ext cx="340119" cy="528698"/>
              <a:chOff x="1759190" y="3891889"/>
              <a:chExt cx="334198" cy="519490"/>
            </a:xfrm>
          </p:grpSpPr>
          <p:sp>
            <p:nvSpPr>
              <p:cNvPr id="136" name="Cube 86">
                <a:extLst>
                  <a:ext uri="{FF2B5EF4-FFF2-40B4-BE49-F238E27FC236}">
                    <a16:creationId xmlns:a16="http://schemas.microsoft.com/office/drawing/2014/main" id="{FF9BC880-8972-3CDB-864B-D8A45148DA8B}"/>
                  </a:ext>
                </a:extLst>
              </p:cNvPr>
              <p:cNvSpPr/>
              <p:nvPr/>
            </p:nvSpPr>
            <p:spPr>
              <a:xfrm flipH="1">
                <a:off x="1759190" y="4321278"/>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 name="Cylinder 87">
                <a:extLst>
                  <a:ext uri="{FF2B5EF4-FFF2-40B4-BE49-F238E27FC236}">
                    <a16:creationId xmlns:a16="http://schemas.microsoft.com/office/drawing/2014/main" id="{D089846D-BB2B-B38A-CAF5-150D6F2D81B9}"/>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34" name="Cylinder 127">
              <a:extLst>
                <a:ext uri="{FF2B5EF4-FFF2-40B4-BE49-F238E27FC236}">
                  <a16:creationId xmlns:a16="http://schemas.microsoft.com/office/drawing/2014/main" id="{76345DA7-5465-CED9-8E50-31CF167E5034}"/>
                </a:ext>
              </a:extLst>
            </p:cNvPr>
            <p:cNvSpPr/>
            <p:nvPr/>
          </p:nvSpPr>
          <p:spPr>
            <a:xfrm>
              <a:off x="7415093" y="4471058"/>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35" name="Grafik 13">
              <a:extLst>
                <a:ext uri="{FF2B5EF4-FFF2-40B4-BE49-F238E27FC236}">
                  <a16:creationId xmlns:a16="http://schemas.microsoft.com/office/drawing/2014/main" id="{4F0F4283-DAFA-2E0E-5237-74D552D0BF3B}"/>
                </a:ext>
              </a:extLst>
            </p:cNvPr>
            <p:cNvPicPr>
              <a:picLocks noChangeAspect="1"/>
            </p:cNvPicPr>
            <p:nvPr/>
          </p:nvPicPr>
          <p:blipFill rotWithShape="1">
            <a:blip r:embed="rId3"/>
            <a:srcRect l="3462" t="-13815" r="-7178" b="13815"/>
            <a:stretch/>
          </p:blipFill>
          <p:spPr>
            <a:xfrm rot="19952421">
              <a:off x="7081276" y="3759470"/>
              <a:ext cx="923861" cy="833205"/>
            </a:xfrm>
            <a:prstGeom prst="teardrop">
              <a:avLst>
                <a:gd name="adj" fmla="val 78161"/>
              </a:avLst>
            </a:prstGeom>
          </p:spPr>
        </p:pic>
      </p:grpSp>
      <p:grpSp>
        <p:nvGrpSpPr>
          <p:cNvPr id="84" name="Group 83">
            <a:extLst>
              <a:ext uri="{FF2B5EF4-FFF2-40B4-BE49-F238E27FC236}">
                <a16:creationId xmlns:a16="http://schemas.microsoft.com/office/drawing/2014/main" id="{08FF65F0-33AF-4E90-AD2C-76C2933B8117}"/>
              </a:ext>
            </a:extLst>
          </p:cNvPr>
          <p:cNvGrpSpPr/>
          <p:nvPr/>
        </p:nvGrpSpPr>
        <p:grpSpPr>
          <a:xfrm>
            <a:off x="6654386" y="5216044"/>
            <a:ext cx="2627053" cy="1375715"/>
            <a:chOff x="1126808" y="5148248"/>
            <a:chExt cx="2581319" cy="1351762"/>
          </a:xfrm>
        </p:grpSpPr>
        <p:grpSp>
          <p:nvGrpSpPr>
            <p:cNvPr id="89" name="Group 88">
              <a:extLst>
                <a:ext uri="{FF2B5EF4-FFF2-40B4-BE49-F238E27FC236}">
                  <a16:creationId xmlns:a16="http://schemas.microsoft.com/office/drawing/2014/main" id="{FF29B223-0EE7-4A96-9421-2BA0EFB9C4EC}"/>
                </a:ext>
              </a:extLst>
            </p:cNvPr>
            <p:cNvGrpSpPr/>
            <p:nvPr/>
          </p:nvGrpSpPr>
          <p:grpSpPr>
            <a:xfrm>
              <a:off x="1126808" y="5148248"/>
              <a:ext cx="2581319" cy="1351762"/>
              <a:chOff x="1126808" y="5148248"/>
              <a:chExt cx="2581319" cy="1351762"/>
            </a:xfrm>
            <a:solidFill>
              <a:schemeClr val="tx1">
                <a:lumMod val="75000"/>
                <a:lumOff val="25000"/>
              </a:schemeClr>
            </a:solidFill>
          </p:grpSpPr>
          <p:sp>
            <p:nvSpPr>
              <p:cNvPr id="93" name="Freeform: Shape 92">
                <a:extLst>
                  <a:ext uri="{FF2B5EF4-FFF2-40B4-BE49-F238E27FC236}">
                    <a16:creationId xmlns:a16="http://schemas.microsoft.com/office/drawing/2014/main" id="{DC69F3D0-8530-46C9-AAEC-0333095145A3}"/>
                  </a:ext>
                </a:extLst>
              </p:cNvPr>
              <p:cNvSpPr/>
              <p:nvPr/>
            </p:nvSpPr>
            <p:spPr>
              <a:xfrm>
                <a:off x="3038566" y="5289970"/>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94" name="Gruppieren 39">
                <a:extLst>
                  <a:ext uri="{FF2B5EF4-FFF2-40B4-BE49-F238E27FC236}">
                    <a16:creationId xmlns:a16="http://schemas.microsoft.com/office/drawing/2014/main" id="{146D9AE8-4D6E-4900-858E-DFE05561DB74}"/>
                  </a:ext>
                </a:extLst>
              </p:cNvPr>
              <p:cNvGrpSpPr/>
              <p:nvPr/>
            </p:nvGrpSpPr>
            <p:grpSpPr>
              <a:xfrm>
                <a:off x="1815688" y="5148248"/>
                <a:ext cx="1881416" cy="1351762"/>
                <a:chOff x="6105312" y="4051870"/>
                <a:chExt cx="1494044" cy="2091963"/>
              </a:xfrm>
              <a:grpFill/>
            </p:grpSpPr>
            <p:sp>
              <p:nvSpPr>
                <p:cNvPr id="98" name="Freihandform: Form 16">
                  <a:extLst>
                    <a:ext uri="{FF2B5EF4-FFF2-40B4-BE49-F238E27FC236}">
                      <a16:creationId xmlns:a16="http://schemas.microsoft.com/office/drawing/2014/main" id="{172DB97B-5912-4462-AF4A-86DAA308F426}"/>
                    </a:ext>
                  </a:extLst>
                </p:cNvPr>
                <p:cNvSpPr/>
                <p:nvPr/>
              </p:nvSpPr>
              <p:spPr>
                <a:xfrm rot="10800000">
                  <a:off x="6105312" y="5291960"/>
                  <a:ext cx="1494044" cy="851873"/>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99" name="Rechteck 36">
                  <a:extLst>
                    <a:ext uri="{FF2B5EF4-FFF2-40B4-BE49-F238E27FC236}">
                      <a16:creationId xmlns:a16="http://schemas.microsoft.com/office/drawing/2014/main" id="{55595B2E-C63C-487F-A42B-FC74214126E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0" name="Freihandform: Form 7">
                  <a:extLst>
                    <a:ext uri="{FF2B5EF4-FFF2-40B4-BE49-F238E27FC236}">
                      <a16:creationId xmlns:a16="http://schemas.microsoft.com/office/drawing/2014/main" id="{D9BA4FEA-34C5-467B-AD78-0AE26B82DAE7}"/>
                    </a:ext>
                  </a:extLst>
                </p:cNvPr>
                <p:cNvSpPr/>
                <p:nvPr/>
              </p:nvSpPr>
              <p:spPr>
                <a:xfrm rot="10800000">
                  <a:off x="6111439" y="4261047"/>
                  <a:ext cx="1485900" cy="838198"/>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95" name="Freeform: Shape 94">
                <a:extLst>
                  <a:ext uri="{FF2B5EF4-FFF2-40B4-BE49-F238E27FC236}">
                    <a16:creationId xmlns:a16="http://schemas.microsoft.com/office/drawing/2014/main" id="{D840121D-F622-4824-ADD2-ED78B9588343}"/>
                  </a:ext>
                </a:extLst>
              </p:cNvPr>
              <p:cNvSpPr/>
              <p:nvPr/>
            </p:nvSpPr>
            <p:spPr>
              <a:xfrm>
                <a:off x="1826859" y="5619754"/>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96" name="Rectangle 95">
                <a:extLst>
                  <a:ext uri="{FF2B5EF4-FFF2-40B4-BE49-F238E27FC236}">
                    <a16:creationId xmlns:a16="http://schemas.microsoft.com/office/drawing/2014/main" id="{0CFE5D30-B564-4E09-BDAC-01D1A71C4C09}"/>
                  </a:ext>
                </a:extLst>
              </p:cNvPr>
              <p:cNvSpPr/>
              <p:nvPr/>
            </p:nvSpPr>
            <p:spPr>
              <a:xfrm rot="21368821">
                <a:off x="1126808" y="5494481"/>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90" name="Freeform: Shape 89">
              <a:extLst>
                <a:ext uri="{FF2B5EF4-FFF2-40B4-BE49-F238E27FC236}">
                  <a16:creationId xmlns:a16="http://schemas.microsoft.com/office/drawing/2014/main" id="{EDDD4134-686C-423F-BD99-6F17CEC86A38}"/>
                </a:ext>
              </a:extLst>
            </p:cNvPr>
            <p:cNvSpPr/>
            <p:nvPr/>
          </p:nvSpPr>
          <p:spPr>
            <a:xfrm>
              <a:off x="2576866" y="547843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 name="Freeform: Shape 90">
              <a:extLst>
                <a:ext uri="{FF2B5EF4-FFF2-40B4-BE49-F238E27FC236}">
                  <a16:creationId xmlns:a16="http://schemas.microsoft.com/office/drawing/2014/main" id="{D64A8AC7-48AF-4E23-A8ED-E26D89ADF3F5}"/>
                </a:ext>
              </a:extLst>
            </p:cNvPr>
            <p:cNvSpPr/>
            <p:nvPr/>
          </p:nvSpPr>
          <p:spPr>
            <a:xfrm>
              <a:off x="2671455" y="5453455"/>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 name="Freeform: Shape 91">
              <a:extLst>
                <a:ext uri="{FF2B5EF4-FFF2-40B4-BE49-F238E27FC236}">
                  <a16:creationId xmlns:a16="http://schemas.microsoft.com/office/drawing/2014/main" id="{F6C822BF-602F-471E-AAF7-521FE7DA8692}"/>
                </a:ext>
              </a:extLst>
            </p:cNvPr>
            <p:cNvSpPr/>
            <p:nvPr/>
          </p:nvSpPr>
          <p:spPr>
            <a:xfrm>
              <a:off x="2574449" y="5420274"/>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5" name="Group 84">
            <a:extLst>
              <a:ext uri="{FF2B5EF4-FFF2-40B4-BE49-F238E27FC236}">
                <a16:creationId xmlns:a16="http://schemas.microsoft.com/office/drawing/2014/main" id="{8496816C-6CB7-4C0A-9FFB-F62C962EFE33}"/>
              </a:ext>
            </a:extLst>
          </p:cNvPr>
          <p:cNvGrpSpPr/>
          <p:nvPr/>
        </p:nvGrpSpPr>
        <p:grpSpPr>
          <a:xfrm>
            <a:off x="7318428" y="3979362"/>
            <a:ext cx="340119" cy="412530"/>
            <a:chOff x="1759190" y="3891889"/>
            <a:chExt cx="334198" cy="405350"/>
          </a:xfrm>
        </p:grpSpPr>
        <p:sp>
          <p:nvSpPr>
            <p:cNvPr id="87" name="Cube 86">
              <a:extLst>
                <a:ext uri="{FF2B5EF4-FFF2-40B4-BE49-F238E27FC236}">
                  <a16:creationId xmlns:a16="http://schemas.microsoft.com/office/drawing/2014/main" id="{A781A47D-AC80-4358-B855-1235604F160E}"/>
                </a:ext>
              </a:extLst>
            </p:cNvPr>
            <p:cNvSpPr/>
            <p:nvPr/>
          </p:nvSpPr>
          <p:spPr>
            <a:xfrm flipH="1">
              <a:off x="1759190" y="4207138"/>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 name="Cylinder 87">
              <a:extLst>
                <a:ext uri="{FF2B5EF4-FFF2-40B4-BE49-F238E27FC236}">
                  <a16:creationId xmlns:a16="http://schemas.microsoft.com/office/drawing/2014/main" id="{439446E2-3BC2-4CC5-BF32-CC0A0BC14224}"/>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8" name="Cylinder 127">
            <a:extLst>
              <a:ext uri="{FF2B5EF4-FFF2-40B4-BE49-F238E27FC236}">
                <a16:creationId xmlns:a16="http://schemas.microsoft.com/office/drawing/2014/main" id="{6C70CD2D-F811-4FC7-9B9E-A78086C26A6E}"/>
              </a:ext>
            </a:extLst>
          </p:cNvPr>
          <p:cNvSpPr/>
          <p:nvPr/>
        </p:nvSpPr>
        <p:spPr>
          <a:xfrm>
            <a:off x="7433054" y="4243888"/>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6" name="Grafik 13">
            <a:extLst>
              <a:ext uri="{FF2B5EF4-FFF2-40B4-BE49-F238E27FC236}">
                <a16:creationId xmlns:a16="http://schemas.microsoft.com/office/drawing/2014/main" id="{5D330775-0881-4749-A06A-FE2224A4F9F7}"/>
              </a:ext>
            </a:extLst>
          </p:cNvPr>
          <p:cNvPicPr>
            <a:picLocks noChangeAspect="1"/>
          </p:cNvPicPr>
          <p:nvPr/>
        </p:nvPicPr>
        <p:blipFill rotWithShape="1">
          <a:blip r:embed="rId3"/>
          <a:srcRect l="3462" t="-13815" r="-7178" b="13815"/>
          <a:stretch/>
        </p:blipFill>
        <p:spPr>
          <a:xfrm rot="19952421">
            <a:off x="7099237" y="3339102"/>
            <a:ext cx="923861" cy="833205"/>
          </a:xfrm>
          <a:prstGeom prst="teardrop">
            <a:avLst>
              <a:gd name="adj" fmla="val 78161"/>
            </a:avLst>
          </a:prstGeom>
        </p:spPr>
      </p:pic>
      <p:sp>
        <p:nvSpPr>
          <p:cNvPr id="35" name="Inhaltsplatzhalter 2">
            <a:extLst>
              <a:ext uri="{FF2B5EF4-FFF2-40B4-BE49-F238E27FC236}">
                <a16:creationId xmlns:a16="http://schemas.microsoft.com/office/drawing/2014/main" id="{6237A44A-2FFF-595B-2B66-30C039DEBF88}"/>
              </a:ext>
            </a:extLst>
          </p:cNvPr>
          <p:cNvSpPr>
            <a:spLocks noGrp="1"/>
          </p:cNvSpPr>
          <p:nvPr>
            <p:ph idx="1"/>
          </p:nvPr>
        </p:nvSpPr>
        <p:spPr>
          <a:xfrm>
            <a:off x="731837" y="1412875"/>
            <a:ext cx="10728325" cy="4680000"/>
          </a:xfrm>
        </p:spPr>
        <p:txBody>
          <a:bodyPr/>
          <a:lstStyle/>
          <a:p>
            <a:pPr marL="0" indent="0">
              <a:buNone/>
            </a:pPr>
            <a:endParaRPr lang="de-CH" sz="1000" b="1" dirty="0"/>
          </a:p>
          <a:p>
            <a:pPr marL="0" indent="0">
              <a:buNone/>
            </a:pPr>
            <a:r>
              <a:rPr lang="de-CH" b="1" dirty="0"/>
              <a:t>Goal:	</a:t>
            </a:r>
            <a:r>
              <a:rPr lang="de-CH" dirty="0"/>
              <a:t>Track </a:t>
            </a:r>
            <a:r>
              <a:rPr lang="de-CH" dirty="0" err="1"/>
              <a:t>user’s</a:t>
            </a:r>
            <a:r>
              <a:rPr lang="de-CH" dirty="0"/>
              <a:t> </a:t>
            </a:r>
            <a:r>
              <a:rPr lang="de-CH" dirty="0" err="1"/>
              <a:t>head</a:t>
            </a:r>
            <a:r>
              <a:rPr lang="de-CH" dirty="0"/>
              <a:t> </a:t>
            </a:r>
            <a:r>
              <a:rPr lang="de-CH" dirty="0" err="1"/>
              <a:t>trajectories</a:t>
            </a:r>
            <a:r>
              <a:rPr lang="de-CH" dirty="0"/>
              <a:t> &amp; </a:t>
            </a:r>
            <a:r>
              <a:rPr lang="de-CH" dirty="0" err="1"/>
              <a:t>restrict</a:t>
            </a:r>
            <a:r>
              <a:rPr lang="de-CH" dirty="0"/>
              <a:t> </a:t>
            </a:r>
            <a:r>
              <a:rPr lang="de-CH" dirty="0" err="1"/>
              <a:t>the</a:t>
            </a:r>
            <a:r>
              <a:rPr lang="de-CH" dirty="0"/>
              <a:t> </a:t>
            </a:r>
            <a:r>
              <a:rPr lang="de-CH" dirty="0" err="1"/>
              <a:t>user’s</a:t>
            </a:r>
            <a:r>
              <a:rPr lang="de-CH" dirty="0"/>
              <a:t> </a:t>
            </a:r>
            <a:r>
              <a:rPr lang="de-CH" dirty="0" err="1"/>
              <a:t>FoV</a:t>
            </a:r>
            <a:r>
              <a:rPr lang="de-CH" dirty="0"/>
              <a:t> in </a:t>
            </a:r>
            <a:r>
              <a:rPr lang="de-CH" dirty="0" err="1"/>
              <a:t>reality</a:t>
            </a:r>
            <a:endParaRPr lang="de-CH" dirty="0"/>
          </a:p>
          <a:p>
            <a:pPr marL="0" indent="0">
              <a:buNone/>
            </a:pPr>
            <a:endParaRPr lang="de-CH" b="1" dirty="0"/>
          </a:p>
          <a:p>
            <a:pPr marL="0" indent="0">
              <a:buNone/>
            </a:pPr>
            <a:r>
              <a:rPr lang="de-CH" b="1" dirty="0"/>
              <a:t>Idea: 	</a:t>
            </a:r>
            <a:r>
              <a:rPr lang="de-CH" dirty="0"/>
              <a:t>Use GoPro </a:t>
            </a:r>
            <a:r>
              <a:rPr lang="de-CH" dirty="0" err="1"/>
              <a:t>head</a:t>
            </a:r>
            <a:r>
              <a:rPr lang="de-CH" dirty="0"/>
              <a:t> </a:t>
            </a:r>
            <a:r>
              <a:rPr lang="de-CH" dirty="0" err="1"/>
              <a:t>strap</a:t>
            </a:r>
            <a:r>
              <a:rPr lang="de-CH" dirty="0"/>
              <a:t> with:</a:t>
            </a:r>
          </a:p>
          <a:p>
            <a:pPr marL="0" indent="0">
              <a:buNone/>
            </a:pPr>
            <a:r>
              <a:rPr lang="de-CH" dirty="0"/>
              <a:t>	</a:t>
            </a:r>
            <a:r>
              <a:rPr lang="de-CH" dirty="0" err="1"/>
              <a:t>custom</a:t>
            </a:r>
            <a:r>
              <a:rPr lang="de-CH" dirty="0"/>
              <a:t> 3D-printed VIVE 	    	</a:t>
            </a:r>
          </a:p>
          <a:p>
            <a:pPr marL="0" indent="0">
              <a:spcBef>
                <a:spcPts val="300"/>
              </a:spcBef>
              <a:buNone/>
            </a:pPr>
            <a:r>
              <a:rPr lang="de-CH" dirty="0"/>
              <a:t>	</a:t>
            </a:r>
            <a:r>
              <a:rPr lang="de-CH" dirty="0" err="1"/>
              <a:t>tracker</a:t>
            </a:r>
            <a:r>
              <a:rPr lang="de-CH" dirty="0"/>
              <a:t> </a:t>
            </a:r>
            <a:r>
              <a:rPr lang="de-CH" dirty="0" err="1"/>
              <a:t>mounting</a:t>
            </a:r>
            <a:r>
              <a:rPr lang="de-CH" dirty="0"/>
              <a:t> </a:t>
            </a:r>
            <a:r>
              <a:rPr lang="de-CH" dirty="0" err="1"/>
              <a:t>point</a:t>
            </a:r>
            <a:r>
              <a:rPr lang="de-CH" dirty="0"/>
              <a:t>			</a:t>
            </a:r>
          </a:p>
          <a:p>
            <a:pPr marL="0" indent="0">
              <a:buNone/>
            </a:pPr>
            <a:r>
              <a:rPr lang="de-CH" b="1" dirty="0"/>
              <a:t>			          </a:t>
            </a:r>
          </a:p>
        </p:txBody>
      </p:sp>
      <p:sp>
        <p:nvSpPr>
          <p:cNvPr id="63" name="Textfeld 62">
            <a:extLst>
              <a:ext uri="{FF2B5EF4-FFF2-40B4-BE49-F238E27FC236}">
                <a16:creationId xmlns:a16="http://schemas.microsoft.com/office/drawing/2014/main" id="{6426B07E-0A5E-D745-8426-755CEC86E768}"/>
              </a:ext>
            </a:extLst>
          </p:cNvPr>
          <p:cNvSpPr txBox="1"/>
          <p:nvPr/>
        </p:nvSpPr>
        <p:spPr>
          <a:xfrm>
            <a:off x="6491590" y="2856540"/>
            <a:ext cx="3323109" cy="684803"/>
          </a:xfrm>
          <a:prstGeom prst="rect">
            <a:avLst/>
          </a:prstGeom>
          <a:noFill/>
        </p:spPr>
        <p:txBody>
          <a:bodyPr wrap="square">
            <a:spAutoFit/>
          </a:bodyPr>
          <a:lstStyle/>
          <a:p>
            <a:pPr>
              <a:spcBef>
                <a:spcPts val="300"/>
              </a:spcBef>
            </a:pPr>
            <a:r>
              <a:rPr lang="de-CH" dirty="0" err="1"/>
              <a:t>custom</a:t>
            </a:r>
            <a:r>
              <a:rPr lang="de-CH" dirty="0"/>
              <a:t> 3D-printed </a:t>
            </a:r>
            <a:r>
              <a:rPr lang="de-CH" dirty="0" err="1"/>
              <a:t>FoV</a:t>
            </a:r>
            <a:r>
              <a:rPr lang="de-CH" dirty="0"/>
              <a:t> </a:t>
            </a:r>
          </a:p>
          <a:p>
            <a:pPr>
              <a:spcBef>
                <a:spcPts val="300"/>
              </a:spcBef>
            </a:pPr>
            <a:r>
              <a:rPr lang="de-CH" dirty="0" err="1"/>
              <a:t>restriction</a:t>
            </a:r>
            <a:r>
              <a:rPr lang="en-GB" dirty="0"/>
              <a:t> </a:t>
            </a:r>
            <a:r>
              <a:rPr lang="de-CH" dirty="0" err="1"/>
              <a:t>device</a:t>
            </a:r>
            <a:endParaRPr lang="de-CH" dirty="0"/>
          </a:p>
        </p:txBody>
      </p:sp>
      <p:sp>
        <p:nvSpPr>
          <p:cNvPr id="3" name="Datumsplatzhalter 2">
            <a:extLst>
              <a:ext uri="{FF2B5EF4-FFF2-40B4-BE49-F238E27FC236}">
                <a16:creationId xmlns:a16="http://schemas.microsoft.com/office/drawing/2014/main" id="{4B54E79A-E11F-47DA-B257-C216C21E85AD}"/>
              </a:ext>
            </a:extLst>
          </p:cNvPr>
          <p:cNvSpPr>
            <a:spLocks noGrp="1"/>
          </p:cNvSpPr>
          <p:nvPr>
            <p:ph type="dt" sz="half" idx="10"/>
          </p:nvPr>
        </p:nvSpPr>
        <p:spPr>
          <a:xfrm>
            <a:off x="10473692" y="6522444"/>
            <a:ext cx="612000" cy="216000"/>
          </a:xfrm>
        </p:spPr>
        <p:txBody>
          <a:bodyPr anchor="ctr">
            <a:normAutofit/>
          </a:bodyPr>
          <a:lstStyle/>
          <a:p>
            <a:pPr>
              <a:spcAft>
                <a:spcPts val="600"/>
              </a:spcAft>
            </a:pPr>
            <a:fld id="{DB682446-364D-4EBC-84EB-90B8202B2929}" type="datetime1">
              <a:rPr lang="de-CH" noProof="0" smtClean="0"/>
              <a:pPr>
                <a:spcAft>
                  <a:spcPts val="600"/>
                </a:spcAft>
              </a:pPr>
              <a:t>23.11.2022</a:t>
            </a:fld>
            <a:endParaRPr lang="de-CH" noProof="0"/>
          </a:p>
        </p:txBody>
      </p:sp>
      <p:sp>
        <p:nvSpPr>
          <p:cNvPr id="4" name="Fußzeilenplatzhalter 3">
            <a:extLst>
              <a:ext uri="{FF2B5EF4-FFF2-40B4-BE49-F238E27FC236}">
                <a16:creationId xmlns:a16="http://schemas.microsoft.com/office/drawing/2014/main" id="{C8C2DD8E-573B-4A0D-9060-584489CA8F59}"/>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en-GB" noProof="0"/>
              <a:t>Institute of Machine Tools and Manufacturing - Innovation Center Virtual Reality</a:t>
            </a:r>
            <a:endParaRPr lang="de-CH" noProof="0"/>
          </a:p>
        </p:txBody>
      </p:sp>
      <p:sp>
        <p:nvSpPr>
          <p:cNvPr id="5" name="Foliennummernplatzhalter 4">
            <a:extLst>
              <a:ext uri="{FF2B5EF4-FFF2-40B4-BE49-F238E27FC236}">
                <a16:creationId xmlns:a16="http://schemas.microsoft.com/office/drawing/2014/main" id="{1A28CB61-645C-48DB-9A5C-B65E441FF01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8</a:t>
            </a:fld>
            <a:endParaRPr lang="de-CH" noProof="0"/>
          </a:p>
        </p:txBody>
      </p:sp>
      <p:sp>
        <p:nvSpPr>
          <p:cNvPr id="13" name="Titel 1">
            <a:extLst>
              <a:ext uri="{FF2B5EF4-FFF2-40B4-BE49-F238E27FC236}">
                <a16:creationId xmlns:a16="http://schemas.microsoft.com/office/drawing/2014/main" id="{4196D14F-48DB-4976-8F06-4CA6770F2AEC}"/>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CH" dirty="0"/>
              <a:t>Custom VIVE Tracker &amp; </a:t>
            </a:r>
            <a:r>
              <a:rPr lang="de-CH" dirty="0" err="1"/>
              <a:t>FoV</a:t>
            </a:r>
            <a:r>
              <a:rPr lang="de-CH" dirty="0"/>
              <a:t> </a:t>
            </a:r>
            <a:r>
              <a:rPr lang="de-CH" dirty="0" err="1"/>
              <a:t>Restriction</a:t>
            </a:r>
            <a:r>
              <a:rPr lang="de-CH" dirty="0"/>
              <a:t> Device</a:t>
            </a:r>
            <a:endParaRPr lang="en-GB" dirty="0"/>
          </a:p>
        </p:txBody>
      </p:sp>
      <p:grpSp>
        <p:nvGrpSpPr>
          <p:cNvPr id="15" name="Gruppieren 14">
            <a:extLst>
              <a:ext uri="{FF2B5EF4-FFF2-40B4-BE49-F238E27FC236}">
                <a16:creationId xmlns:a16="http://schemas.microsoft.com/office/drawing/2014/main" id="{12657009-EC68-E44A-2B6E-9AF1E1DE9A0D}"/>
              </a:ext>
            </a:extLst>
          </p:cNvPr>
          <p:cNvGrpSpPr/>
          <p:nvPr/>
        </p:nvGrpSpPr>
        <p:grpSpPr>
          <a:xfrm>
            <a:off x="9318395" y="673569"/>
            <a:ext cx="476250" cy="578795"/>
            <a:chOff x="10384631" y="2577393"/>
            <a:chExt cx="476250" cy="578795"/>
          </a:xfrm>
        </p:grpSpPr>
        <p:pic>
          <p:nvPicPr>
            <p:cNvPr id="16" name="Grafik 15">
              <a:extLst>
                <a:ext uri="{FF2B5EF4-FFF2-40B4-BE49-F238E27FC236}">
                  <a16:creationId xmlns:a16="http://schemas.microsoft.com/office/drawing/2014/main" id="{F0B00426-EEA8-864D-059E-F9DFD1094784}"/>
                </a:ext>
              </a:extLst>
            </p:cNvPr>
            <p:cNvPicPr>
              <a:picLocks noChangeAspect="1"/>
            </p:cNvPicPr>
            <p:nvPr/>
          </p:nvPicPr>
          <p:blipFill>
            <a:blip r:embed="rId4"/>
            <a:stretch>
              <a:fillRect/>
            </a:stretch>
          </p:blipFill>
          <p:spPr>
            <a:xfrm>
              <a:off x="10384631" y="2679938"/>
              <a:ext cx="476250" cy="476250"/>
            </a:xfrm>
            <a:prstGeom prst="rect">
              <a:avLst/>
            </a:prstGeom>
          </p:spPr>
        </p:pic>
        <p:sp>
          <p:nvSpPr>
            <p:cNvPr id="18" name="Freihandform: Form 17">
              <a:extLst>
                <a:ext uri="{FF2B5EF4-FFF2-40B4-BE49-F238E27FC236}">
                  <a16:creationId xmlns:a16="http://schemas.microsoft.com/office/drawing/2014/main" id="{61967E43-75D7-42D2-8EB3-5065038EAA96}"/>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9" name="Gerader Verbinder 18">
              <a:extLst>
                <a:ext uri="{FF2B5EF4-FFF2-40B4-BE49-F238E27FC236}">
                  <a16:creationId xmlns:a16="http://schemas.microsoft.com/office/drawing/2014/main" id="{8362738B-DB44-6B9B-0513-5260D271A493}"/>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Gerader Verbinder 19">
              <a:extLst>
                <a:ext uri="{FF2B5EF4-FFF2-40B4-BE49-F238E27FC236}">
                  <a16:creationId xmlns:a16="http://schemas.microsoft.com/office/drawing/2014/main" id="{F1375932-0275-CF87-6BE4-FE4C4876286E}"/>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F7629B09-69FC-19A4-EEB2-8F707FD555F2}"/>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22448E50-5AAB-4813-22B8-B44ECF33A656}"/>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D9B58C4C-9684-BBBB-3DE5-B566CE4F097E}"/>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24" name="Gruppieren 23">
            <a:extLst>
              <a:ext uri="{FF2B5EF4-FFF2-40B4-BE49-F238E27FC236}">
                <a16:creationId xmlns:a16="http://schemas.microsoft.com/office/drawing/2014/main" id="{D974F0D2-1023-A316-27AF-7B89A3446C96}"/>
              </a:ext>
            </a:extLst>
          </p:cNvPr>
          <p:cNvGrpSpPr/>
          <p:nvPr/>
        </p:nvGrpSpPr>
        <p:grpSpPr>
          <a:xfrm>
            <a:off x="10516510" y="672488"/>
            <a:ext cx="526363" cy="571194"/>
            <a:chOff x="10384631" y="3941056"/>
            <a:chExt cx="526363" cy="571194"/>
          </a:xfrm>
        </p:grpSpPr>
        <p:pic>
          <p:nvPicPr>
            <p:cNvPr id="25" name="Grafik 24">
              <a:extLst>
                <a:ext uri="{FF2B5EF4-FFF2-40B4-BE49-F238E27FC236}">
                  <a16:creationId xmlns:a16="http://schemas.microsoft.com/office/drawing/2014/main" id="{B16C25BA-0A82-12DD-819A-DC879F380D1F}"/>
                </a:ext>
              </a:extLst>
            </p:cNvPr>
            <p:cNvPicPr>
              <a:picLocks noChangeAspect="1"/>
            </p:cNvPicPr>
            <p:nvPr/>
          </p:nvPicPr>
          <p:blipFill>
            <a:blip r:embed="rId4"/>
            <a:stretch>
              <a:fillRect/>
            </a:stretch>
          </p:blipFill>
          <p:spPr>
            <a:xfrm>
              <a:off x="10384631" y="4036000"/>
              <a:ext cx="476250" cy="476250"/>
            </a:xfrm>
            <a:prstGeom prst="rect">
              <a:avLst/>
            </a:prstGeom>
          </p:spPr>
        </p:pic>
        <p:grpSp>
          <p:nvGrpSpPr>
            <p:cNvPr id="26" name="Gruppieren 25">
              <a:extLst>
                <a:ext uri="{FF2B5EF4-FFF2-40B4-BE49-F238E27FC236}">
                  <a16:creationId xmlns:a16="http://schemas.microsoft.com/office/drawing/2014/main" id="{08DB9E73-858E-51E2-5ABC-0C3B7E6144DB}"/>
                </a:ext>
              </a:extLst>
            </p:cNvPr>
            <p:cNvGrpSpPr/>
            <p:nvPr/>
          </p:nvGrpSpPr>
          <p:grpSpPr>
            <a:xfrm>
              <a:off x="10421226" y="3941056"/>
              <a:ext cx="489768" cy="262557"/>
              <a:chOff x="10421226" y="3941056"/>
              <a:chExt cx="489768" cy="262557"/>
            </a:xfrm>
          </p:grpSpPr>
          <p:sp>
            <p:nvSpPr>
              <p:cNvPr id="27" name="Freihandform: Form 26">
                <a:extLst>
                  <a:ext uri="{FF2B5EF4-FFF2-40B4-BE49-F238E27FC236}">
                    <a16:creationId xmlns:a16="http://schemas.microsoft.com/office/drawing/2014/main" id="{871E30C7-5BFF-D686-ECFE-5AAFBAC2696B}"/>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28" name="Gerader Verbinder 27">
                <a:extLst>
                  <a:ext uri="{FF2B5EF4-FFF2-40B4-BE49-F238E27FC236}">
                    <a16:creationId xmlns:a16="http://schemas.microsoft.com/office/drawing/2014/main" id="{7223F6B1-8716-4105-8526-9E47CB22D313}"/>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D8CB64B-FCEC-CE24-E502-8853F22B62AD}"/>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Gerader Verbinder 29">
                <a:extLst>
                  <a:ext uri="{FF2B5EF4-FFF2-40B4-BE49-F238E27FC236}">
                    <a16:creationId xmlns:a16="http://schemas.microsoft.com/office/drawing/2014/main" id="{A64C7E7A-FE1C-0506-4926-CDC927688B2E}"/>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Gerader Verbinder 30">
                <a:extLst>
                  <a:ext uri="{FF2B5EF4-FFF2-40B4-BE49-F238E27FC236}">
                    <a16:creationId xmlns:a16="http://schemas.microsoft.com/office/drawing/2014/main" id="{91084590-EFD7-E5DF-AAE5-7AFE0BC12275}"/>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Gerader Verbinder 31">
                <a:extLst>
                  <a:ext uri="{FF2B5EF4-FFF2-40B4-BE49-F238E27FC236}">
                    <a16:creationId xmlns:a16="http://schemas.microsoft.com/office/drawing/2014/main" id="{B9E1C120-184F-B8FF-EFAE-69383632A011}"/>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33" name="Freihandform: Form 32">
                <a:extLst>
                  <a:ext uri="{FF2B5EF4-FFF2-40B4-BE49-F238E27FC236}">
                    <a16:creationId xmlns:a16="http://schemas.microsoft.com/office/drawing/2014/main" id="{051618BE-B08E-2869-35BF-E00A1B61A1AC}"/>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e 33">
                <a:extLst>
                  <a:ext uri="{FF2B5EF4-FFF2-40B4-BE49-F238E27FC236}">
                    <a16:creationId xmlns:a16="http://schemas.microsoft.com/office/drawing/2014/main" id="{8FF77D91-F458-7F68-6882-20B4C9C70E4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 name="Gruppieren 40">
            <a:extLst>
              <a:ext uri="{FF2B5EF4-FFF2-40B4-BE49-F238E27FC236}">
                <a16:creationId xmlns:a16="http://schemas.microsoft.com/office/drawing/2014/main" id="{588BF2C6-A8D8-AD10-1615-E8852A9C908C}"/>
              </a:ext>
            </a:extLst>
          </p:cNvPr>
          <p:cNvGrpSpPr/>
          <p:nvPr/>
        </p:nvGrpSpPr>
        <p:grpSpPr>
          <a:xfrm flipH="1">
            <a:off x="13576195" y="1992303"/>
            <a:ext cx="2254090" cy="1392819"/>
            <a:chOff x="5030328" y="4051870"/>
            <a:chExt cx="2384254" cy="1392819"/>
          </a:xfrm>
        </p:grpSpPr>
        <p:sp>
          <p:nvSpPr>
            <p:cNvPr id="12" name="Freihandform: Form 11">
              <a:extLst>
                <a:ext uri="{FF2B5EF4-FFF2-40B4-BE49-F238E27FC236}">
                  <a16:creationId xmlns:a16="http://schemas.microsoft.com/office/drawing/2014/main" id="{63516A2E-B15F-B419-6436-103C4B1BFD77}"/>
                </a:ext>
              </a:extLst>
            </p:cNvPr>
            <p:cNvSpPr/>
            <p:nvPr/>
          </p:nvSpPr>
          <p:spPr>
            <a:xfrm rot="10800000">
              <a:off x="6865704" y="4079565"/>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uppieren 39">
              <a:extLst>
                <a:ext uri="{FF2B5EF4-FFF2-40B4-BE49-F238E27FC236}">
                  <a16:creationId xmlns:a16="http://schemas.microsoft.com/office/drawing/2014/main" id="{3DA696FB-430A-AAE0-C3E0-C678CED6DD7A}"/>
                </a:ext>
              </a:extLst>
            </p:cNvPr>
            <p:cNvGrpSpPr/>
            <p:nvPr/>
          </p:nvGrpSpPr>
          <p:grpSpPr>
            <a:xfrm>
              <a:off x="5030328" y="4051870"/>
              <a:ext cx="2380125" cy="1392819"/>
              <a:chOff x="5030328" y="4051870"/>
              <a:chExt cx="2380125" cy="1392819"/>
            </a:xfrm>
          </p:grpSpPr>
          <p:sp>
            <p:nvSpPr>
              <p:cNvPr id="17" name="Freihandform: Form 16">
                <a:extLst>
                  <a:ext uri="{FF2B5EF4-FFF2-40B4-BE49-F238E27FC236}">
                    <a16:creationId xmlns:a16="http://schemas.microsoft.com/office/drawing/2014/main" id="{A5B0E8FE-B9FC-ACB0-B756-6198E860D1CA}"/>
                  </a:ext>
                </a:extLst>
              </p:cNvPr>
              <p:cNvSpPr/>
              <p:nvPr/>
            </p:nvSpPr>
            <p:spPr>
              <a:xfrm rot="10800000">
                <a:off x="5916409" y="459281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ihandform: Form 7">
                <a:extLst>
                  <a:ext uri="{FF2B5EF4-FFF2-40B4-BE49-F238E27FC236}">
                    <a16:creationId xmlns:a16="http://schemas.microsoft.com/office/drawing/2014/main" id="{B7B81F5A-F4BC-6DEC-517B-A0473EBE5E55}"/>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ihandform: Form 10">
                <a:extLst>
                  <a:ext uri="{FF2B5EF4-FFF2-40B4-BE49-F238E27FC236}">
                    <a16:creationId xmlns:a16="http://schemas.microsoft.com/office/drawing/2014/main" id="{EBB5906A-4FDB-C430-2C14-D781A572D072}"/>
                  </a:ext>
                </a:extLst>
              </p:cNvPr>
              <p:cNvSpPr/>
              <p:nvPr/>
            </p:nvSpPr>
            <p:spPr>
              <a:xfrm rot="10800000">
                <a:off x="5917052" y="4629924"/>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hteck 35">
                <a:extLst>
                  <a:ext uri="{FF2B5EF4-FFF2-40B4-BE49-F238E27FC236}">
                    <a16:creationId xmlns:a16="http://schemas.microsoft.com/office/drawing/2014/main" id="{0DA1988F-878B-2C46-2EC8-5AC65E4C7F89}"/>
                  </a:ext>
                </a:extLst>
              </p:cNvPr>
              <p:cNvSpPr/>
              <p:nvPr/>
            </p:nvSpPr>
            <p:spPr>
              <a:xfrm rot="2982089">
                <a:off x="5035689" y="4636999"/>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hteck 36">
                <a:extLst>
                  <a:ext uri="{FF2B5EF4-FFF2-40B4-BE49-F238E27FC236}">
                    <a16:creationId xmlns:a16="http://schemas.microsoft.com/office/drawing/2014/main" id="{AA21157F-2B2A-E22F-85CD-FDD7932600F7}"/>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8" name="Gruppieren 40">
            <a:extLst>
              <a:ext uri="{FF2B5EF4-FFF2-40B4-BE49-F238E27FC236}">
                <a16:creationId xmlns:a16="http://schemas.microsoft.com/office/drawing/2014/main" id="{BE756F33-6A53-47AC-8F03-C0E651F86580}"/>
              </a:ext>
            </a:extLst>
          </p:cNvPr>
          <p:cNvGrpSpPr/>
          <p:nvPr/>
        </p:nvGrpSpPr>
        <p:grpSpPr>
          <a:xfrm flipH="1">
            <a:off x="14789875" y="1573203"/>
            <a:ext cx="1417654" cy="1401473"/>
            <a:chOff x="5917052" y="4073484"/>
            <a:chExt cx="1499518" cy="1401473"/>
          </a:xfrm>
        </p:grpSpPr>
        <p:sp>
          <p:nvSpPr>
            <p:cNvPr id="42" name="Freihandform: Form 11">
              <a:extLst>
                <a:ext uri="{FF2B5EF4-FFF2-40B4-BE49-F238E27FC236}">
                  <a16:creationId xmlns:a16="http://schemas.microsoft.com/office/drawing/2014/main" id="{E0ADF5D6-5CCE-4F3E-8173-7395CF1854D3}"/>
                </a:ext>
              </a:extLst>
            </p:cNvPr>
            <p:cNvSpPr/>
            <p:nvPr/>
          </p:nvSpPr>
          <p:spPr>
            <a:xfrm>
              <a:off x="6858941" y="4079565"/>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uppieren 39">
              <a:extLst>
                <a:ext uri="{FF2B5EF4-FFF2-40B4-BE49-F238E27FC236}">
                  <a16:creationId xmlns:a16="http://schemas.microsoft.com/office/drawing/2014/main" id="{ECDC9817-87BE-4E87-895E-E7755C8A3792}"/>
                </a:ext>
              </a:extLst>
            </p:cNvPr>
            <p:cNvGrpSpPr/>
            <p:nvPr/>
          </p:nvGrpSpPr>
          <p:grpSpPr>
            <a:xfrm>
              <a:off x="5917052" y="4073484"/>
              <a:ext cx="1499518" cy="1401473"/>
              <a:chOff x="5917052" y="4073484"/>
              <a:chExt cx="1499518" cy="1401473"/>
            </a:xfrm>
          </p:grpSpPr>
          <p:sp>
            <p:nvSpPr>
              <p:cNvPr id="44" name="Freihandform: Form 16">
                <a:extLst>
                  <a:ext uri="{FF2B5EF4-FFF2-40B4-BE49-F238E27FC236}">
                    <a16:creationId xmlns:a16="http://schemas.microsoft.com/office/drawing/2014/main" id="{27C15932-A8BF-494F-AB00-FAC6F08B21B2}"/>
                  </a:ext>
                </a:extLst>
              </p:cNvPr>
              <p:cNvSpPr/>
              <p:nvPr/>
            </p:nvSpPr>
            <p:spPr>
              <a:xfrm>
                <a:off x="5922526" y="4580109"/>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ihandform: Form 7">
                <a:extLst>
                  <a:ext uri="{FF2B5EF4-FFF2-40B4-BE49-F238E27FC236}">
                    <a16:creationId xmlns:a16="http://schemas.microsoft.com/office/drawing/2014/main" id="{DCE8A58E-3A42-4390-A382-1D9C8FCE8438}"/>
                  </a:ext>
                </a:extLst>
              </p:cNvPr>
              <p:cNvSpPr/>
              <p:nvPr/>
            </p:nvSpPr>
            <p:spPr>
              <a:xfrm>
                <a:off x="5922526" y="4073484"/>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ihandform: Form 10">
                <a:extLst>
                  <a:ext uri="{FF2B5EF4-FFF2-40B4-BE49-F238E27FC236}">
                    <a16:creationId xmlns:a16="http://schemas.microsoft.com/office/drawing/2014/main" id="{28E029CF-5D84-4C8B-8A00-E53E3106934C}"/>
                  </a:ext>
                </a:extLst>
              </p:cNvPr>
              <p:cNvSpPr/>
              <p:nvPr/>
            </p:nvSpPr>
            <p:spPr>
              <a:xfrm>
                <a:off x="5917052" y="4620333"/>
                <a:ext cx="548878" cy="809625"/>
              </a:xfrm>
              <a:custGeom>
                <a:avLst/>
                <a:gdLst>
                  <a:gd name="connsiteX0" fmla="*/ 0 w 548878"/>
                  <a:gd name="connsiteY0" fmla="*/ 0 h 809625"/>
                  <a:gd name="connsiteX1" fmla="*/ 548878 w 548878"/>
                  <a:gd name="connsiteY1" fmla="*/ 313135 h 809625"/>
                  <a:gd name="connsiteX2" fmla="*/ 510778 w 548878"/>
                  <a:gd name="connsiteY2" fmla="*/ 330994 h 809625"/>
                  <a:gd name="connsiteX3" fmla="*/ 479822 w 548878"/>
                  <a:gd name="connsiteY3" fmla="*/ 390525 h 809625"/>
                  <a:gd name="connsiteX4" fmla="*/ 453628 w 548878"/>
                  <a:gd name="connsiteY4" fmla="*/ 496491 h 809625"/>
                  <a:gd name="connsiteX5" fmla="*/ 452437 w 548878"/>
                  <a:gd name="connsiteY5" fmla="*/ 611981 h 809625"/>
                  <a:gd name="connsiteX6" fmla="*/ 470297 w 548878"/>
                  <a:gd name="connsiteY6" fmla="*/ 722710 h 809625"/>
                  <a:gd name="connsiteX7" fmla="*/ 494109 w 548878"/>
                  <a:gd name="connsiteY7" fmla="*/ 783431 h 809625"/>
                  <a:gd name="connsiteX8" fmla="*/ 513159 w 548878"/>
                  <a:gd name="connsiteY8" fmla="*/ 809625 h 809625"/>
                  <a:gd name="connsiteX9" fmla="*/ 3572 w 548878"/>
                  <a:gd name="connsiteY9" fmla="*/ 502444 h 809625"/>
                  <a:gd name="connsiteX10" fmla="*/ 0 w 548878"/>
                  <a:gd name="connsiteY10"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878" h="809625">
                    <a:moveTo>
                      <a:pt x="0" y="0"/>
                    </a:moveTo>
                    <a:lnTo>
                      <a:pt x="548878" y="313135"/>
                    </a:lnTo>
                    <a:lnTo>
                      <a:pt x="510778" y="330994"/>
                    </a:lnTo>
                    <a:lnTo>
                      <a:pt x="479822" y="390525"/>
                    </a:lnTo>
                    <a:lnTo>
                      <a:pt x="453628" y="496491"/>
                    </a:lnTo>
                    <a:lnTo>
                      <a:pt x="452437" y="611981"/>
                    </a:lnTo>
                    <a:lnTo>
                      <a:pt x="470297" y="722710"/>
                    </a:lnTo>
                    <a:lnTo>
                      <a:pt x="494109" y="783431"/>
                    </a:lnTo>
                    <a:lnTo>
                      <a:pt x="513159" y="809625"/>
                    </a:lnTo>
                    <a:lnTo>
                      <a:pt x="3572" y="502444"/>
                    </a:lnTo>
                    <a:cubicBezTo>
                      <a:pt x="4366" y="332978"/>
                      <a:pt x="5159" y="163513"/>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hteck 35">
                <a:extLst>
                  <a:ext uri="{FF2B5EF4-FFF2-40B4-BE49-F238E27FC236}">
                    <a16:creationId xmlns:a16="http://schemas.microsoft.com/office/drawing/2014/main" id="{1B2BCEAF-8DC2-41ED-B4E3-D3D26AB59698}"/>
                  </a:ext>
                </a:extLst>
              </p:cNvPr>
              <p:cNvSpPr/>
              <p:nvPr/>
            </p:nvSpPr>
            <p:spPr>
              <a:xfrm rot="2982089">
                <a:off x="6422238" y="5423877"/>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hteck 36">
                <a:extLst>
                  <a:ext uri="{FF2B5EF4-FFF2-40B4-BE49-F238E27FC236}">
                    <a16:creationId xmlns:a16="http://schemas.microsoft.com/office/drawing/2014/main" id="{9B2E8EBB-8AF9-4AE4-9811-157ADA45F3FD}"/>
                  </a:ext>
                </a:extLst>
              </p:cNvPr>
              <p:cNvSpPr/>
              <p:nvPr/>
            </p:nvSpPr>
            <p:spPr>
              <a:xfrm rot="1964993">
                <a:off x="7364770" y="4858283"/>
                <a:ext cx="45719" cy="56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 name="Group 102">
            <a:extLst>
              <a:ext uri="{FF2B5EF4-FFF2-40B4-BE49-F238E27FC236}">
                <a16:creationId xmlns:a16="http://schemas.microsoft.com/office/drawing/2014/main" id="{0CEB8CFE-87CE-4655-BB90-18C5E5D11B28}"/>
              </a:ext>
            </a:extLst>
          </p:cNvPr>
          <p:cNvGrpSpPr/>
          <p:nvPr/>
        </p:nvGrpSpPr>
        <p:grpSpPr>
          <a:xfrm>
            <a:off x="13442505" y="3442925"/>
            <a:ext cx="2325966" cy="3358892"/>
            <a:chOff x="1144257" y="3030253"/>
            <a:chExt cx="2325966" cy="3358892"/>
          </a:xfrm>
        </p:grpSpPr>
        <p:pic>
          <p:nvPicPr>
            <p:cNvPr id="39" name="Grafik 38">
              <a:extLst>
                <a:ext uri="{FF2B5EF4-FFF2-40B4-BE49-F238E27FC236}">
                  <a16:creationId xmlns:a16="http://schemas.microsoft.com/office/drawing/2014/main" id="{0085048E-A5D9-087C-D049-EC38077C23A5}"/>
                </a:ext>
              </a:extLst>
            </p:cNvPr>
            <p:cNvPicPr>
              <a:picLocks noChangeAspect="1"/>
            </p:cNvPicPr>
            <p:nvPr/>
          </p:nvPicPr>
          <p:blipFill rotWithShape="1">
            <a:blip r:embed="rId2"/>
            <a:srcRect t="9200" r="26990" b="13822"/>
            <a:stretch/>
          </p:blipFill>
          <p:spPr>
            <a:xfrm>
              <a:off x="1144257" y="3925706"/>
              <a:ext cx="1508993" cy="1591008"/>
            </a:xfrm>
            <a:prstGeom prst="rect">
              <a:avLst/>
            </a:prstGeom>
          </p:spPr>
        </p:pic>
        <p:grpSp>
          <p:nvGrpSpPr>
            <p:cNvPr id="73" name="Group 72">
              <a:extLst>
                <a:ext uri="{FF2B5EF4-FFF2-40B4-BE49-F238E27FC236}">
                  <a16:creationId xmlns:a16="http://schemas.microsoft.com/office/drawing/2014/main" id="{75641DBB-3A0C-47B1-B5DA-BDAD8A46A7D3}"/>
                </a:ext>
              </a:extLst>
            </p:cNvPr>
            <p:cNvGrpSpPr/>
            <p:nvPr/>
          </p:nvGrpSpPr>
          <p:grpSpPr>
            <a:xfrm>
              <a:off x="1541489" y="5148249"/>
              <a:ext cx="1928734" cy="1240896"/>
              <a:chOff x="1541489" y="5148249"/>
              <a:chExt cx="1928734" cy="1240896"/>
            </a:xfrm>
          </p:grpSpPr>
          <p:grpSp>
            <p:nvGrpSpPr>
              <p:cNvPr id="9" name="Group 8">
                <a:extLst>
                  <a:ext uri="{FF2B5EF4-FFF2-40B4-BE49-F238E27FC236}">
                    <a16:creationId xmlns:a16="http://schemas.microsoft.com/office/drawing/2014/main" id="{034105B4-3684-47DF-8022-4D8C07537C4C}"/>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2" name="Freeform: Shape 1">
                  <a:extLst>
                    <a:ext uri="{FF2B5EF4-FFF2-40B4-BE49-F238E27FC236}">
                      <a16:creationId xmlns:a16="http://schemas.microsoft.com/office/drawing/2014/main" id="{75C9E52B-7F1F-489F-9052-1994A81C704F}"/>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51" name="Gruppieren 39">
                  <a:extLst>
                    <a:ext uri="{FF2B5EF4-FFF2-40B4-BE49-F238E27FC236}">
                      <a16:creationId xmlns:a16="http://schemas.microsoft.com/office/drawing/2014/main" id="{9F0E077F-ED1A-4FAE-A5FD-D90EE8E9604C}"/>
                    </a:ext>
                  </a:extLst>
                </p:cNvPr>
                <p:cNvGrpSpPr/>
                <p:nvPr/>
              </p:nvGrpSpPr>
              <p:grpSpPr>
                <a:xfrm>
                  <a:off x="1577799" y="5148249"/>
                  <a:ext cx="1881415" cy="1240896"/>
                  <a:chOff x="5916409" y="4051870"/>
                  <a:chExt cx="1494044" cy="1920389"/>
                </a:xfrm>
                <a:grpFill/>
              </p:grpSpPr>
              <p:sp>
                <p:nvSpPr>
                  <p:cNvPr id="52" name="Freihandform: Form 16">
                    <a:extLst>
                      <a:ext uri="{FF2B5EF4-FFF2-40B4-BE49-F238E27FC236}">
                        <a16:creationId xmlns:a16="http://schemas.microsoft.com/office/drawing/2014/main" id="{EB3B9DF2-5790-4EF5-8B35-DE732EB84D32}"/>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6" name="Rechteck 36">
                    <a:extLst>
                      <a:ext uri="{FF2B5EF4-FFF2-40B4-BE49-F238E27FC236}">
                        <a16:creationId xmlns:a16="http://schemas.microsoft.com/office/drawing/2014/main" id="{0773DFB1-A881-4403-9E23-7ECEB4E26724}"/>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3" name="Freihandform: Form 7">
                    <a:extLst>
                      <a:ext uri="{FF2B5EF4-FFF2-40B4-BE49-F238E27FC236}">
                        <a16:creationId xmlns:a16="http://schemas.microsoft.com/office/drawing/2014/main" id="{E4D464CC-9154-4254-BFA8-FB415763C47C}"/>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 name="Freeform: Shape 5">
                  <a:extLst>
                    <a:ext uri="{FF2B5EF4-FFF2-40B4-BE49-F238E27FC236}">
                      <a16:creationId xmlns:a16="http://schemas.microsoft.com/office/drawing/2014/main" id="{6FB0C38E-8A86-4BAE-8C98-1D8FFBAAF2F4}"/>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7D88B076-3110-4B4B-B44C-9B408D486099}"/>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F6F9B974-1895-44AD-93CF-C00BABF5607F}"/>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9" name="Freeform: Shape 68">
                <a:extLst>
                  <a:ext uri="{FF2B5EF4-FFF2-40B4-BE49-F238E27FC236}">
                    <a16:creationId xmlns:a16="http://schemas.microsoft.com/office/drawing/2014/main" id="{0015709E-A9F0-4AF3-B99A-C83B08B030D2}"/>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Freeform: Shape 69">
                <a:extLst>
                  <a:ext uri="{FF2B5EF4-FFF2-40B4-BE49-F238E27FC236}">
                    <a16:creationId xmlns:a16="http://schemas.microsoft.com/office/drawing/2014/main" id="{219895E6-F99E-4C1A-94AB-42BEC3913BAE}"/>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Freeform: Shape 71">
                <a:extLst>
                  <a:ext uri="{FF2B5EF4-FFF2-40B4-BE49-F238E27FC236}">
                    <a16:creationId xmlns:a16="http://schemas.microsoft.com/office/drawing/2014/main" id="{800D88D2-AC9E-4AC7-A989-0F23B7B051D2}"/>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76" name="Group 75">
              <a:extLst>
                <a:ext uri="{FF2B5EF4-FFF2-40B4-BE49-F238E27FC236}">
                  <a16:creationId xmlns:a16="http://schemas.microsoft.com/office/drawing/2014/main" id="{660C0439-3780-4B86-886B-418EA69BAB64}"/>
                </a:ext>
              </a:extLst>
            </p:cNvPr>
            <p:cNvGrpSpPr/>
            <p:nvPr/>
          </p:nvGrpSpPr>
          <p:grpSpPr>
            <a:xfrm>
              <a:off x="1779286" y="3933125"/>
              <a:ext cx="334198" cy="137276"/>
              <a:chOff x="1759190" y="3891889"/>
              <a:chExt cx="334198" cy="137276"/>
            </a:xfrm>
          </p:grpSpPr>
          <p:sp>
            <p:nvSpPr>
              <p:cNvPr id="74" name="Cube 73">
                <a:extLst>
                  <a:ext uri="{FF2B5EF4-FFF2-40B4-BE49-F238E27FC236}">
                    <a16:creationId xmlns:a16="http://schemas.microsoft.com/office/drawing/2014/main" id="{35D0B9AC-B179-4471-8D6F-BC7317503C46}"/>
                  </a:ext>
                </a:extLst>
              </p:cNvPr>
              <p:cNvSpPr/>
              <p:nvPr/>
            </p:nvSpPr>
            <p:spPr>
              <a:xfrm flipH="1">
                <a:off x="1759190" y="3939064"/>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Cylinder 74">
                <a:extLst>
                  <a:ext uri="{FF2B5EF4-FFF2-40B4-BE49-F238E27FC236}">
                    <a16:creationId xmlns:a16="http://schemas.microsoft.com/office/drawing/2014/main" id="{0A2DDD3E-9240-440A-8812-C081EE5B180F}"/>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14" name="Grafik 13">
              <a:extLst>
                <a:ext uri="{FF2B5EF4-FFF2-40B4-BE49-F238E27FC236}">
                  <a16:creationId xmlns:a16="http://schemas.microsoft.com/office/drawing/2014/main" id="{25164104-37B4-2360-8233-18EE5F6AFD05}"/>
                </a:ext>
              </a:extLst>
            </p:cNvPr>
            <p:cNvPicPr>
              <a:picLocks noChangeAspect="1"/>
            </p:cNvPicPr>
            <p:nvPr/>
          </p:nvPicPr>
          <p:blipFill rotWithShape="1">
            <a:blip r:embed="rId3"/>
            <a:srcRect l="3462" t="-13815" r="-7178" b="13815"/>
            <a:stretch/>
          </p:blipFill>
          <p:spPr>
            <a:xfrm rot="19952421">
              <a:off x="1544502" y="3030253"/>
              <a:ext cx="907777" cy="818700"/>
            </a:xfrm>
            <a:prstGeom prst="teardrop">
              <a:avLst>
                <a:gd name="adj" fmla="val 78161"/>
              </a:avLst>
            </a:prstGeom>
          </p:spPr>
        </p:pic>
      </p:grpSp>
      <p:grpSp>
        <p:nvGrpSpPr>
          <p:cNvPr id="104" name="Group 103">
            <a:extLst>
              <a:ext uri="{FF2B5EF4-FFF2-40B4-BE49-F238E27FC236}">
                <a16:creationId xmlns:a16="http://schemas.microsoft.com/office/drawing/2014/main" id="{B757D3A1-1EF9-4CDA-916A-DEAE057B9656}"/>
              </a:ext>
            </a:extLst>
          </p:cNvPr>
          <p:cNvGrpSpPr/>
          <p:nvPr/>
        </p:nvGrpSpPr>
        <p:grpSpPr>
          <a:xfrm>
            <a:off x="16300622" y="3807882"/>
            <a:ext cx="1508993" cy="2486461"/>
            <a:chOff x="4624317" y="3901847"/>
            <a:chExt cx="1508993" cy="2486461"/>
          </a:xfrm>
        </p:grpSpPr>
        <p:pic>
          <p:nvPicPr>
            <p:cNvPr id="77" name="Grafik 38">
              <a:extLst>
                <a:ext uri="{FF2B5EF4-FFF2-40B4-BE49-F238E27FC236}">
                  <a16:creationId xmlns:a16="http://schemas.microsoft.com/office/drawing/2014/main" id="{4D94770C-B5F2-4C5E-9917-5EAC6100FD01}"/>
                </a:ext>
              </a:extLst>
            </p:cNvPr>
            <p:cNvPicPr>
              <a:picLocks noChangeAspect="1"/>
            </p:cNvPicPr>
            <p:nvPr/>
          </p:nvPicPr>
          <p:blipFill rotWithShape="1">
            <a:blip r:embed="rId2"/>
            <a:srcRect t="9200" r="26990" b="13822"/>
            <a:stretch/>
          </p:blipFill>
          <p:spPr>
            <a:xfrm>
              <a:off x="4624317" y="4797300"/>
              <a:ext cx="1508993" cy="1591008"/>
            </a:xfrm>
            <a:prstGeom prst="rect">
              <a:avLst/>
            </a:prstGeom>
          </p:spPr>
        </p:pic>
        <p:grpSp>
          <p:nvGrpSpPr>
            <p:cNvPr id="78" name="Group 77">
              <a:extLst>
                <a:ext uri="{FF2B5EF4-FFF2-40B4-BE49-F238E27FC236}">
                  <a16:creationId xmlns:a16="http://schemas.microsoft.com/office/drawing/2014/main" id="{B77C9BAC-5266-4AB6-9107-E78420A43A82}"/>
                </a:ext>
              </a:extLst>
            </p:cNvPr>
            <p:cNvGrpSpPr/>
            <p:nvPr/>
          </p:nvGrpSpPr>
          <p:grpSpPr>
            <a:xfrm>
              <a:off x="5259346" y="4804719"/>
              <a:ext cx="334198" cy="137276"/>
              <a:chOff x="1759190" y="3891889"/>
              <a:chExt cx="334198" cy="137276"/>
            </a:xfrm>
          </p:grpSpPr>
          <p:sp>
            <p:nvSpPr>
              <p:cNvPr id="79" name="Cube 78">
                <a:extLst>
                  <a:ext uri="{FF2B5EF4-FFF2-40B4-BE49-F238E27FC236}">
                    <a16:creationId xmlns:a16="http://schemas.microsoft.com/office/drawing/2014/main" id="{BC76FEEE-021B-48F3-8448-669D139E8B9E}"/>
                  </a:ext>
                </a:extLst>
              </p:cNvPr>
              <p:cNvSpPr/>
              <p:nvPr/>
            </p:nvSpPr>
            <p:spPr>
              <a:xfrm flipH="1">
                <a:off x="1759190" y="3939064"/>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 name="Cylinder 79">
                <a:extLst>
                  <a:ext uri="{FF2B5EF4-FFF2-40B4-BE49-F238E27FC236}">
                    <a16:creationId xmlns:a16="http://schemas.microsoft.com/office/drawing/2014/main" id="{79C23F39-F574-490B-A533-4E631E9B6B0A}"/>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81" name="Grafik 13">
              <a:extLst>
                <a:ext uri="{FF2B5EF4-FFF2-40B4-BE49-F238E27FC236}">
                  <a16:creationId xmlns:a16="http://schemas.microsoft.com/office/drawing/2014/main" id="{3C0409F0-8300-4230-B3EA-052723E0F5F9}"/>
                </a:ext>
              </a:extLst>
            </p:cNvPr>
            <p:cNvPicPr>
              <a:picLocks noChangeAspect="1"/>
            </p:cNvPicPr>
            <p:nvPr/>
          </p:nvPicPr>
          <p:blipFill rotWithShape="1">
            <a:blip r:embed="rId3"/>
            <a:srcRect l="3462" t="-13815" r="-7178" b="13815"/>
            <a:stretch/>
          </p:blipFill>
          <p:spPr>
            <a:xfrm rot="19952421">
              <a:off x="5024562" y="3901847"/>
              <a:ext cx="907777" cy="818700"/>
            </a:xfrm>
            <a:prstGeom prst="teardrop">
              <a:avLst>
                <a:gd name="adj" fmla="val 78161"/>
              </a:avLst>
            </a:prstGeom>
          </p:spPr>
        </p:pic>
      </p:grpSp>
      <p:sp>
        <p:nvSpPr>
          <p:cNvPr id="125" name="TextBox 124">
            <a:extLst>
              <a:ext uri="{FF2B5EF4-FFF2-40B4-BE49-F238E27FC236}">
                <a16:creationId xmlns:a16="http://schemas.microsoft.com/office/drawing/2014/main" id="{F44DC045-7A79-4E9A-96DE-A903451D6BA4}"/>
              </a:ext>
            </a:extLst>
          </p:cNvPr>
          <p:cNvSpPr txBox="1"/>
          <p:nvPr/>
        </p:nvSpPr>
        <p:spPr>
          <a:xfrm>
            <a:off x="5083028" y="3059668"/>
            <a:ext cx="617383" cy="369332"/>
          </a:xfrm>
          <a:prstGeom prst="rect">
            <a:avLst/>
          </a:prstGeom>
          <a:noFill/>
        </p:spPr>
        <p:txBody>
          <a:bodyPr wrap="square">
            <a:spAutoFit/>
          </a:bodyPr>
          <a:lstStyle/>
          <a:p>
            <a:r>
              <a:rPr lang="de-CH" i="1" dirty="0"/>
              <a:t>and</a:t>
            </a:r>
            <a:endParaRPr lang="en-CH" dirty="0"/>
          </a:p>
        </p:txBody>
      </p:sp>
      <p:grpSp>
        <p:nvGrpSpPr>
          <p:cNvPr id="112" name="Group 111">
            <a:extLst>
              <a:ext uri="{FF2B5EF4-FFF2-40B4-BE49-F238E27FC236}">
                <a16:creationId xmlns:a16="http://schemas.microsoft.com/office/drawing/2014/main" id="{20B75301-4817-427F-B1ED-F205B99C0907}"/>
              </a:ext>
            </a:extLst>
          </p:cNvPr>
          <p:cNvGrpSpPr/>
          <p:nvPr/>
        </p:nvGrpSpPr>
        <p:grpSpPr>
          <a:xfrm>
            <a:off x="2217852" y="5539220"/>
            <a:ext cx="1332610" cy="722847"/>
            <a:chOff x="1541489" y="5148248"/>
            <a:chExt cx="1309410" cy="710264"/>
          </a:xfrm>
          <a:solidFill>
            <a:schemeClr val="tx1">
              <a:lumMod val="75000"/>
              <a:lumOff val="25000"/>
            </a:schemeClr>
          </a:solidFill>
        </p:grpSpPr>
        <p:sp>
          <p:nvSpPr>
            <p:cNvPr id="122" name="Rechteck 36">
              <a:extLst>
                <a:ext uri="{FF2B5EF4-FFF2-40B4-BE49-F238E27FC236}">
                  <a16:creationId xmlns:a16="http://schemas.microsoft.com/office/drawing/2014/main" id="{238BABB7-8B2F-4157-87A8-8E573E6CCC77}"/>
                </a:ext>
              </a:extLst>
            </p:cNvPr>
            <p:cNvSpPr/>
            <p:nvPr/>
          </p:nvSpPr>
          <p:spPr>
            <a:xfrm rot="4295683">
              <a:off x="2799344" y="5124623"/>
              <a:ext cx="27929" cy="7518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A8F05E7D-6197-43B7-B316-BE37C828DC9F}"/>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120" name="Rectangle 119">
              <a:extLst>
                <a:ext uri="{FF2B5EF4-FFF2-40B4-BE49-F238E27FC236}">
                  <a16:creationId xmlns:a16="http://schemas.microsoft.com/office/drawing/2014/main" id="{0DEF9DCD-CC03-441E-AFFC-666F80B69A58}"/>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grpSp>
        <p:nvGrpSpPr>
          <p:cNvPr id="10" name="Gruppieren 9">
            <a:extLst>
              <a:ext uri="{FF2B5EF4-FFF2-40B4-BE49-F238E27FC236}">
                <a16:creationId xmlns:a16="http://schemas.microsoft.com/office/drawing/2014/main" id="{C0CFC669-5C9A-02F1-F1B5-673E32A5F108}"/>
              </a:ext>
            </a:extLst>
          </p:cNvPr>
          <p:cNvGrpSpPr/>
          <p:nvPr/>
        </p:nvGrpSpPr>
        <p:grpSpPr>
          <a:xfrm>
            <a:off x="1813582" y="4011919"/>
            <a:ext cx="1535729" cy="1902295"/>
            <a:chOff x="2167988" y="3813488"/>
            <a:chExt cx="1535729" cy="1902295"/>
          </a:xfrm>
        </p:grpSpPr>
        <p:pic>
          <p:nvPicPr>
            <p:cNvPr id="106" name="Grafik 38">
              <a:extLst>
                <a:ext uri="{FF2B5EF4-FFF2-40B4-BE49-F238E27FC236}">
                  <a16:creationId xmlns:a16="http://schemas.microsoft.com/office/drawing/2014/main" id="{95F7BBFD-A341-4915-9809-2D5624A8F016}"/>
                </a:ext>
              </a:extLst>
            </p:cNvPr>
            <p:cNvPicPr>
              <a:picLocks noChangeAspect="1"/>
            </p:cNvPicPr>
            <p:nvPr/>
          </p:nvPicPr>
          <p:blipFill rotWithShape="1">
            <a:blip r:embed="rId2"/>
            <a:srcRect t="9200" r="26990" b="13822"/>
            <a:stretch/>
          </p:blipFill>
          <p:spPr>
            <a:xfrm>
              <a:off x="2167988" y="4520089"/>
              <a:ext cx="1535729" cy="1195694"/>
            </a:xfrm>
            <a:prstGeom prst="rect">
              <a:avLst/>
            </a:prstGeom>
          </p:spPr>
        </p:pic>
        <p:grpSp>
          <p:nvGrpSpPr>
            <p:cNvPr id="108" name="Group 107">
              <a:extLst>
                <a:ext uri="{FF2B5EF4-FFF2-40B4-BE49-F238E27FC236}">
                  <a16:creationId xmlns:a16="http://schemas.microsoft.com/office/drawing/2014/main" id="{A26F5566-FFAE-42DE-B4C7-D6FC2DD77562}"/>
                </a:ext>
              </a:extLst>
            </p:cNvPr>
            <p:cNvGrpSpPr/>
            <p:nvPr/>
          </p:nvGrpSpPr>
          <p:grpSpPr>
            <a:xfrm>
              <a:off x="2814268" y="4104138"/>
              <a:ext cx="340119" cy="559625"/>
              <a:chOff x="1759190" y="3891889"/>
              <a:chExt cx="334198" cy="549883"/>
            </a:xfrm>
          </p:grpSpPr>
          <p:sp>
            <p:nvSpPr>
              <p:cNvPr id="110" name="Cube 109">
                <a:extLst>
                  <a:ext uri="{FF2B5EF4-FFF2-40B4-BE49-F238E27FC236}">
                    <a16:creationId xmlns:a16="http://schemas.microsoft.com/office/drawing/2014/main" id="{FC3C9E32-F690-4BED-810D-800BCCDA9DDD}"/>
                  </a:ext>
                </a:extLst>
              </p:cNvPr>
              <p:cNvSpPr/>
              <p:nvPr/>
            </p:nvSpPr>
            <p:spPr>
              <a:xfrm flipH="1">
                <a:off x="1759190" y="4351671"/>
                <a:ext cx="334198" cy="90101"/>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1" name="Cylinder 110">
                <a:extLst>
                  <a:ext uri="{FF2B5EF4-FFF2-40B4-BE49-F238E27FC236}">
                    <a16:creationId xmlns:a16="http://schemas.microsoft.com/office/drawing/2014/main" id="{721E3AC8-2B95-44B5-B99D-48F62A101A2E}"/>
                  </a:ext>
                </a:extLst>
              </p:cNvPr>
              <p:cNvSpPr/>
              <p:nvPr/>
            </p:nvSpPr>
            <p:spPr>
              <a:xfrm>
                <a:off x="1885033" y="3891889"/>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6" name="Cylinder 125">
              <a:extLst>
                <a:ext uri="{FF2B5EF4-FFF2-40B4-BE49-F238E27FC236}">
                  <a16:creationId xmlns:a16="http://schemas.microsoft.com/office/drawing/2014/main" id="{8544D84B-A939-4415-82F9-AFEED1CDB590}"/>
                </a:ext>
              </a:extLst>
            </p:cNvPr>
            <p:cNvSpPr/>
            <p:nvPr/>
          </p:nvSpPr>
          <p:spPr>
            <a:xfrm>
              <a:off x="2941565" y="4511431"/>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9" name="Grafik 13">
              <a:extLst>
                <a:ext uri="{FF2B5EF4-FFF2-40B4-BE49-F238E27FC236}">
                  <a16:creationId xmlns:a16="http://schemas.microsoft.com/office/drawing/2014/main" id="{B0223E57-AF5F-4B13-A59F-A95B3BB19F6E}"/>
                </a:ext>
              </a:extLst>
            </p:cNvPr>
            <p:cNvPicPr>
              <a:picLocks noChangeAspect="1"/>
            </p:cNvPicPr>
            <p:nvPr/>
          </p:nvPicPr>
          <p:blipFill rotWithShape="1">
            <a:blip r:embed="rId3"/>
            <a:srcRect l="3462" t="-13815" r="-7178" b="13815"/>
            <a:stretch/>
          </p:blipFill>
          <p:spPr>
            <a:xfrm rot="19952421">
              <a:off x="2572171" y="3813488"/>
              <a:ext cx="923861" cy="833205"/>
            </a:xfrm>
            <a:prstGeom prst="teardrop">
              <a:avLst>
                <a:gd name="adj" fmla="val 78161"/>
              </a:avLst>
            </a:prstGeom>
          </p:spPr>
        </p:pic>
      </p:grpSp>
      <p:pic>
        <p:nvPicPr>
          <p:cNvPr id="49" name="Grafik 38">
            <a:extLst>
              <a:ext uri="{FF2B5EF4-FFF2-40B4-BE49-F238E27FC236}">
                <a16:creationId xmlns:a16="http://schemas.microsoft.com/office/drawing/2014/main" id="{A0521725-9C82-0002-6791-62A662BDFE74}"/>
              </a:ext>
            </a:extLst>
          </p:cNvPr>
          <p:cNvPicPr>
            <a:picLocks noChangeAspect="1"/>
          </p:cNvPicPr>
          <p:nvPr/>
        </p:nvPicPr>
        <p:blipFill rotWithShape="1">
          <a:blip r:embed="rId2"/>
          <a:srcRect t="9200" r="26990" b="13822"/>
          <a:stretch/>
        </p:blipFill>
        <p:spPr>
          <a:xfrm>
            <a:off x="1809912" y="4728114"/>
            <a:ext cx="1535729" cy="1195694"/>
          </a:xfrm>
          <a:prstGeom prst="rect">
            <a:avLst/>
          </a:prstGeom>
        </p:spPr>
      </p:pic>
      <p:pic>
        <p:nvPicPr>
          <p:cNvPr id="59" name="Grafik 13">
            <a:extLst>
              <a:ext uri="{FF2B5EF4-FFF2-40B4-BE49-F238E27FC236}">
                <a16:creationId xmlns:a16="http://schemas.microsoft.com/office/drawing/2014/main" id="{737EA8DD-ECEA-23AC-E823-E960B90B977F}"/>
              </a:ext>
            </a:extLst>
          </p:cNvPr>
          <p:cNvPicPr>
            <a:picLocks noChangeAspect="1"/>
          </p:cNvPicPr>
          <p:nvPr/>
        </p:nvPicPr>
        <p:blipFill rotWithShape="1">
          <a:blip r:embed="rId3"/>
          <a:srcRect l="3462" t="-13815" r="-7178" b="13815"/>
          <a:stretch/>
        </p:blipFill>
        <p:spPr>
          <a:xfrm rot="19952421">
            <a:off x="2214095" y="3658113"/>
            <a:ext cx="923861" cy="833205"/>
          </a:xfrm>
          <a:prstGeom prst="teardrop">
            <a:avLst>
              <a:gd name="adj" fmla="val 78161"/>
            </a:avLst>
          </a:prstGeom>
        </p:spPr>
      </p:pic>
      <p:grpSp>
        <p:nvGrpSpPr>
          <p:cNvPr id="64" name="Gruppieren 63">
            <a:extLst>
              <a:ext uri="{FF2B5EF4-FFF2-40B4-BE49-F238E27FC236}">
                <a16:creationId xmlns:a16="http://schemas.microsoft.com/office/drawing/2014/main" id="{13F75F55-FC1F-D9A7-C548-9262193B0FA4}"/>
              </a:ext>
            </a:extLst>
          </p:cNvPr>
          <p:cNvGrpSpPr/>
          <p:nvPr/>
        </p:nvGrpSpPr>
        <p:grpSpPr>
          <a:xfrm>
            <a:off x="2456192" y="4567052"/>
            <a:ext cx="340119" cy="152332"/>
            <a:chOff x="2810598" y="4368621"/>
            <a:chExt cx="340119" cy="152332"/>
          </a:xfrm>
        </p:grpSpPr>
        <p:sp>
          <p:nvSpPr>
            <p:cNvPr id="54" name="Cube 109">
              <a:extLst>
                <a:ext uri="{FF2B5EF4-FFF2-40B4-BE49-F238E27FC236}">
                  <a16:creationId xmlns:a16="http://schemas.microsoft.com/office/drawing/2014/main" id="{9DA4967F-D7DC-6078-E9B6-B5A38724F9C5}"/>
                </a:ext>
              </a:extLst>
            </p:cNvPr>
            <p:cNvSpPr/>
            <p:nvPr/>
          </p:nvSpPr>
          <p:spPr>
            <a:xfrm flipH="1">
              <a:off x="2810598" y="4429256"/>
              <a:ext cx="340119" cy="91697"/>
            </a:xfrm>
            <a:prstGeom prst="cube">
              <a:avLst>
                <a:gd name="adj" fmla="val 8198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8" name="Cylinder 125">
              <a:extLst>
                <a:ext uri="{FF2B5EF4-FFF2-40B4-BE49-F238E27FC236}">
                  <a16:creationId xmlns:a16="http://schemas.microsoft.com/office/drawing/2014/main" id="{30B42F40-B24D-DB2D-E750-4EDB71E7421A}"/>
                </a:ext>
              </a:extLst>
            </p:cNvPr>
            <p:cNvSpPr/>
            <p:nvPr/>
          </p:nvSpPr>
          <p:spPr>
            <a:xfrm>
              <a:off x="2937895" y="4368621"/>
              <a:ext cx="78238" cy="90101"/>
            </a:xfrm>
            <a:prstGeom prst="can">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49866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8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2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35" grpId="0" uiExpand="1" build="p"/>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e 7">
            <a:extLst>
              <a:ext uri="{FF2B5EF4-FFF2-40B4-BE49-F238E27FC236}">
                <a16:creationId xmlns:a16="http://schemas.microsoft.com/office/drawing/2014/main" id="{6700CBA6-B97B-78BA-A36B-04E8814B1A3F}"/>
              </a:ext>
            </a:extLst>
          </p:cNvPr>
          <p:cNvGraphicFramePr>
            <a:graphicFrameLocks noGrp="1"/>
          </p:cNvGraphicFramePr>
          <p:nvPr>
            <p:extLst>
              <p:ext uri="{D42A27DB-BD31-4B8C-83A1-F6EECF244321}">
                <p14:modId xmlns:p14="http://schemas.microsoft.com/office/powerpoint/2010/main" val="4133298948"/>
              </p:ext>
            </p:extLst>
          </p:nvPr>
        </p:nvGraphicFramePr>
        <p:xfrm>
          <a:off x="608256" y="1238132"/>
          <a:ext cx="10975489" cy="4996959"/>
        </p:xfrm>
        <a:graphic>
          <a:graphicData uri="http://schemas.openxmlformats.org/drawingml/2006/table">
            <a:tbl>
              <a:tblPr firstRow="1" bandRow="1">
                <a:tableStyleId>{073A0DAA-6AF3-43AB-8588-CEC1D06C72B9}</a:tableStyleId>
              </a:tblPr>
              <a:tblGrid>
                <a:gridCol w="1827639">
                  <a:extLst>
                    <a:ext uri="{9D8B030D-6E8A-4147-A177-3AD203B41FA5}">
                      <a16:colId xmlns:a16="http://schemas.microsoft.com/office/drawing/2014/main" val="961372768"/>
                    </a:ext>
                  </a:extLst>
                </a:gridCol>
                <a:gridCol w="3382278">
                  <a:extLst>
                    <a:ext uri="{9D8B030D-6E8A-4147-A177-3AD203B41FA5}">
                      <a16:colId xmlns:a16="http://schemas.microsoft.com/office/drawing/2014/main" val="3873475143"/>
                    </a:ext>
                  </a:extLst>
                </a:gridCol>
                <a:gridCol w="784928">
                  <a:extLst>
                    <a:ext uri="{9D8B030D-6E8A-4147-A177-3AD203B41FA5}">
                      <a16:colId xmlns:a16="http://schemas.microsoft.com/office/drawing/2014/main" val="3503995602"/>
                    </a:ext>
                  </a:extLst>
                </a:gridCol>
                <a:gridCol w="2346935">
                  <a:extLst>
                    <a:ext uri="{9D8B030D-6E8A-4147-A177-3AD203B41FA5}">
                      <a16:colId xmlns:a16="http://schemas.microsoft.com/office/drawing/2014/main" val="2917418190"/>
                    </a:ext>
                  </a:extLst>
                </a:gridCol>
                <a:gridCol w="708430">
                  <a:extLst>
                    <a:ext uri="{9D8B030D-6E8A-4147-A177-3AD203B41FA5}">
                      <a16:colId xmlns:a16="http://schemas.microsoft.com/office/drawing/2014/main" val="4086142704"/>
                    </a:ext>
                  </a:extLst>
                </a:gridCol>
                <a:gridCol w="1925279">
                  <a:extLst>
                    <a:ext uri="{9D8B030D-6E8A-4147-A177-3AD203B41FA5}">
                      <a16:colId xmlns:a16="http://schemas.microsoft.com/office/drawing/2014/main" val="2281370386"/>
                    </a:ext>
                  </a:extLst>
                </a:gridCol>
              </a:tblGrid>
              <a:tr h="78972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3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solidFill>
                            <a:schemeClr val="tx1"/>
                          </a:solidFill>
                        </a:rPr>
                        <a:t>Test </a:t>
                      </a:r>
                      <a:r>
                        <a:rPr lang="de-DE" b="1" dirty="0" err="1">
                          <a:solidFill>
                            <a:schemeClr val="tx1"/>
                          </a:solidFill>
                        </a:rPr>
                        <a:t>conditions</a:t>
                      </a:r>
                      <a:r>
                        <a:rPr lang="de-DE"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en-GB" sz="1300" dirty="0"/>
                    </a:p>
                    <a:p>
                      <a:r>
                        <a:rPr lang="en-GB" dirty="0">
                          <a:solidFill>
                            <a:schemeClr val="tx1"/>
                          </a:solidFill>
                        </a:rPr>
                        <a:t>Used 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mpd="sng">
                      <a:noFill/>
                    </a:lnL>
                  </a:tcPr>
                </a:tc>
                <a:tc hMerge="1">
                  <a:txBody>
                    <a:bodyPr/>
                    <a:lstStyle/>
                    <a:p>
                      <a:endParaRPr lang="en-CH"/>
                    </a:p>
                  </a:txBody>
                  <a:tcPr>
                    <a:lnL w="12700" cmpd="sng">
                      <a:noFill/>
                    </a:lnL>
                  </a:tcPr>
                </a:tc>
                <a:tc>
                  <a:txBody>
                    <a:bodyPr/>
                    <a:lstStyle/>
                    <a:p>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293850"/>
                  </a:ext>
                </a:extLst>
              </a:tr>
              <a:tr h="1513366">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Reality (Baseline)</a:t>
                      </a:r>
                    </a:p>
                    <a:p>
                      <a:pPr algn="l"/>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dirty="0"/>
                    </a:p>
                    <a:p>
                      <a:pPr algn="l"/>
                      <a:endParaRPr lang="en-GB" sz="18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CH" i="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0" dirty="0"/>
                        <a:t>VIVE Tracker Head-</a:t>
                      </a:r>
                      <a:r>
                        <a:rPr lang="de-CH" i="0" dirty="0" err="1"/>
                        <a:t>strap</a:t>
                      </a:r>
                      <a:endParaRPr lang="en-GB"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9598708"/>
                  </a:ext>
                </a:extLst>
              </a:tr>
              <a:tr h="1307869">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Reality with </a:t>
                      </a:r>
                      <a:r>
                        <a:rPr lang="de-CH" dirty="0" err="1"/>
                        <a:t>restricted</a:t>
                      </a:r>
                      <a:r>
                        <a:rPr lang="de-CH" dirty="0"/>
                        <a:t> </a:t>
                      </a:r>
                      <a:r>
                        <a:rPr lang="de-CH" dirty="0" err="1"/>
                        <a:t>FoV</a:t>
                      </a:r>
                      <a:endParaRPr lang="de-CH"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p>
                      <a:endParaRPr lang="en-GB" sz="400" dirty="0"/>
                    </a:p>
                    <a:p>
                      <a:r>
                        <a:rPr lang="en-GB" dirty="0" err="1"/>
                        <a:t>FoV</a:t>
                      </a:r>
                      <a:r>
                        <a:rPr lang="en-GB" dirty="0"/>
                        <a:t> Restriction - &amp;</a:t>
                      </a:r>
                    </a:p>
                    <a:p>
                      <a:r>
                        <a:rPr lang="en-GB" dirty="0" err="1"/>
                        <a:t>Vive</a:t>
                      </a:r>
                      <a:r>
                        <a:rPr lang="en-GB" dirty="0"/>
                        <a:t> Tracker Head-strap</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H"/>
                    </a:p>
                  </a:txBody>
                  <a:tcPr>
                    <a:lnL w="6350" cap="flat" cmpd="sng" algn="ctr">
                      <a:solidFill>
                        <a:schemeClr val="tx1"/>
                      </a:solidFill>
                      <a:prstDash val="solid"/>
                      <a:round/>
                      <a:headEnd type="none" w="med" len="med"/>
                      <a:tailEnd type="none" w="med" len="med"/>
                    </a:lnL>
                  </a:tcPr>
                </a:tc>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398495"/>
                  </a:ext>
                </a:extLst>
              </a:tr>
              <a:tr h="1386000">
                <a:tc>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de-CH" dirty="0"/>
                    </a:p>
                    <a:p>
                      <a:pPr algn="l"/>
                      <a:endParaRPr lang="de-CH" sz="1300" dirty="0"/>
                    </a:p>
                    <a:p>
                      <a:pPr algn="l"/>
                      <a:r>
                        <a:rPr lang="de-CH" dirty="0"/>
                        <a:t>VR (with </a:t>
                      </a:r>
                      <a:r>
                        <a:rPr lang="de-CH" dirty="0" err="1"/>
                        <a:t>restricted</a:t>
                      </a:r>
                      <a:r>
                        <a:rPr lang="de-CH" dirty="0"/>
                        <a:t> </a:t>
                      </a:r>
                      <a:r>
                        <a:rPr lang="de-CH" dirty="0" err="1"/>
                        <a:t>FoV</a:t>
                      </a:r>
                      <a:r>
                        <a:rPr lang="de-CH" dirty="0"/>
                        <a:t>)</a:t>
                      </a:r>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None/>
                      </a:pPr>
                      <a:endParaRPr lang="de-CH" dirty="0"/>
                    </a:p>
                    <a:p>
                      <a:pPr marL="0" indent="0" algn="l">
                        <a:buNone/>
                      </a:pPr>
                      <a:endParaRPr lang="de-CH" sz="1300" dirty="0"/>
                    </a:p>
                    <a:p>
                      <a:pPr marL="0" indent="0" algn="l">
                        <a:buNone/>
                      </a:pPr>
                      <a:r>
                        <a:rPr lang="de-CH" dirty="0"/>
                        <a:t>HTC VIVE Pro HMD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19618"/>
                  </a:ext>
                </a:extLst>
              </a:tr>
            </a:tbl>
          </a:graphicData>
        </a:graphic>
      </p:graphicFrame>
      <p:cxnSp>
        <p:nvCxnSpPr>
          <p:cNvPr id="97" name="Gerader Verbinder 10">
            <a:extLst>
              <a:ext uri="{FF2B5EF4-FFF2-40B4-BE49-F238E27FC236}">
                <a16:creationId xmlns:a16="http://schemas.microsoft.com/office/drawing/2014/main" id="{5E341C93-D8A1-44D8-AF7A-7514C940308B}"/>
              </a:ext>
            </a:extLst>
          </p:cNvPr>
          <p:cNvCxnSpPr>
            <a:cxnSpLocks/>
            <a:stCxn id="98" idx="0"/>
            <a:endCxn id="30" idx="6"/>
          </p:cNvCxnSpPr>
          <p:nvPr/>
        </p:nvCxnSpPr>
        <p:spPr>
          <a:xfrm flipH="1">
            <a:off x="1186186" y="5326267"/>
            <a:ext cx="953329" cy="118814"/>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9" name="Bildplatzhalter 12">
            <a:extLst>
              <a:ext uri="{FF2B5EF4-FFF2-40B4-BE49-F238E27FC236}">
                <a16:creationId xmlns:a16="http://schemas.microsoft.com/office/drawing/2014/main" id="{3D43819A-A660-ABA2-19C0-D9FF3BFE5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95" y="5034365"/>
            <a:ext cx="2372882" cy="918009"/>
          </a:xfrm>
          <a:prstGeom prst="rect">
            <a:avLst/>
          </a:prstGeom>
        </p:spPr>
      </p:pic>
      <p:pic>
        <p:nvPicPr>
          <p:cNvPr id="31" name="Grafik 30">
            <a:extLst>
              <a:ext uri="{FF2B5EF4-FFF2-40B4-BE49-F238E27FC236}">
                <a16:creationId xmlns:a16="http://schemas.microsoft.com/office/drawing/2014/main" id="{CC2D38F9-CAFA-C38F-ADE1-9756D4D2B92E}"/>
              </a:ext>
            </a:extLst>
          </p:cNvPr>
          <p:cNvPicPr>
            <a:picLocks noChangeAspect="1"/>
          </p:cNvPicPr>
          <p:nvPr/>
        </p:nvPicPr>
        <p:blipFill>
          <a:blip r:embed="rId4"/>
          <a:stretch>
            <a:fillRect/>
          </a:stretch>
        </p:blipFill>
        <p:spPr>
          <a:xfrm>
            <a:off x="9367457" y="3803177"/>
            <a:ext cx="875255" cy="818700"/>
          </a:xfrm>
          <a:prstGeom prst="rect">
            <a:avLst/>
          </a:prstGeom>
        </p:spPr>
      </p:pic>
      <p:grpSp>
        <p:nvGrpSpPr>
          <p:cNvPr id="94" name="Gruppieren 93">
            <a:extLst>
              <a:ext uri="{FF2B5EF4-FFF2-40B4-BE49-F238E27FC236}">
                <a16:creationId xmlns:a16="http://schemas.microsoft.com/office/drawing/2014/main" id="{EAD9FB5D-5FDC-4734-C394-04DC47F6401A}"/>
              </a:ext>
            </a:extLst>
          </p:cNvPr>
          <p:cNvGrpSpPr/>
          <p:nvPr/>
        </p:nvGrpSpPr>
        <p:grpSpPr>
          <a:xfrm>
            <a:off x="5909045" y="2461014"/>
            <a:ext cx="476250" cy="578795"/>
            <a:chOff x="10384631" y="2577393"/>
            <a:chExt cx="476250" cy="578795"/>
          </a:xfrm>
        </p:grpSpPr>
        <p:pic>
          <p:nvPicPr>
            <p:cNvPr id="32" name="Grafik 31">
              <a:extLst>
                <a:ext uri="{FF2B5EF4-FFF2-40B4-BE49-F238E27FC236}">
                  <a16:creationId xmlns:a16="http://schemas.microsoft.com/office/drawing/2014/main" id="{06B76679-EC8C-6387-F9E9-B0BD8BB34A56}"/>
                </a:ext>
              </a:extLst>
            </p:cNvPr>
            <p:cNvPicPr>
              <a:picLocks noChangeAspect="1"/>
            </p:cNvPicPr>
            <p:nvPr/>
          </p:nvPicPr>
          <p:blipFill>
            <a:blip r:embed="rId5"/>
            <a:stretch>
              <a:fillRect/>
            </a:stretch>
          </p:blipFill>
          <p:spPr>
            <a:xfrm>
              <a:off x="10384631" y="2679938"/>
              <a:ext cx="476250" cy="476250"/>
            </a:xfrm>
            <a:prstGeom prst="rect">
              <a:avLst/>
            </a:prstGeom>
          </p:spPr>
        </p:pic>
        <p:sp>
          <p:nvSpPr>
            <p:cNvPr id="54" name="Freihandform: Form 53">
              <a:extLst>
                <a:ext uri="{FF2B5EF4-FFF2-40B4-BE49-F238E27FC236}">
                  <a16:creationId xmlns:a16="http://schemas.microsoft.com/office/drawing/2014/main" id="{FD155B61-E735-5A55-66AE-C9542298710D}"/>
                </a:ext>
              </a:extLst>
            </p:cNvPr>
            <p:cNvSpPr/>
            <p:nvPr/>
          </p:nvSpPr>
          <p:spPr>
            <a:xfrm>
              <a:off x="10478942" y="2577393"/>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7" name="Gerader Verbinder 56">
              <a:extLst>
                <a:ext uri="{FF2B5EF4-FFF2-40B4-BE49-F238E27FC236}">
                  <a16:creationId xmlns:a16="http://schemas.microsoft.com/office/drawing/2014/main" id="{EA83F9D2-4476-FAA5-7487-1FF7C5ABF592}"/>
                </a:ext>
              </a:extLst>
            </p:cNvPr>
            <p:cNvCxnSpPr>
              <a:cxnSpLocks/>
            </p:cNvCxnSpPr>
            <p:nvPr/>
          </p:nvCxnSpPr>
          <p:spPr>
            <a:xfrm flipV="1">
              <a:off x="10416331" y="2784457"/>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Gerader Verbinder 58">
              <a:extLst>
                <a:ext uri="{FF2B5EF4-FFF2-40B4-BE49-F238E27FC236}">
                  <a16:creationId xmlns:a16="http://schemas.microsoft.com/office/drawing/2014/main" id="{05043CE1-0E3C-507E-2EFA-FA9FB0F2FB72}"/>
                </a:ext>
              </a:extLst>
            </p:cNvPr>
            <p:cNvCxnSpPr>
              <a:cxnSpLocks/>
            </p:cNvCxnSpPr>
            <p:nvPr/>
          </p:nvCxnSpPr>
          <p:spPr>
            <a:xfrm flipV="1">
              <a:off x="10609944" y="2732626"/>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Gerader Verbinder 61">
              <a:extLst>
                <a:ext uri="{FF2B5EF4-FFF2-40B4-BE49-F238E27FC236}">
                  <a16:creationId xmlns:a16="http://schemas.microsoft.com/office/drawing/2014/main" id="{A1E7F909-0F00-F036-A8FC-721EFCA386B8}"/>
                </a:ext>
              </a:extLst>
            </p:cNvPr>
            <p:cNvCxnSpPr>
              <a:cxnSpLocks/>
            </p:cNvCxnSpPr>
            <p:nvPr/>
          </p:nvCxnSpPr>
          <p:spPr>
            <a:xfrm>
              <a:off x="10557273" y="2681573"/>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Gerader Verbinder 66">
              <a:extLst>
                <a:ext uri="{FF2B5EF4-FFF2-40B4-BE49-F238E27FC236}">
                  <a16:creationId xmlns:a16="http://schemas.microsoft.com/office/drawing/2014/main" id="{0E0A6B39-4535-E4B2-64AE-DFE8674BC59A}"/>
                </a:ext>
              </a:extLst>
            </p:cNvPr>
            <p:cNvCxnSpPr>
              <a:cxnSpLocks/>
            </p:cNvCxnSpPr>
            <p:nvPr/>
          </p:nvCxnSpPr>
          <p:spPr>
            <a:xfrm>
              <a:off x="10605289" y="2674408"/>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Gerader Verbinder 67">
              <a:extLst>
                <a:ext uri="{FF2B5EF4-FFF2-40B4-BE49-F238E27FC236}">
                  <a16:creationId xmlns:a16="http://schemas.microsoft.com/office/drawing/2014/main" id="{8D8DBF67-B37B-62F6-0473-851CF89C11CA}"/>
                </a:ext>
              </a:extLst>
            </p:cNvPr>
            <p:cNvCxnSpPr>
              <a:cxnSpLocks/>
            </p:cNvCxnSpPr>
            <p:nvPr/>
          </p:nvCxnSpPr>
          <p:spPr>
            <a:xfrm flipV="1">
              <a:off x="10428166" y="2758317"/>
              <a:ext cx="144256" cy="23933"/>
            </a:xfrm>
            <a:prstGeom prst="line">
              <a:avLst/>
            </a:prstGeom>
            <a:ln w="12700"/>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A53442DE-6371-4A9D-BFA6-49420C9027A5}"/>
              </a:ext>
            </a:extLst>
          </p:cNvPr>
          <p:cNvSpPr txBox="1"/>
          <p:nvPr/>
        </p:nvSpPr>
        <p:spPr>
          <a:xfrm>
            <a:off x="10247216" y="4044409"/>
            <a:ext cx="365221" cy="369332"/>
          </a:xfrm>
          <a:prstGeom prst="rect">
            <a:avLst/>
          </a:prstGeom>
          <a:noFill/>
        </p:spPr>
        <p:txBody>
          <a:bodyPr wrap="square" rtlCol="0">
            <a:spAutoFit/>
          </a:bodyPr>
          <a:lstStyle/>
          <a:p>
            <a:r>
              <a:rPr lang="de-CH" dirty="0"/>
              <a:t>+</a:t>
            </a:r>
            <a:endParaRPr lang="en-CH" dirty="0"/>
          </a:p>
        </p:txBody>
      </p:sp>
      <p:sp>
        <p:nvSpPr>
          <p:cNvPr id="5" name="Fußzeilenplatzhalter 4">
            <a:extLst>
              <a:ext uri="{FF2B5EF4-FFF2-40B4-BE49-F238E27FC236}">
                <a16:creationId xmlns:a16="http://schemas.microsoft.com/office/drawing/2014/main" id="{572B1E5F-FA5D-4B47-A43F-C570AFE8C6D3}"/>
              </a:ext>
            </a:extLst>
          </p:cNvPr>
          <p:cNvSpPr>
            <a:spLocks noGrp="1"/>
          </p:cNvSpPr>
          <p:nvPr>
            <p:ph type="ftr" sz="quarter" idx="11"/>
          </p:nvPr>
        </p:nvSpPr>
        <p:spPr/>
        <p:txBody>
          <a:bodyPr/>
          <a:lstStyle/>
          <a:p>
            <a:r>
              <a:rPr lang="en-GB" noProof="0"/>
              <a:t>Institute of Machine Tools and Manufacturing - Innovation Center Virtual Reality</a:t>
            </a:r>
            <a:endParaRPr lang="de-CH" noProof="0" dirty="0"/>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3B7FCDC1-4DA3-42CD-8439-218D800F2C3A}" type="datetime1">
              <a:rPr lang="de-CH" noProof="0" smtClean="0"/>
              <a:t>23.11.2022</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9" name="Titel 1">
            <a:extLst>
              <a:ext uri="{FF2B5EF4-FFF2-40B4-BE49-F238E27FC236}">
                <a16:creationId xmlns:a16="http://schemas.microsoft.com/office/drawing/2014/main" id="{31467AF6-529B-80B7-FE61-5A1C125D90BB}"/>
              </a:ext>
            </a:extLst>
          </p:cNvPr>
          <p:cNvSpPr>
            <a:spLocks noGrp="1"/>
          </p:cNvSpPr>
          <p:nvPr>
            <p:ph type="title"/>
          </p:nvPr>
        </p:nvSpPr>
        <p:spPr>
          <a:xfrm>
            <a:off x="731837" y="260351"/>
            <a:ext cx="10728325" cy="900000"/>
          </a:xfrm>
        </p:spPr>
        <p:txBody>
          <a:bodyPr/>
          <a:lstStyle/>
          <a:p>
            <a:r>
              <a:rPr lang="de-DE" b="1" dirty="0"/>
              <a:t>Methods</a:t>
            </a:r>
            <a:br>
              <a:rPr lang="de-DE" dirty="0"/>
            </a:br>
            <a:r>
              <a:rPr lang="de-DE" sz="1000" dirty="0"/>
              <a:t> </a:t>
            </a:r>
            <a:br>
              <a:rPr lang="de-DE" dirty="0"/>
            </a:br>
            <a:r>
              <a:rPr lang="de-DE" dirty="0"/>
              <a:t>User Study </a:t>
            </a:r>
            <a:r>
              <a:rPr lang="de-CH" dirty="0"/>
              <a:t>Design</a:t>
            </a:r>
            <a:endParaRPr lang="en-GB" dirty="0"/>
          </a:p>
        </p:txBody>
      </p:sp>
      <p:grpSp>
        <p:nvGrpSpPr>
          <p:cNvPr id="12" name="Gruppieren 11">
            <a:extLst>
              <a:ext uri="{FF2B5EF4-FFF2-40B4-BE49-F238E27FC236}">
                <a16:creationId xmlns:a16="http://schemas.microsoft.com/office/drawing/2014/main" id="{99BD60F9-7C11-C61D-7AB0-B49A82945191}"/>
              </a:ext>
            </a:extLst>
          </p:cNvPr>
          <p:cNvGrpSpPr/>
          <p:nvPr/>
        </p:nvGrpSpPr>
        <p:grpSpPr>
          <a:xfrm>
            <a:off x="890864" y="3580839"/>
            <a:ext cx="1404339" cy="1215769"/>
            <a:chOff x="5653541" y="4082685"/>
            <a:chExt cx="1404339" cy="1215769"/>
          </a:xfrm>
        </p:grpSpPr>
        <p:pic>
          <p:nvPicPr>
            <p:cNvPr id="13" name="Grafik 12">
              <a:extLst>
                <a:ext uri="{FF2B5EF4-FFF2-40B4-BE49-F238E27FC236}">
                  <a16:creationId xmlns:a16="http://schemas.microsoft.com/office/drawing/2014/main" id="{53D2FC90-9478-36AA-7FC6-D76C84B5A96B}"/>
                </a:ext>
              </a:extLst>
            </p:cNvPr>
            <p:cNvPicPr>
              <a:picLocks noChangeAspect="1"/>
            </p:cNvPicPr>
            <p:nvPr/>
          </p:nvPicPr>
          <p:blipFill>
            <a:blip r:embed="rId5"/>
            <a:stretch>
              <a:fillRect/>
            </a:stretch>
          </p:blipFill>
          <p:spPr>
            <a:xfrm>
              <a:off x="5653541" y="4537847"/>
              <a:ext cx="476250" cy="476250"/>
            </a:xfrm>
            <a:prstGeom prst="rect">
              <a:avLst/>
            </a:prstGeom>
          </p:spPr>
        </p:pic>
        <p:sp>
          <p:nvSpPr>
            <p:cNvPr id="14" name="Bogen 13">
              <a:extLst>
                <a:ext uri="{FF2B5EF4-FFF2-40B4-BE49-F238E27FC236}">
                  <a16:creationId xmlns:a16="http://schemas.microsoft.com/office/drawing/2014/main" id="{50060CBB-C938-D129-C2F9-C500FAFCECF8}"/>
                </a:ext>
              </a:extLst>
            </p:cNvPr>
            <p:cNvSpPr/>
            <p:nvPr/>
          </p:nvSpPr>
          <p:spPr>
            <a:xfrm>
              <a:off x="6194734" y="4082685"/>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15" name="Gerader Verbinder 14">
              <a:extLst>
                <a:ext uri="{FF2B5EF4-FFF2-40B4-BE49-F238E27FC236}">
                  <a16:creationId xmlns:a16="http://schemas.microsoft.com/office/drawing/2014/main" id="{38E63B50-9702-F56D-DA3E-1FB0422669C4}"/>
                </a:ext>
              </a:extLst>
            </p:cNvPr>
            <p:cNvCxnSpPr>
              <a:cxnSpLocks/>
              <a:stCxn id="14" idx="0"/>
            </p:cNvCxnSpPr>
            <p:nvPr/>
          </p:nvCxnSpPr>
          <p:spPr>
            <a:xfrm flipH="1">
              <a:off x="6093796" y="4305023"/>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3CFF211A-4732-9098-89B1-1741FCBF9095}"/>
                </a:ext>
              </a:extLst>
            </p:cNvPr>
            <p:cNvCxnSpPr>
              <a:cxnSpLocks/>
              <a:stCxn id="14" idx="2"/>
              <a:endCxn id="13" idx="3"/>
            </p:cNvCxnSpPr>
            <p:nvPr/>
          </p:nvCxnSpPr>
          <p:spPr>
            <a:xfrm flipH="1" flipV="1">
              <a:off x="6129791" y="4775972"/>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8" name="Gruppieren 7">
            <a:extLst>
              <a:ext uri="{FF2B5EF4-FFF2-40B4-BE49-F238E27FC236}">
                <a16:creationId xmlns:a16="http://schemas.microsoft.com/office/drawing/2014/main" id="{5363E388-675E-7DAF-3850-19BE83806B28}"/>
              </a:ext>
            </a:extLst>
          </p:cNvPr>
          <p:cNvGrpSpPr/>
          <p:nvPr/>
        </p:nvGrpSpPr>
        <p:grpSpPr>
          <a:xfrm>
            <a:off x="890864" y="2218060"/>
            <a:ext cx="1249363" cy="1215769"/>
            <a:chOff x="8323528" y="4198965"/>
            <a:chExt cx="1249363" cy="1215769"/>
          </a:xfrm>
        </p:grpSpPr>
        <p:pic>
          <p:nvPicPr>
            <p:cNvPr id="10" name="Grafik 9">
              <a:extLst>
                <a:ext uri="{FF2B5EF4-FFF2-40B4-BE49-F238E27FC236}">
                  <a16:creationId xmlns:a16="http://schemas.microsoft.com/office/drawing/2014/main" id="{35F9C1BA-E869-B293-F922-FA0B00187290}"/>
                </a:ext>
              </a:extLst>
            </p:cNvPr>
            <p:cNvPicPr>
              <a:picLocks noChangeAspect="1"/>
            </p:cNvPicPr>
            <p:nvPr/>
          </p:nvPicPr>
          <p:blipFill>
            <a:blip r:embed="rId5"/>
            <a:stretch>
              <a:fillRect/>
            </a:stretch>
          </p:blipFill>
          <p:spPr>
            <a:xfrm>
              <a:off x="8323528" y="4660477"/>
              <a:ext cx="476250" cy="476250"/>
            </a:xfrm>
            <a:prstGeom prst="rect">
              <a:avLst/>
            </a:prstGeom>
          </p:spPr>
        </p:pic>
        <p:sp>
          <p:nvSpPr>
            <p:cNvPr id="11" name="Bogen 10">
              <a:extLst>
                <a:ext uri="{FF2B5EF4-FFF2-40B4-BE49-F238E27FC236}">
                  <a16:creationId xmlns:a16="http://schemas.microsoft.com/office/drawing/2014/main" id="{3A45598B-58DB-DB49-2977-A7B4B09914C1}"/>
                </a:ext>
              </a:extLst>
            </p:cNvPr>
            <p:cNvSpPr/>
            <p:nvPr/>
          </p:nvSpPr>
          <p:spPr>
            <a:xfrm>
              <a:off x="8864721" y="4198965"/>
              <a:ext cx="708170" cy="1215769"/>
            </a:xfrm>
            <a:prstGeom prst="arc">
              <a:avLst>
                <a:gd name="adj1" fmla="val 16881546"/>
                <a:gd name="adj2" fmla="val 422144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27" name="Gerader Verbinder 26">
              <a:extLst>
                <a:ext uri="{FF2B5EF4-FFF2-40B4-BE49-F238E27FC236}">
                  <a16:creationId xmlns:a16="http://schemas.microsoft.com/office/drawing/2014/main" id="{1795908A-24FB-31DA-00E2-A0C16A75CBB0}"/>
                </a:ext>
              </a:extLst>
            </p:cNvPr>
            <p:cNvCxnSpPr>
              <a:cxnSpLocks/>
              <a:stCxn id="11" idx="0"/>
            </p:cNvCxnSpPr>
            <p:nvPr/>
          </p:nvCxnSpPr>
          <p:spPr>
            <a:xfrm flipH="1">
              <a:off x="8763783" y="4232183"/>
              <a:ext cx="570469" cy="51940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5D6D215A-DDEA-4F64-C213-D07ECC08A8E2}"/>
                </a:ext>
              </a:extLst>
            </p:cNvPr>
            <p:cNvCxnSpPr>
              <a:cxnSpLocks/>
              <a:stCxn id="11" idx="2"/>
              <a:endCxn id="10" idx="3"/>
            </p:cNvCxnSpPr>
            <p:nvPr/>
          </p:nvCxnSpPr>
          <p:spPr>
            <a:xfrm flipH="1" flipV="1">
              <a:off x="8799778" y="4898602"/>
              <a:ext cx="604026" cy="426565"/>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CAA10A2B-1131-4844-BF6D-A843176FD9BE}"/>
              </a:ext>
            </a:extLst>
          </p:cNvPr>
          <p:cNvGrpSpPr/>
          <p:nvPr/>
        </p:nvGrpSpPr>
        <p:grpSpPr>
          <a:xfrm>
            <a:off x="903640" y="4812028"/>
            <a:ext cx="1391563" cy="1215769"/>
            <a:chOff x="903640" y="4812028"/>
            <a:chExt cx="1391563" cy="1215769"/>
          </a:xfrm>
        </p:grpSpPr>
        <p:grpSp>
          <p:nvGrpSpPr>
            <p:cNvPr id="22" name="Group 21">
              <a:extLst>
                <a:ext uri="{FF2B5EF4-FFF2-40B4-BE49-F238E27FC236}">
                  <a16:creationId xmlns:a16="http://schemas.microsoft.com/office/drawing/2014/main" id="{6F5F4CDD-29E0-4F97-8B73-7AD4AA3980A4}"/>
                </a:ext>
              </a:extLst>
            </p:cNvPr>
            <p:cNvGrpSpPr/>
            <p:nvPr/>
          </p:nvGrpSpPr>
          <p:grpSpPr>
            <a:xfrm>
              <a:off x="903640" y="5270846"/>
              <a:ext cx="476250" cy="476250"/>
              <a:chOff x="10494165" y="4705696"/>
              <a:chExt cx="476250" cy="476250"/>
            </a:xfrm>
          </p:grpSpPr>
          <p:pic>
            <p:nvPicPr>
              <p:cNvPr id="23" name="Grafik 9">
                <a:extLst>
                  <a:ext uri="{FF2B5EF4-FFF2-40B4-BE49-F238E27FC236}">
                    <a16:creationId xmlns:a16="http://schemas.microsoft.com/office/drawing/2014/main" id="{24D8787D-5170-49CA-AEF1-8323A0F4D868}"/>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24" name="Freeform: Shape 23">
                <a:extLst>
                  <a:ext uri="{FF2B5EF4-FFF2-40B4-BE49-F238E27FC236}">
                    <a16:creationId xmlns:a16="http://schemas.microsoft.com/office/drawing/2014/main" id="{0BEC180F-A160-4638-AE6F-AB903E7A01E9}"/>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25" name="Straight Connector 24">
                <a:extLst>
                  <a:ext uri="{FF2B5EF4-FFF2-40B4-BE49-F238E27FC236}">
                    <a16:creationId xmlns:a16="http://schemas.microsoft.com/office/drawing/2014/main" id="{52223066-EE16-4AD3-A9C1-6836F6B81F4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B9F5667-ABFD-4532-9576-38F4713D9CA8}"/>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A2703FE-EEEC-4399-8497-3D43299FD94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420D6BD8-4FB9-4683-B069-5FB1AE7A6A34}"/>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4" name="Bogen 13">
              <a:extLst>
                <a:ext uri="{FF2B5EF4-FFF2-40B4-BE49-F238E27FC236}">
                  <a16:creationId xmlns:a16="http://schemas.microsoft.com/office/drawing/2014/main" id="{6C4E0056-BFB7-487C-9299-B476C0505173}"/>
                </a:ext>
              </a:extLst>
            </p:cNvPr>
            <p:cNvSpPr/>
            <p:nvPr/>
          </p:nvSpPr>
          <p:spPr>
            <a:xfrm>
              <a:off x="1432057" y="4812028"/>
              <a:ext cx="863146" cy="1215769"/>
            </a:xfrm>
            <a:prstGeom prst="arc">
              <a:avLst>
                <a:gd name="adj1" fmla="val 18652438"/>
                <a:gd name="adj2" fmla="val 2617859"/>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ysClr val="windowText" lastClr="000000"/>
                </a:solidFill>
              </a:endParaRPr>
            </a:p>
          </p:txBody>
        </p:sp>
        <p:cxnSp>
          <p:nvCxnSpPr>
            <p:cNvPr id="35" name="Gerader Verbinder 14">
              <a:extLst>
                <a:ext uri="{FF2B5EF4-FFF2-40B4-BE49-F238E27FC236}">
                  <a16:creationId xmlns:a16="http://schemas.microsoft.com/office/drawing/2014/main" id="{23D7EFA9-B549-4BC7-96EB-B1B262A5AEA5}"/>
                </a:ext>
              </a:extLst>
            </p:cNvPr>
            <p:cNvCxnSpPr>
              <a:cxnSpLocks/>
              <a:stCxn id="34" idx="0"/>
            </p:cNvCxnSpPr>
            <p:nvPr/>
          </p:nvCxnSpPr>
          <p:spPr>
            <a:xfrm flipH="1">
              <a:off x="1331119" y="5034366"/>
              <a:ext cx="866175" cy="330289"/>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6" name="Gerader Verbinder 15">
              <a:extLst>
                <a:ext uri="{FF2B5EF4-FFF2-40B4-BE49-F238E27FC236}">
                  <a16:creationId xmlns:a16="http://schemas.microsoft.com/office/drawing/2014/main" id="{D2417764-B711-4C73-9658-C8B0A7626AF8}"/>
                </a:ext>
              </a:extLst>
            </p:cNvPr>
            <p:cNvCxnSpPr>
              <a:cxnSpLocks/>
              <a:stCxn id="34" idx="2"/>
            </p:cNvCxnSpPr>
            <p:nvPr/>
          </p:nvCxnSpPr>
          <p:spPr>
            <a:xfrm flipH="1" flipV="1">
              <a:off x="1367114" y="5505315"/>
              <a:ext cx="853923" cy="255321"/>
            </a:xfrm>
            <a:prstGeom prst="line">
              <a:avLst/>
            </a:prstGeom>
            <a:ln>
              <a:prstDash val="lgDash"/>
            </a:ln>
          </p:spPr>
          <p:style>
            <a:lnRef idx="1">
              <a:schemeClr val="dk1"/>
            </a:lnRef>
            <a:fillRef idx="0">
              <a:schemeClr val="dk1"/>
            </a:fillRef>
            <a:effectRef idx="0">
              <a:schemeClr val="dk1"/>
            </a:effectRef>
            <a:fontRef idx="minor">
              <a:schemeClr val="tx1"/>
            </a:fontRef>
          </p:style>
        </p:cxnSp>
      </p:grpSp>
      <p:pic>
        <p:nvPicPr>
          <p:cNvPr id="21" name="Grafik 20">
            <a:extLst>
              <a:ext uri="{FF2B5EF4-FFF2-40B4-BE49-F238E27FC236}">
                <a16:creationId xmlns:a16="http://schemas.microsoft.com/office/drawing/2014/main" id="{B3B42B18-F184-F2CB-EC40-FE1564A0DA8F}"/>
              </a:ext>
            </a:extLst>
          </p:cNvPr>
          <p:cNvPicPr>
            <a:picLocks noChangeAspect="1"/>
          </p:cNvPicPr>
          <p:nvPr/>
        </p:nvPicPr>
        <p:blipFill>
          <a:blip r:embed="rId4"/>
          <a:stretch>
            <a:fillRect/>
          </a:stretch>
        </p:blipFill>
        <p:spPr>
          <a:xfrm>
            <a:off x="9324787" y="2323735"/>
            <a:ext cx="875255" cy="818700"/>
          </a:xfrm>
          <a:prstGeom prst="rect">
            <a:avLst/>
          </a:prstGeom>
        </p:spPr>
      </p:pic>
      <p:grpSp>
        <p:nvGrpSpPr>
          <p:cNvPr id="46" name="Group 30">
            <a:extLst>
              <a:ext uri="{FF2B5EF4-FFF2-40B4-BE49-F238E27FC236}">
                <a16:creationId xmlns:a16="http://schemas.microsoft.com/office/drawing/2014/main" id="{6776DA51-909A-C8F2-1892-13D6F19AA135}"/>
              </a:ext>
            </a:extLst>
          </p:cNvPr>
          <p:cNvGrpSpPr/>
          <p:nvPr/>
        </p:nvGrpSpPr>
        <p:grpSpPr>
          <a:xfrm>
            <a:off x="5909045" y="5276385"/>
            <a:ext cx="476250" cy="476250"/>
            <a:chOff x="10494165" y="4705696"/>
            <a:chExt cx="476250" cy="476250"/>
          </a:xfrm>
        </p:grpSpPr>
        <p:pic>
          <p:nvPicPr>
            <p:cNvPr id="47" name="Grafik 9">
              <a:extLst>
                <a:ext uri="{FF2B5EF4-FFF2-40B4-BE49-F238E27FC236}">
                  <a16:creationId xmlns:a16="http://schemas.microsoft.com/office/drawing/2014/main" id="{A65DE0FA-F55A-2ABD-ABC5-1953334C4D02}"/>
                </a:ext>
              </a:extLst>
            </p:cNvPr>
            <p:cNvPicPr>
              <a:picLocks noChangeAspect="1"/>
            </p:cNvPicPr>
            <p:nvPr/>
          </p:nvPicPr>
          <p:blipFill>
            <a:blip r:embed="rId5"/>
            <a:stretch>
              <a:fillRect/>
            </a:stretch>
          </p:blipFill>
          <p:spPr>
            <a:xfrm>
              <a:off x="10494165" y="4705696"/>
              <a:ext cx="476250" cy="476250"/>
            </a:xfrm>
            <a:prstGeom prst="rect">
              <a:avLst/>
            </a:prstGeom>
          </p:spPr>
        </p:pic>
        <p:sp>
          <p:nvSpPr>
            <p:cNvPr id="48" name="Freeform: Shape 32">
              <a:extLst>
                <a:ext uri="{FF2B5EF4-FFF2-40B4-BE49-F238E27FC236}">
                  <a16:creationId xmlns:a16="http://schemas.microsoft.com/office/drawing/2014/main" id="{1F7FE72B-AB4B-B0F2-0868-DAA6A4E82BCD}"/>
                </a:ext>
              </a:extLst>
            </p:cNvPr>
            <p:cNvSpPr/>
            <p:nvPr/>
          </p:nvSpPr>
          <p:spPr>
            <a:xfrm rot="21429943">
              <a:off x="10738095" y="4810447"/>
              <a:ext cx="229939" cy="133831"/>
            </a:xfrm>
            <a:custGeom>
              <a:avLst/>
              <a:gdLst>
                <a:gd name="connsiteX0" fmla="*/ 0 w 229939"/>
                <a:gd name="connsiteY0" fmla="*/ 12373 h 133831"/>
                <a:gd name="connsiteX1" fmla="*/ 195262 w 229939"/>
                <a:gd name="connsiteY1" fmla="*/ 466 h 133831"/>
                <a:gd name="connsiteX2" fmla="*/ 226218 w 229939"/>
                <a:gd name="connsiteY2" fmla="*/ 26660 h 133831"/>
                <a:gd name="connsiteX3" fmla="*/ 226218 w 229939"/>
                <a:gd name="connsiteY3" fmla="*/ 117148 h 133831"/>
                <a:gd name="connsiteX4" fmla="*/ 197643 w 229939"/>
                <a:gd name="connsiteY4" fmla="*/ 133816 h 133831"/>
                <a:gd name="connsiteX5" fmla="*/ 19050 w 229939"/>
                <a:gd name="connsiteY5" fmla="*/ 119529 h 1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39" h="133831">
                  <a:moveTo>
                    <a:pt x="0" y="12373"/>
                  </a:moveTo>
                  <a:cubicBezTo>
                    <a:pt x="78779" y="5229"/>
                    <a:pt x="157559" y="-1915"/>
                    <a:pt x="195262" y="466"/>
                  </a:cubicBezTo>
                  <a:cubicBezTo>
                    <a:pt x="232965" y="2847"/>
                    <a:pt x="221059" y="7213"/>
                    <a:pt x="226218" y="26660"/>
                  </a:cubicBezTo>
                  <a:cubicBezTo>
                    <a:pt x="231377" y="46107"/>
                    <a:pt x="230980" y="99289"/>
                    <a:pt x="226218" y="117148"/>
                  </a:cubicBezTo>
                  <a:cubicBezTo>
                    <a:pt x="221456" y="135007"/>
                    <a:pt x="232171" y="133419"/>
                    <a:pt x="197643" y="133816"/>
                  </a:cubicBezTo>
                  <a:cubicBezTo>
                    <a:pt x="163115" y="134213"/>
                    <a:pt x="91082" y="126871"/>
                    <a:pt x="19050" y="119529"/>
                  </a:cubicBezTo>
                </a:path>
              </a:pathLst>
            </a:custGeom>
            <a:solidFill>
              <a:schemeClr val="bg1"/>
            </a:solidFill>
            <a:ln w="19050"/>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cxnSp>
          <p:nvCxnSpPr>
            <p:cNvPr id="49" name="Straight Connector 33">
              <a:extLst>
                <a:ext uri="{FF2B5EF4-FFF2-40B4-BE49-F238E27FC236}">
                  <a16:creationId xmlns:a16="http://schemas.microsoft.com/office/drawing/2014/main" id="{410B775E-1F6C-0BD8-E099-93984BD6C80C}"/>
                </a:ext>
              </a:extLst>
            </p:cNvPr>
            <p:cNvCxnSpPr/>
            <p:nvPr/>
          </p:nvCxnSpPr>
          <p:spPr>
            <a:xfrm>
              <a:off x="10529888" y="4848225"/>
              <a:ext cx="1758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34">
              <a:extLst>
                <a:ext uri="{FF2B5EF4-FFF2-40B4-BE49-F238E27FC236}">
                  <a16:creationId xmlns:a16="http://schemas.microsoft.com/office/drawing/2014/main" id="{DC321FB7-BC9A-CEFD-D721-A0903BF8951C}"/>
                </a:ext>
              </a:extLst>
            </p:cNvPr>
            <p:cNvCxnSpPr/>
            <p:nvPr/>
          </p:nvCxnSpPr>
          <p:spPr>
            <a:xfrm>
              <a:off x="10517981" y="4902683"/>
              <a:ext cx="175844"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Oval 35">
              <a:extLst>
                <a:ext uri="{FF2B5EF4-FFF2-40B4-BE49-F238E27FC236}">
                  <a16:creationId xmlns:a16="http://schemas.microsoft.com/office/drawing/2014/main" id="{E3C86162-DAF5-FCA3-A24B-0F5B5534B41C}"/>
                </a:ext>
              </a:extLst>
            </p:cNvPr>
            <p:cNvSpPr/>
            <p:nvPr/>
          </p:nvSpPr>
          <p:spPr>
            <a:xfrm>
              <a:off x="10691444" y="4822032"/>
              <a:ext cx="113724" cy="11510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36">
              <a:extLst>
                <a:ext uri="{FF2B5EF4-FFF2-40B4-BE49-F238E27FC236}">
                  <a16:creationId xmlns:a16="http://schemas.microsoft.com/office/drawing/2014/main" id="{465F4751-6071-0F5E-33E7-F3CC26B7CFBF}"/>
                </a:ext>
              </a:extLst>
            </p:cNvPr>
            <p:cNvSpPr>
              <a:spLocks noChangeAspect="1"/>
            </p:cNvSpPr>
            <p:nvPr/>
          </p:nvSpPr>
          <p:spPr>
            <a:xfrm>
              <a:off x="10720181" y="4851322"/>
              <a:ext cx="56530" cy="5721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6" name="Gruppieren 95">
            <a:extLst>
              <a:ext uri="{FF2B5EF4-FFF2-40B4-BE49-F238E27FC236}">
                <a16:creationId xmlns:a16="http://schemas.microsoft.com/office/drawing/2014/main" id="{86373954-224C-7BA7-8E02-767BF6E1D155}"/>
              </a:ext>
            </a:extLst>
          </p:cNvPr>
          <p:cNvGrpSpPr/>
          <p:nvPr/>
        </p:nvGrpSpPr>
        <p:grpSpPr>
          <a:xfrm>
            <a:off x="5909045" y="3941056"/>
            <a:ext cx="526363" cy="571194"/>
            <a:chOff x="10384631" y="3941056"/>
            <a:chExt cx="526363" cy="571194"/>
          </a:xfrm>
        </p:grpSpPr>
        <p:pic>
          <p:nvPicPr>
            <p:cNvPr id="44" name="Grafik 43">
              <a:extLst>
                <a:ext uri="{FF2B5EF4-FFF2-40B4-BE49-F238E27FC236}">
                  <a16:creationId xmlns:a16="http://schemas.microsoft.com/office/drawing/2014/main" id="{17B02238-FBF1-720F-C5C7-237CF48604E2}"/>
                </a:ext>
              </a:extLst>
            </p:cNvPr>
            <p:cNvPicPr>
              <a:picLocks noChangeAspect="1"/>
            </p:cNvPicPr>
            <p:nvPr/>
          </p:nvPicPr>
          <p:blipFill>
            <a:blip r:embed="rId5"/>
            <a:stretch>
              <a:fillRect/>
            </a:stretch>
          </p:blipFill>
          <p:spPr>
            <a:xfrm>
              <a:off x="10384631" y="4036000"/>
              <a:ext cx="476250" cy="476250"/>
            </a:xfrm>
            <a:prstGeom prst="rect">
              <a:avLst/>
            </a:prstGeom>
          </p:spPr>
        </p:pic>
        <p:grpSp>
          <p:nvGrpSpPr>
            <p:cNvPr id="95" name="Gruppieren 94">
              <a:extLst>
                <a:ext uri="{FF2B5EF4-FFF2-40B4-BE49-F238E27FC236}">
                  <a16:creationId xmlns:a16="http://schemas.microsoft.com/office/drawing/2014/main" id="{20AF5D07-1273-CC52-2805-AF7C0CC86B31}"/>
                </a:ext>
              </a:extLst>
            </p:cNvPr>
            <p:cNvGrpSpPr/>
            <p:nvPr/>
          </p:nvGrpSpPr>
          <p:grpSpPr>
            <a:xfrm>
              <a:off x="10421226" y="3941056"/>
              <a:ext cx="489768" cy="262557"/>
              <a:chOff x="10421226" y="3941056"/>
              <a:chExt cx="489768" cy="262557"/>
            </a:xfrm>
          </p:grpSpPr>
          <p:sp>
            <p:nvSpPr>
              <p:cNvPr id="53" name="Freihandform: Form 52">
                <a:extLst>
                  <a:ext uri="{FF2B5EF4-FFF2-40B4-BE49-F238E27FC236}">
                    <a16:creationId xmlns:a16="http://schemas.microsoft.com/office/drawing/2014/main" id="{D64DE87A-0687-CB5D-C386-BD691BEE21D2}"/>
                  </a:ext>
                </a:extLst>
              </p:cNvPr>
              <p:cNvSpPr/>
              <p:nvPr/>
            </p:nvSpPr>
            <p:spPr>
              <a:xfrm>
                <a:off x="10478942" y="3941056"/>
                <a:ext cx="205241" cy="105944"/>
              </a:xfrm>
              <a:custGeom>
                <a:avLst/>
                <a:gdLst>
                  <a:gd name="connsiteX0" fmla="*/ 33588 w 205241"/>
                  <a:gd name="connsiteY0" fmla="*/ 102424 h 105944"/>
                  <a:gd name="connsiteX1" fmla="*/ 538 w 205241"/>
                  <a:gd name="connsiteY1" fmla="*/ 41831 h 105944"/>
                  <a:gd name="connsiteX2" fmla="*/ 50114 w 205241"/>
                  <a:gd name="connsiteY2" fmla="*/ 19797 h 105944"/>
                  <a:gd name="connsiteX3" fmla="*/ 66639 w 205241"/>
                  <a:gd name="connsiteY3" fmla="*/ 52848 h 105944"/>
                  <a:gd name="connsiteX4" fmla="*/ 77656 w 205241"/>
                  <a:gd name="connsiteY4" fmla="*/ 8780 h 105944"/>
                  <a:gd name="connsiteX5" fmla="*/ 121723 w 205241"/>
                  <a:gd name="connsiteY5" fmla="*/ 3272 h 105944"/>
                  <a:gd name="connsiteX6" fmla="*/ 135494 w 205241"/>
                  <a:gd name="connsiteY6" fmla="*/ 47339 h 105944"/>
                  <a:gd name="connsiteX7" fmla="*/ 146511 w 205241"/>
                  <a:gd name="connsiteY7" fmla="*/ 8780 h 105944"/>
                  <a:gd name="connsiteX8" fmla="*/ 204350 w 205241"/>
                  <a:gd name="connsiteY8" fmla="*/ 25306 h 105944"/>
                  <a:gd name="connsiteX9" fmla="*/ 171299 w 205241"/>
                  <a:gd name="connsiteY9" fmla="*/ 91407 h 105944"/>
                  <a:gd name="connsiteX10" fmla="*/ 33588 w 205241"/>
                  <a:gd name="connsiteY10" fmla="*/ 102424 h 1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241" h="105944">
                    <a:moveTo>
                      <a:pt x="33588" y="102424"/>
                    </a:moveTo>
                    <a:cubicBezTo>
                      <a:pt x="5128" y="94161"/>
                      <a:pt x="-2216" y="55602"/>
                      <a:pt x="538" y="41831"/>
                    </a:cubicBezTo>
                    <a:cubicBezTo>
                      <a:pt x="3292" y="28060"/>
                      <a:pt x="39097" y="17961"/>
                      <a:pt x="50114" y="19797"/>
                    </a:cubicBezTo>
                    <a:cubicBezTo>
                      <a:pt x="61131" y="21633"/>
                      <a:pt x="62049" y="54684"/>
                      <a:pt x="66639" y="52848"/>
                    </a:cubicBezTo>
                    <a:cubicBezTo>
                      <a:pt x="71229" y="51012"/>
                      <a:pt x="68475" y="17043"/>
                      <a:pt x="77656" y="8780"/>
                    </a:cubicBezTo>
                    <a:cubicBezTo>
                      <a:pt x="86837" y="517"/>
                      <a:pt x="112083" y="-3154"/>
                      <a:pt x="121723" y="3272"/>
                    </a:cubicBezTo>
                    <a:cubicBezTo>
                      <a:pt x="131363" y="9698"/>
                      <a:pt x="131363" y="46421"/>
                      <a:pt x="135494" y="47339"/>
                    </a:cubicBezTo>
                    <a:cubicBezTo>
                      <a:pt x="139625" y="48257"/>
                      <a:pt x="135035" y="12452"/>
                      <a:pt x="146511" y="8780"/>
                    </a:cubicBezTo>
                    <a:cubicBezTo>
                      <a:pt x="157987" y="5108"/>
                      <a:pt x="200219" y="11535"/>
                      <a:pt x="204350" y="25306"/>
                    </a:cubicBezTo>
                    <a:cubicBezTo>
                      <a:pt x="208481" y="39077"/>
                      <a:pt x="198382" y="79472"/>
                      <a:pt x="171299" y="91407"/>
                    </a:cubicBezTo>
                    <a:cubicBezTo>
                      <a:pt x="144216" y="103342"/>
                      <a:pt x="62048" y="110687"/>
                      <a:pt x="33588" y="102424"/>
                    </a:cubicBezTo>
                    <a:close/>
                  </a:path>
                </a:pathLst>
              </a:cu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72" name="Gerader Verbinder 71">
                <a:extLst>
                  <a:ext uri="{FF2B5EF4-FFF2-40B4-BE49-F238E27FC236}">
                    <a16:creationId xmlns:a16="http://schemas.microsoft.com/office/drawing/2014/main" id="{C8BE3CFA-6D1E-8822-BDB4-F16EC683520B}"/>
                  </a:ext>
                </a:extLst>
              </p:cNvPr>
              <p:cNvCxnSpPr>
                <a:cxnSpLocks/>
              </p:cNvCxnSpPr>
              <p:nvPr/>
            </p:nvCxnSpPr>
            <p:spPr>
              <a:xfrm flipV="1">
                <a:off x="10421226" y="4148356"/>
                <a:ext cx="363361" cy="55257"/>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Gerader Verbinder 72">
                <a:extLst>
                  <a:ext uri="{FF2B5EF4-FFF2-40B4-BE49-F238E27FC236}">
                    <a16:creationId xmlns:a16="http://schemas.microsoft.com/office/drawing/2014/main" id="{3DF2DF2F-D0E6-D935-19BE-A8E63C92E576}"/>
                  </a:ext>
                </a:extLst>
              </p:cNvPr>
              <p:cNvCxnSpPr>
                <a:cxnSpLocks/>
              </p:cNvCxnSpPr>
              <p:nvPr/>
            </p:nvCxnSpPr>
            <p:spPr>
              <a:xfrm flipV="1">
                <a:off x="10614839" y="4096525"/>
                <a:ext cx="126452" cy="19903"/>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Gerader Verbinder 73">
                <a:extLst>
                  <a:ext uri="{FF2B5EF4-FFF2-40B4-BE49-F238E27FC236}">
                    <a16:creationId xmlns:a16="http://schemas.microsoft.com/office/drawing/2014/main" id="{01576ED4-1927-DA46-15B5-F7402E30D4ED}"/>
                  </a:ext>
                </a:extLst>
              </p:cNvPr>
              <p:cNvCxnSpPr>
                <a:cxnSpLocks/>
              </p:cNvCxnSpPr>
              <p:nvPr/>
            </p:nvCxnSpPr>
            <p:spPr>
              <a:xfrm>
                <a:off x="10562168" y="4045472"/>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Gerader Verbinder 74">
                <a:extLst>
                  <a:ext uri="{FF2B5EF4-FFF2-40B4-BE49-F238E27FC236}">
                    <a16:creationId xmlns:a16="http://schemas.microsoft.com/office/drawing/2014/main" id="{40A469A4-31BC-A274-9F30-B25BA61554DD}"/>
                  </a:ext>
                </a:extLst>
              </p:cNvPr>
              <p:cNvCxnSpPr>
                <a:cxnSpLocks/>
              </p:cNvCxnSpPr>
              <p:nvPr/>
            </p:nvCxnSpPr>
            <p:spPr>
              <a:xfrm>
                <a:off x="10610184" y="4038307"/>
                <a:ext cx="10715" cy="81451"/>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85F2A40E-13FC-840F-FF89-98B233A2E704}"/>
                  </a:ext>
                </a:extLst>
              </p:cNvPr>
              <p:cNvCxnSpPr>
                <a:cxnSpLocks/>
              </p:cNvCxnSpPr>
              <p:nvPr/>
            </p:nvCxnSpPr>
            <p:spPr>
              <a:xfrm flipV="1">
                <a:off x="10433061" y="4122216"/>
                <a:ext cx="144256" cy="23933"/>
              </a:xfrm>
              <a:prstGeom prst="line">
                <a:avLst/>
              </a:prstGeom>
              <a:ln w="12700"/>
            </p:spPr>
            <p:style>
              <a:lnRef idx="1">
                <a:schemeClr val="dk1"/>
              </a:lnRef>
              <a:fillRef idx="0">
                <a:schemeClr val="dk1"/>
              </a:fillRef>
              <a:effectRef idx="0">
                <a:schemeClr val="dk1"/>
              </a:effectRef>
              <a:fontRef idx="minor">
                <a:schemeClr val="tx1"/>
              </a:fontRef>
            </p:style>
          </p:cxnSp>
          <p:sp>
            <p:nvSpPr>
              <p:cNvPr id="92" name="Freihandform: Form 91">
                <a:extLst>
                  <a:ext uri="{FF2B5EF4-FFF2-40B4-BE49-F238E27FC236}">
                    <a16:creationId xmlns:a16="http://schemas.microsoft.com/office/drawing/2014/main" id="{BF2BA0B0-498A-D5B4-0741-AB1D792E954E}"/>
                  </a:ext>
                </a:extLst>
              </p:cNvPr>
              <p:cNvSpPr/>
              <p:nvPr/>
            </p:nvSpPr>
            <p:spPr>
              <a:xfrm>
                <a:off x="10701990" y="4033183"/>
                <a:ext cx="209004" cy="170430"/>
              </a:xfrm>
              <a:custGeom>
                <a:avLst/>
                <a:gdLst>
                  <a:gd name="connsiteX0" fmla="*/ 0 w 172738"/>
                  <a:gd name="connsiteY0" fmla="*/ 42788 h 164814"/>
                  <a:gd name="connsiteX1" fmla="*/ 150551 w 172738"/>
                  <a:gd name="connsiteY1" fmla="*/ 0 h 164814"/>
                  <a:gd name="connsiteX2" fmla="*/ 172738 w 172738"/>
                  <a:gd name="connsiteY2" fmla="*/ 164814 h 164814"/>
                  <a:gd name="connsiteX3" fmla="*/ 19017 w 172738"/>
                  <a:gd name="connsiteY3" fmla="*/ 163229 h 164814"/>
                  <a:gd name="connsiteX4" fmla="*/ 0 w 172738"/>
                  <a:gd name="connsiteY4" fmla="*/ 42788 h 164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 h="164814">
                    <a:moveTo>
                      <a:pt x="0" y="42788"/>
                    </a:moveTo>
                    <a:lnTo>
                      <a:pt x="150551" y="0"/>
                    </a:lnTo>
                    <a:lnTo>
                      <a:pt x="172738" y="164814"/>
                    </a:lnTo>
                    <a:lnTo>
                      <a:pt x="19017" y="163229"/>
                    </a:lnTo>
                    <a:lnTo>
                      <a:pt x="0" y="42788"/>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Ellipse 92">
                <a:extLst>
                  <a:ext uri="{FF2B5EF4-FFF2-40B4-BE49-F238E27FC236}">
                    <a16:creationId xmlns:a16="http://schemas.microsoft.com/office/drawing/2014/main" id="{B6513A2E-3F93-DF30-F718-84460688D39D}"/>
                  </a:ext>
                </a:extLst>
              </p:cNvPr>
              <p:cNvSpPr/>
              <p:nvPr/>
            </p:nvSpPr>
            <p:spPr>
              <a:xfrm>
                <a:off x="10689611" y="410676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9FF4C30F-855E-499A-86E2-11330BAF6C43}"/>
              </a:ext>
            </a:extLst>
          </p:cNvPr>
          <p:cNvGrpSpPr>
            <a:grpSpLocks noChangeAspect="1"/>
          </p:cNvGrpSpPr>
          <p:nvPr/>
        </p:nvGrpSpPr>
        <p:grpSpPr>
          <a:xfrm>
            <a:off x="10523227" y="3882529"/>
            <a:ext cx="951838" cy="612387"/>
            <a:chOff x="1541489" y="5148249"/>
            <a:chExt cx="1928734" cy="1240896"/>
          </a:xfrm>
        </p:grpSpPr>
        <p:grpSp>
          <p:nvGrpSpPr>
            <p:cNvPr id="60" name="Group 59">
              <a:extLst>
                <a:ext uri="{FF2B5EF4-FFF2-40B4-BE49-F238E27FC236}">
                  <a16:creationId xmlns:a16="http://schemas.microsoft.com/office/drawing/2014/main" id="{C163EF97-E3A0-4A70-AD57-C5C90208FEE6}"/>
                </a:ext>
              </a:extLst>
            </p:cNvPr>
            <p:cNvGrpSpPr/>
            <p:nvPr/>
          </p:nvGrpSpPr>
          <p:grpSpPr>
            <a:xfrm>
              <a:off x="1541489" y="5148249"/>
              <a:ext cx="1928734" cy="1240896"/>
              <a:chOff x="1541489" y="5148249"/>
              <a:chExt cx="1928734" cy="1240896"/>
            </a:xfrm>
            <a:solidFill>
              <a:schemeClr val="tx1">
                <a:lumMod val="75000"/>
                <a:lumOff val="25000"/>
              </a:schemeClr>
            </a:solidFill>
          </p:grpSpPr>
          <p:sp>
            <p:nvSpPr>
              <p:cNvPr id="65" name="Freeform: Shape 64">
                <a:extLst>
                  <a:ext uri="{FF2B5EF4-FFF2-40B4-BE49-F238E27FC236}">
                    <a16:creationId xmlns:a16="http://schemas.microsoft.com/office/drawing/2014/main" id="{3164B040-872F-4CFF-BA17-93B911D63979}"/>
                  </a:ext>
                </a:extLst>
              </p:cNvPr>
              <p:cNvSpPr/>
              <p:nvPr/>
            </p:nvSpPr>
            <p:spPr>
              <a:xfrm>
                <a:off x="2800662" y="5179102"/>
                <a:ext cx="669561" cy="856937"/>
              </a:xfrm>
              <a:custGeom>
                <a:avLst/>
                <a:gdLst>
                  <a:gd name="connsiteX0" fmla="*/ 664564 w 669561"/>
                  <a:gd name="connsiteY0" fmla="*/ 187377 h 856937"/>
                  <a:gd name="connsiteX1" fmla="*/ 669561 w 669561"/>
                  <a:gd name="connsiteY1" fmla="*/ 856937 h 856937"/>
                  <a:gd name="connsiteX2" fmla="*/ 0 w 669561"/>
                  <a:gd name="connsiteY2" fmla="*/ 659567 h 856937"/>
                  <a:gd name="connsiteX3" fmla="*/ 62459 w 669561"/>
                  <a:gd name="connsiteY3" fmla="*/ 639580 h 856937"/>
                  <a:gd name="connsiteX4" fmla="*/ 137410 w 669561"/>
                  <a:gd name="connsiteY4" fmla="*/ 589613 h 856937"/>
                  <a:gd name="connsiteX5" fmla="*/ 179882 w 669561"/>
                  <a:gd name="connsiteY5" fmla="*/ 512164 h 856937"/>
                  <a:gd name="connsiteX6" fmla="*/ 207364 w 669561"/>
                  <a:gd name="connsiteY6" fmla="*/ 434714 h 856937"/>
                  <a:gd name="connsiteX7" fmla="*/ 204866 w 669561"/>
                  <a:gd name="connsiteY7" fmla="*/ 332282 h 856937"/>
                  <a:gd name="connsiteX8" fmla="*/ 184879 w 669561"/>
                  <a:gd name="connsiteY8" fmla="*/ 242341 h 856937"/>
                  <a:gd name="connsiteX9" fmla="*/ 137410 w 669561"/>
                  <a:gd name="connsiteY9" fmla="*/ 149901 h 856937"/>
                  <a:gd name="connsiteX10" fmla="*/ 92440 w 669561"/>
                  <a:gd name="connsiteY10" fmla="*/ 89941 h 856937"/>
                  <a:gd name="connsiteX11" fmla="*/ 62459 w 669561"/>
                  <a:gd name="connsiteY11" fmla="*/ 32478 h 856937"/>
                  <a:gd name="connsiteX12" fmla="*/ 29981 w 669561"/>
                  <a:gd name="connsiteY12" fmla="*/ 0 h 856937"/>
                  <a:gd name="connsiteX13" fmla="*/ 664564 w 669561"/>
                  <a:gd name="connsiteY13" fmla="*/ 187377 h 85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9561" h="856937">
                    <a:moveTo>
                      <a:pt x="664564" y="187377"/>
                    </a:moveTo>
                    <a:cubicBezTo>
                      <a:pt x="666230" y="410564"/>
                      <a:pt x="667895" y="633750"/>
                      <a:pt x="669561" y="856937"/>
                    </a:cubicBezTo>
                    <a:lnTo>
                      <a:pt x="0" y="659567"/>
                    </a:lnTo>
                    <a:lnTo>
                      <a:pt x="62459" y="639580"/>
                    </a:lnTo>
                    <a:lnTo>
                      <a:pt x="137410" y="589613"/>
                    </a:lnTo>
                    <a:lnTo>
                      <a:pt x="179882" y="512164"/>
                    </a:lnTo>
                    <a:lnTo>
                      <a:pt x="207364" y="434714"/>
                    </a:lnTo>
                    <a:cubicBezTo>
                      <a:pt x="206531" y="400570"/>
                      <a:pt x="205699" y="366426"/>
                      <a:pt x="204866" y="332282"/>
                    </a:cubicBezTo>
                    <a:lnTo>
                      <a:pt x="184879" y="242341"/>
                    </a:lnTo>
                    <a:lnTo>
                      <a:pt x="137410" y="149901"/>
                    </a:lnTo>
                    <a:lnTo>
                      <a:pt x="92440" y="89941"/>
                    </a:lnTo>
                    <a:lnTo>
                      <a:pt x="62459" y="32478"/>
                    </a:lnTo>
                    <a:lnTo>
                      <a:pt x="29981" y="0"/>
                    </a:lnTo>
                    <a:lnTo>
                      <a:pt x="664564" y="187377"/>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nvGrpSpPr>
              <p:cNvPr id="66" name="Gruppieren 39">
                <a:extLst>
                  <a:ext uri="{FF2B5EF4-FFF2-40B4-BE49-F238E27FC236}">
                    <a16:creationId xmlns:a16="http://schemas.microsoft.com/office/drawing/2014/main" id="{B55669BC-A159-4AF2-B7BC-1B06679D5325}"/>
                  </a:ext>
                </a:extLst>
              </p:cNvPr>
              <p:cNvGrpSpPr/>
              <p:nvPr/>
            </p:nvGrpSpPr>
            <p:grpSpPr>
              <a:xfrm>
                <a:off x="1577799" y="5148249"/>
                <a:ext cx="1881415" cy="1240896"/>
                <a:chOff x="5916409" y="4051870"/>
                <a:chExt cx="1494044" cy="1920389"/>
              </a:xfrm>
              <a:grpFill/>
            </p:grpSpPr>
            <p:sp>
              <p:nvSpPr>
                <p:cNvPr id="77" name="Freihandform: Form 16">
                  <a:extLst>
                    <a:ext uri="{FF2B5EF4-FFF2-40B4-BE49-F238E27FC236}">
                      <a16:creationId xmlns:a16="http://schemas.microsoft.com/office/drawing/2014/main" id="{0F483CC3-BE36-4E45-9047-45E4051E17E5}"/>
                    </a:ext>
                  </a:extLst>
                </p:cNvPr>
                <p:cNvSpPr/>
                <p:nvPr/>
              </p:nvSpPr>
              <p:spPr>
                <a:xfrm rot="10800000">
                  <a:off x="5916409" y="5120383"/>
                  <a:ext cx="1494044" cy="851876"/>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78" name="Rechteck 36">
                  <a:extLst>
                    <a:ext uri="{FF2B5EF4-FFF2-40B4-BE49-F238E27FC236}">
                      <a16:creationId xmlns:a16="http://schemas.microsoft.com/office/drawing/2014/main" id="{CC9682CE-FCD0-4E91-905F-3F5ECC6D64E3}"/>
                    </a:ext>
                  </a:extLst>
                </p:cNvPr>
                <p:cNvSpPr/>
                <p:nvPr/>
              </p:nvSpPr>
              <p:spPr>
                <a:xfrm rot="4295683">
                  <a:off x="6875924" y="4043631"/>
                  <a:ext cx="43223" cy="59701"/>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Freihandform: Form 7">
                  <a:extLst>
                    <a:ext uri="{FF2B5EF4-FFF2-40B4-BE49-F238E27FC236}">
                      <a16:creationId xmlns:a16="http://schemas.microsoft.com/office/drawing/2014/main" id="{4BDC688F-3066-40C8-864D-18DDDB6331F1}"/>
                    </a:ext>
                  </a:extLst>
                </p:cNvPr>
                <p:cNvSpPr/>
                <p:nvPr/>
              </p:nvSpPr>
              <p:spPr>
                <a:xfrm rot="10800000">
                  <a:off x="5922528" y="4089469"/>
                  <a:ext cx="1485900" cy="838200"/>
                </a:xfrm>
                <a:custGeom>
                  <a:avLst/>
                  <a:gdLst>
                    <a:gd name="connsiteX0" fmla="*/ 1485900 w 1485900"/>
                    <a:gd name="connsiteY0" fmla="*/ 313134 h 838200"/>
                    <a:gd name="connsiteX1" fmla="*/ 1408509 w 1485900"/>
                    <a:gd name="connsiteY1" fmla="*/ 284559 h 838200"/>
                    <a:gd name="connsiteX2" fmla="*/ 1352550 w 1485900"/>
                    <a:gd name="connsiteY2" fmla="*/ 282178 h 838200"/>
                    <a:gd name="connsiteX3" fmla="*/ 1266825 w 1485900"/>
                    <a:gd name="connsiteY3" fmla="*/ 285750 h 838200"/>
                    <a:gd name="connsiteX4" fmla="*/ 1170384 w 1485900"/>
                    <a:gd name="connsiteY4" fmla="*/ 304800 h 838200"/>
                    <a:gd name="connsiteX5" fmla="*/ 1028700 w 1485900"/>
                    <a:gd name="connsiteY5" fmla="*/ 344090 h 838200"/>
                    <a:gd name="connsiteX6" fmla="*/ 898922 w 1485900"/>
                    <a:gd name="connsiteY6" fmla="*/ 397668 h 838200"/>
                    <a:gd name="connsiteX7" fmla="*/ 758428 w 1485900"/>
                    <a:gd name="connsiteY7" fmla="*/ 466725 h 838200"/>
                    <a:gd name="connsiteX8" fmla="*/ 639366 w 1485900"/>
                    <a:gd name="connsiteY8" fmla="*/ 551259 h 838200"/>
                    <a:gd name="connsiteX9" fmla="*/ 566738 w 1485900"/>
                    <a:gd name="connsiteY9" fmla="*/ 617934 h 838200"/>
                    <a:gd name="connsiteX10" fmla="*/ 517922 w 1485900"/>
                    <a:gd name="connsiteY10" fmla="*/ 682228 h 838200"/>
                    <a:gd name="connsiteX11" fmla="*/ 489347 w 1485900"/>
                    <a:gd name="connsiteY11" fmla="*/ 733425 h 838200"/>
                    <a:gd name="connsiteX12" fmla="*/ 489347 w 1485900"/>
                    <a:gd name="connsiteY12" fmla="*/ 795337 h 838200"/>
                    <a:gd name="connsiteX13" fmla="*/ 510778 w 1485900"/>
                    <a:gd name="connsiteY13" fmla="*/ 829865 h 838200"/>
                    <a:gd name="connsiteX14" fmla="*/ 519113 w 1485900"/>
                    <a:gd name="connsiteY14" fmla="*/ 838200 h 838200"/>
                    <a:gd name="connsiteX15" fmla="*/ 0 w 1485900"/>
                    <a:gd name="connsiteY15" fmla="*/ 540543 h 838200"/>
                    <a:gd name="connsiteX16" fmla="*/ 944166 w 1485900"/>
                    <a:gd name="connsiteY16" fmla="*/ 0 h 838200"/>
                    <a:gd name="connsiteX17" fmla="*/ 1485900 w 1485900"/>
                    <a:gd name="connsiteY17" fmla="*/ 31313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5900" h="838200">
                      <a:moveTo>
                        <a:pt x="1485900" y="313134"/>
                      </a:moveTo>
                      <a:lnTo>
                        <a:pt x="1408509" y="284559"/>
                      </a:lnTo>
                      <a:lnTo>
                        <a:pt x="1352550" y="282178"/>
                      </a:lnTo>
                      <a:lnTo>
                        <a:pt x="1266825" y="285750"/>
                      </a:lnTo>
                      <a:lnTo>
                        <a:pt x="1170384" y="304800"/>
                      </a:lnTo>
                      <a:lnTo>
                        <a:pt x="1028700" y="344090"/>
                      </a:lnTo>
                      <a:lnTo>
                        <a:pt x="898922" y="397668"/>
                      </a:lnTo>
                      <a:lnTo>
                        <a:pt x="758428" y="466725"/>
                      </a:lnTo>
                      <a:lnTo>
                        <a:pt x="639366" y="551259"/>
                      </a:lnTo>
                      <a:lnTo>
                        <a:pt x="566738" y="617934"/>
                      </a:lnTo>
                      <a:lnTo>
                        <a:pt x="517922" y="682228"/>
                      </a:lnTo>
                      <a:lnTo>
                        <a:pt x="489347" y="733425"/>
                      </a:lnTo>
                      <a:lnTo>
                        <a:pt x="489347" y="795337"/>
                      </a:lnTo>
                      <a:lnTo>
                        <a:pt x="510778" y="829865"/>
                      </a:lnTo>
                      <a:lnTo>
                        <a:pt x="519113" y="838200"/>
                      </a:lnTo>
                      <a:lnTo>
                        <a:pt x="0" y="540543"/>
                      </a:lnTo>
                      <a:lnTo>
                        <a:pt x="944166" y="0"/>
                      </a:lnTo>
                      <a:lnTo>
                        <a:pt x="1485900" y="313134"/>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9" name="Freeform: Shape 68">
                <a:extLst>
                  <a:ext uri="{FF2B5EF4-FFF2-40B4-BE49-F238E27FC236}">
                    <a16:creationId xmlns:a16="http://schemas.microsoft.com/office/drawing/2014/main" id="{F0656173-5AF4-4E77-B90F-512293070DB0}"/>
                  </a:ext>
                </a:extLst>
              </p:cNvPr>
              <p:cNvSpPr/>
              <p:nvPr/>
            </p:nvSpPr>
            <p:spPr>
              <a:xfrm>
                <a:off x="1588957" y="5508885"/>
                <a:ext cx="679554" cy="879423"/>
              </a:xfrm>
              <a:custGeom>
                <a:avLst/>
                <a:gdLst>
                  <a:gd name="connsiteX0" fmla="*/ 0 w 679554"/>
                  <a:gd name="connsiteY0" fmla="*/ 0 h 879423"/>
                  <a:gd name="connsiteX1" fmla="*/ 44971 w 679554"/>
                  <a:gd name="connsiteY1" fmla="*/ 44971 h 879423"/>
                  <a:gd name="connsiteX2" fmla="*/ 112427 w 679554"/>
                  <a:gd name="connsiteY2" fmla="*/ 124918 h 879423"/>
                  <a:gd name="connsiteX3" fmla="*/ 134912 w 679554"/>
                  <a:gd name="connsiteY3" fmla="*/ 212361 h 879423"/>
                  <a:gd name="connsiteX4" fmla="*/ 144905 w 679554"/>
                  <a:gd name="connsiteY4" fmla="*/ 319790 h 879423"/>
                  <a:gd name="connsiteX5" fmla="*/ 147404 w 679554"/>
                  <a:gd name="connsiteY5" fmla="*/ 409731 h 879423"/>
                  <a:gd name="connsiteX6" fmla="*/ 137410 w 679554"/>
                  <a:gd name="connsiteY6" fmla="*/ 487181 h 879423"/>
                  <a:gd name="connsiteX7" fmla="*/ 109928 w 679554"/>
                  <a:gd name="connsiteY7" fmla="*/ 552138 h 879423"/>
                  <a:gd name="connsiteX8" fmla="*/ 84945 w 679554"/>
                  <a:gd name="connsiteY8" fmla="*/ 607102 h 879423"/>
                  <a:gd name="connsiteX9" fmla="*/ 64958 w 679554"/>
                  <a:gd name="connsiteY9" fmla="*/ 637082 h 879423"/>
                  <a:gd name="connsiteX10" fmla="*/ 37476 w 679554"/>
                  <a:gd name="connsiteY10" fmla="*/ 667063 h 879423"/>
                  <a:gd name="connsiteX11" fmla="*/ 2499 w 679554"/>
                  <a:gd name="connsiteY11" fmla="*/ 677056 h 879423"/>
                  <a:gd name="connsiteX12" fmla="*/ 679554 w 679554"/>
                  <a:gd name="connsiteY12" fmla="*/ 879423 h 879423"/>
                  <a:gd name="connsiteX13" fmla="*/ 677056 w 679554"/>
                  <a:gd name="connsiteY13" fmla="*/ 204866 h 879423"/>
                  <a:gd name="connsiteX14" fmla="*/ 0 w 679554"/>
                  <a:gd name="connsiteY14" fmla="*/ 0 h 8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9554" h="879423">
                    <a:moveTo>
                      <a:pt x="0" y="0"/>
                    </a:moveTo>
                    <a:lnTo>
                      <a:pt x="44971" y="44971"/>
                    </a:lnTo>
                    <a:lnTo>
                      <a:pt x="112427" y="124918"/>
                    </a:lnTo>
                    <a:lnTo>
                      <a:pt x="134912" y="212361"/>
                    </a:lnTo>
                    <a:lnTo>
                      <a:pt x="144905" y="319790"/>
                    </a:lnTo>
                    <a:lnTo>
                      <a:pt x="147404" y="409731"/>
                    </a:lnTo>
                    <a:lnTo>
                      <a:pt x="137410" y="487181"/>
                    </a:lnTo>
                    <a:lnTo>
                      <a:pt x="109928" y="552138"/>
                    </a:lnTo>
                    <a:lnTo>
                      <a:pt x="84945" y="607102"/>
                    </a:lnTo>
                    <a:lnTo>
                      <a:pt x="64958" y="637082"/>
                    </a:lnTo>
                    <a:lnTo>
                      <a:pt x="37476" y="667063"/>
                    </a:lnTo>
                    <a:lnTo>
                      <a:pt x="2499" y="677056"/>
                    </a:lnTo>
                    <a:lnTo>
                      <a:pt x="679554" y="879423"/>
                    </a:lnTo>
                    <a:cubicBezTo>
                      <a:pt x="678721" y="654571"/>
                      <a:pt x="677889" y="429718"/>
                      <a:pt x="677056" y="204866"/>
                    </a:cubicBezTo>
                    <a:lnTo>
                      <a:pt x="0" y="0"/>
                    </a:lnTo>
                    <a:close/>
                  </a:path>
                </a:pathLst>
              </a:cu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0" name="Rectangle 69">
                <a:extLst>
                  <a:ext uri="{FF2B5EF4-FFF2-40B4-BE49-F238E27FC236}">
                    <a16:creationId xmlns:a16="http://schemas.microsoft.com/office/drawing/2014/main" id="{F5F9554B-47D8-4CA5-B0D0-99D007826EE1}"/>
                  </a:ext>
                </a:extLst>
              </p:cNvPr>
              <p:cNvSpPr/>
              <p:nvPr/>
            </p:nvSpPr>
            <p:spPr>
              <a:xfrm rot="21368821">
                <a:off x="1541489" y="5450498"/>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sp>
            <p:nvSpPr>
              <p:cNvPr id="71" name="Rectangle 70">
                <a:extLst>
                  <a:ext uri="{FF2B5EF4-FFF2-40B4-BE49-F238E27FC236}">
                    <a16:creationId xmlns:a16="http://schemas.microsoft.com/office/drawing/2014/main" id="{D0F1AF29-1797-4BA8-BCDB-8BEF48A84974}"/>
                  </a:ext>
                </a:extLst>
              </p:cNvPr>
              <p:cNvSpPr/>
              <p:nvPr/>
            </p:nvSpPr>
            <p:spPr>
              <a:xfrm rot="21368821">
                <a:off x="2705997" y="5792296"/>
                <a:ext cx="102432" cy="66216"/>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H"/>
              </a:p>
            </p:txBody>
          </p:sp>
        </p:grpSp>
        <p:sp>
          <p:nvSpPr>
            <p:cNvPr id="61" name="Freeform: Shape 60">
              <a:extLst>
                <a:ext uri="{FF2B5EF4-FFF2-40B4-BE49-F238E27FC236}">
                  <a16:creationId xmlns:a16="http://schemas.microsoft.com/office/drawing/2014/main" id="{33E9C963-F66E-400D-B54C-8A5CF9B93843}"/>
                </a:ext>
              </a:extLst>
            </p:cNvPr>
            <p:cNvSpPr/>
            <p:nvPr/>
          </p:nvSpPr>
          <p:spPr>
            <a:xfrm>
              <a:off x="2338963" y="5367569"/>
              <a:ext cx="94396" cy="108703"/>
            </a:xfrm>
            <a:custGeom>
              <a:avLst/>
              <a:gdLst>
                <a:gd name="connsiteX0" fmla="*/ 669131 w 669131"/>
                <a:gd name="connsiteY0" fmla="*/ 862013 h 862013"/>
                <a:gd name="connsiteX1" fmla="*/ 657225 w 669131"/>
                <a:gd name="connsiteY1" fmla="*/ 195263 h 862013"/>
                <a:gd name="connsiteX2" fmla="*/ 2381 w 669131"/>
                <a:gd name="connsiteY2" fmla="*/ 0 h 862013"/>
                <a:gd name="connsiteX3" fmla="*/ 0 w 669131"/>
                <a:gd name="connsiteY3" fmla="*/ 664369 h 862013"/>
                <a:gd name="connsiteX4" fmla="*/ 669131 w 669131"/>
                <a:gd name="connsiteY4" fmla="*/ 862013 h 86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1" h="862013">
                  <a:moveTo>
                    <a:pt x="669131" y="862013"/>
                  </a:moveTo>
                  <a:lnTo>
                    <a:pt x="657225" y="195263"/>
                  </a:lnTo>
                  <a:lnTo>
                    <a:pt x="2381" y="0"/>
                  </a:lnTo>
                  <a:cubicBezTo>
                    <a:pt x="1587" y="221456"/>
                    <a:pt x="794" y="442913"/>
                    <a:pt x="0" y="664369"/>
                  </a:cubicBezTo>
                  <a:lnTo>
                    <a:pt x="669131" y="86201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Freeform: Shape 62">
              <a:extLst>
                <a:ext uri="{FF2B5EF4-FFF2-40B4-BE49-F238E27FC236}">
                  <a16:creationId xmlns:a16="http://schemas.microsoft.com/office/drawing/2014/main" id="{94770537-CF7F-4778-BCEE-8704217E0A72}"/>
                </a:ext>
              </a:extLst>
            </p:cNvPr>
            <p:cNvSpPr/>
            <p:nvPr/>
          </p:nvSpPr>
          <p:spPr>
            <a:xfrm>
              <a:off x="2433555" y="5342587"/>
              <a:ext cx="159096" cy="133744"/>
            </a:xfrm>
            <a:custGeom>
              <a:avLst/>
              <a:gdLst>
                <a:gd name="connsiteX0" fmla="*/ 7144 w 1197769"/>
                <a:gd name="connsiteY0" fmla="*/ 1026319 h 1026319"/>
                <a:gd name="connsiteX1" fmla="*/ 0 w 1197769"/>
                <a:gd name="connsiteY1" fmla="*/ 352425 h 1026319"/>
                <a:gd name="connsiteX2" fmla="*/ 1197769 w 1197769"/>
                <a:gd name="connsiteY2" fmla="*/ 0 h 1026319"/>
                <a:gd name="connsiteX3" fmla="*/ 1197769 w 1197769"/>
                <a:gd name="connsiteY3" fmla="*/ 678656 h 1026319"/>
                <a:gd name="connsiteX4" fmla="*/ 7144 w 1197769"/>
                <a:gd name="connsiteY4" fmla="*/ 1026319 h 1026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69" h="1026319">
                  <a:moveTo>
                    <a:pt x="7144" y="1026319"/>
                  </a:moveTo>
                  <a:cubicBezTo>
                    <a:pt x="4763" y="801688"/>
                    <a:pt x="2381" y="577056"/>
                    <a:pt x="0" y="352425"/>
                  </a:cubicBezTo>
                  <a:lnTo>
                    <a:pt x="1197769" y="0"/>
                  </a:lnTo>
                  <a:lnTo>
                    <a:pt x="1197769" y="678656"/>
                  </a:lnTo>
                  <a:lnTo>
                    <a:pt x="7144" y="1026319"/>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Freeform: Shape 63">
              <a:extLst>
                <a:ext uri="{FF2B5EF4-FFF2-40B4-BE49-F238E27FC236}">
                  <a16:creationId xmlns:a16="http://schemas.microsoft.com/office/drawing/2014/main" id="{11B96786-5F4B-440A-9E99-83EFDDD519EA}"/>
                </a:ext>
              </a:extLst>
            </p:cNvPr>
            <p:cNvSpPr/>
            <p:nvPr/>
          </p:nvSpPr>
          <p:spPr>
            <a:xfrm>
              <a:off x="2336545" y="5309406"/>
              <a:ext cx="244201" cy="74601"/>
            </a:xfrm>
            <a:custGeom>
              <a:avLst/>
              <a:gdLst>
                <a:gd name="connsiteX0" fmla="*/ 0 w 1876425"/>
                <a:gd name="connsiteY0" fmla="*/ 347663 h 550069"/>
                <a:gd name="connsiteX1" fmla="*/ 685800 w 1876425"/>
                <a:gd name="connsiteY1" fmla="*/ 550069 h 550069"/>
                <a:gd name="connsiteX2" fmla="*/ 1876425 w 1876425"/>
                <a:gd name="connsiteY2" fmla="*/ 197644 h 550069"/>
                <a:gd name="connsiteX3" fmla="*/ 1202531 w 1876425"/>
                <a:gd name="connsiteY3" fmla="*/ 0 h 550069"/>
                <a:gd name="connsiteX4" fmla="*/ 0 w 1876425"/>
                <a:gd name="connsiteY4" fmla="*/ 347663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550069">
                  <a:moveTo>
                    <a:pt x="0" y="347663"/>
                  </a:moveTo>
                  <a:lnTo>
                    <a:pt x="685800" y="550069"/>
                  </a:lnTo>
                  <a:lnTo>
                    <a:pt x="1876425" y="197644"/>
                  </a:lnTo>
                  <a:lnTo>
                    <a:pt x="1202531" y="0"/>
                  </a:lnTo>
                  <a:lnTo>
                    <a:pt x="0" y="347663"/>
                  </a:lnTo>
                  <a:close/>
                </a:path>
              </a:pathLst>
            </a:cu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7" name="Group 16">
            <a:extLst>
              <a:ext uri="{FF2B5EF4-FFF2-40B4-BE49-F238E27FC236}">
                <a16:creationId xmlns:a16="http://schemas.microsoft.com/office/drawing/2014/main" id="{F83030E4-52CC-4C05-8A33-FCAED9B09F33}"/>
              </a:ext>
            </a:extLst>
          </p:cNvPr>
          <p:cNvGrpSpPr/>
          <p:nvPr/>
        </p:nvGrpSpPr>
        <p:grpSpPr>
          <a:xfrm>
            <a:off x="1331119" y="2690280"/>
            <a:ext cx="809107" cy="317702"/>
            <a:chOff x="1351946" y="2709008"/>
            <a:chExt cx="650580" cy="248174"/>
          </a:xfrm>
        </p:grpSpPr>
        <p:cxnSp>
          <p:nvCxnSpPr>
            <p:cNvPr id="80" name="Gerader Verbinder 10">
              <a:extLst>
                <a:ext uri="{FF2B5EF4-FFF2-40B4-BE49-F238E27FC236}">
                  <a16:creationId xmlns:a16="http://schemas.microsoft.com/office/drawing/2014/main" id="{10D88142-63D1-4FEA-A637-1D0FF5E8E6D1}"/>
                </a:ext>
              </a:extLst>
            </p:cNvPr>
            <p:cNvCxnSpPr>
              <a:cxnSpLocks/>
              <a:stCxn id="86" idx="0"/>
            </p:cNvCxnSpPr>
            <p:nvPr/>
          </p:nvCxnSpPr>
          <p:spPr>
            <a:xfrm flipH="1">
              <a:off x="1351946" y="2709520"/>
              <a:ext cx="552379" cy="119268"/>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6" name="Bogen 1">
              <a:extLst>
                <a:ext uri="{FF2B5EF4-FFF2-40B4-BE49-F238E27FC236}">
                  <a16:creationId xmlns:a16="http://schemas.microsoft.com/office/drawing/2014/main" id="{028AB2F1-AE92-4E64-AEFE-3BEB4B9BEB58}"/>
                </a:ext>
              </a:extLst>
            </p:cNvPr>
            <p:cNvSpPr/>
            <p:nvPr/>
          </p:nvSpPr>
          <p:spPr>
            <a:xfrm>
              <a:off x="1786520" y="2709008"/>
              <a:ext cx="216006" cy="248174"/>
            </a:xfrm>
            <a:prstGeom prst="arc">
              <a:avLst>
                <a:gd name="adj1" fmla="val 16472120"/>
                <a:gd name="adj2" fmla="val 5157447"/>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87" name="Gerader Verbinder 11">
              <a:extLst>
                <a:ext uri="{FF2B5EF4-FFF2-40B4-BE49-F238E27FC236}">
                  <a16:creationId xmlns:a16="http://schemas.microsoft.com/office/drawing/2014/main" id="{0AFBD570-609A-4047-915B-645D6B1C7BDB}"/>
                </a:ext>
              </a:extLst>
            </p:cNvPr>
            <p:cNvCxnSpPr>
              <a:cxnSpLocks/>
              <a:stCxn id="86" idx="2"/>
            </p:cNvCxnSpPr>
            <p:nvPr/>
          </p:nvCxnSpPr>
          <p:spPr>
            <a:xfrm flipH="1" flipV="1">
              <a:off x="1351946" y="2828788"/>
              <a:ext cx="551318" cy="127987"/>
            </a:xfrm>
            <a:prstGeom prst="line">
              <a:avLst/>
            </a:prstGeom>
            <a:ln>
              <a:prstDash val="lgDash"/>
            </a:ln>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BFADC5E4-F0FE-48A7-920E-665C279494A5}"/>
              </a:ext>
            </a:extLst>
          </p:cNvPr>
          <p:cNvGrpSpPr/>
          <p:nvPr/>
        </p:nvGrpSpPr>
        <p:grpSpPr>
          <a:xfrm>
            <a:off x="1347885" y="4081464"/>
            <a:ext cx="947317" cy="210243"/>
            <a:chOff x="1347886" y="4124456"/>
            <a:chExt cx="841922" cy="146291"/>
          </a:xfrm>
        </p:grpSpPr>
        <p:cxnSp>
          <p:nvCxnSpPr>
            <p:cNvPr id="88" name="Gerader Verbinder 10">
              <a:extLst>
                <a:ext uri="{FF2B5EF4-FFF2-40B4-BE49-F238E27FC236}">
                  <a16:creationId xmlns:a16="http://schemas.microsoft.com/office/drawing/2014/main" id="{714F2A08-3C54-410E-9EFB-FB6F4984CF4F}"/>
                </a:ext>
              </a:extLst>
            </p:cNvPr>
            <p:cNvCxnSpPr>
              <a:cxnSpLocks/>
              <a:stCxn id="89" idx="0"/>
            </p:cNvCxnSpPr>
            <p:nvPr/>
          </p:nvCxnSpPr>
          <p:spPr>
            <a:xfrm flipH="1">
              <a:off x="1347886" y="4127494"/>
              <a:ext cx="692350" cy="79893"/>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9" name="Bogen 1">
              <a:extLst>
                <a:ext uri="{FF2B5EF4-FFF2-40B4-BE49-F238E27FC236}">
                  <a16:creationId xmlns:a16="http://schemas.microsoft.com/office/drawing/2014/main" id="{FFB96D64-5F2A-4DED-AC9B-1C585709AE26}"/>
                </a:ext>
              </a:extLst>
            </p:cNvPr>
            <p:cNvSpPr/>
            <p:nvPr/>
          </p:nvSpPr>
          <p:spPr>
            <a:xfrm>
              <a:off x="1771291" y="4124456"/>
              <a:ext cx="418517" cy="146291"/>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0" name="Gerader Verbinder 11">
              <a:extLst>
                <a:ext uri="{FF2B5EF4-FFF2-40B4-BE49-F238E27FC236}">
                  <a16:creationId xmlns:a16="http://schemas.microsoft.com/office/drawing/2014/main" id="{24809B09-CD18-41CA-B3D9-68612F7B7989}"/>
                </a:ext>
              </a:extLst>
            </p:cNvPr>
            <p:cNvCxnSpPr>
              <a:cxnSpLocks/>
              <a:stCxn id="89" idx="2"/>
            </p:cNvCxnSpPr>
            <p:nvPr/>
          </p:nvCxnSpPr>
          <p:spPr>
            <a:xfrm flipH="1" flipV="1">
              <a:off x="1347886" y="4207387"/>
              <a:ext cx="694545" cy="60089"/>
            </a:xfrm>
            <a:prstGeom prst="line">
              <a:avLst/>
            </a:prstGeom>
            <a:ln>
              <a:prstDash val="lgDash"/>
            </a:ln>
          </p:spPr>
          <p:style>
            <a:lnRef idx="1">
              <a:schemeClr val="dk1"/>
            </a:lnRef>
            <a:fillRef idx="0">
              <a:schemeClr val="dk1"/>
            </a:fillRef>
            <a:effectRef idx="0">
              <a:schemeClr val="dk1"/>
            </a:effectRef>
            <a:fontRef idx="minor">
              <a:schemeClr val="tx1"/>
            </a:fontRef>
          </p:style>
        </p:cxnSp>
      </p:grpSp>
      <p:sp>
        <p:nvSpPr>
          <p:cNvPr id="98" name="Bogen 1">
            <a:extLst>
              <a:ext uri="{FF2B5EF4-FFF2-40B4-BE49-F238E27FC236}">
                <a16:creationId xmlns:a16="http://schemas.microsoft.com/office/drawing/2014/main" id="{99002BCF-C519-4B08-A2C5-9CD4805FCEF7}"/>
              </a:ext>
            </a:extLst>
          </p:cNvPr>
          <p:cNvSpPr/>
          <p:nvPr/>
        </p:nvSpPr>
        <p:spPr>
          <a:xfrm>
            <a:off x="1820404" y="5319407"/>
            <a:ext cx="470908" cy="210243"/>
          </a:xfrm>
          <a:prstGeom prst="arc">
            <a:avLst>
              <a:gd name="adj1" fmla="val 18624580"/>
              <a:gd name="adj2" fmla="val 2908292"/>
            </a:avLst>
          </a:prstGeom>
          <a:ln>
            <a:headEnd type="triangl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cxnSp>
        <p:nvCxnSpPr>
          <p:cNvPr id="99" name="Gerader Verbinder 11">
            <a:extLst>
              <a:ext uri="{FF2B5EF4-FFF2-40B4-BE49-F238E27FC236}">
                <a16:creationId xmlns:a16="http://schemas.microsoft.com/office/drawing/2014/main" id="{AAE6C31D-3D6D-48E2-9017-644BE16EAC2F}"/>
              </a:ext>
            </a:extLst>
          </p:cNvPr>
          <p:cNvCxnSpPr>
            <a:cxnSpLocks/>
            <a:stCxn id="98" idx="2"/>
            <a:endCxn id="29" idx="6"/>
          </p:cNvCxnSpPr>
          <p:nvPr/>
        </p:nvCxnSpPr>
        <p:spPr>
          <a:xfrm flipH="1" flipV="1">
            <a:off x="1214643" y="5444734"/>
            <a:ext cx="927790" cy="77552"/>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04345B94-9497-42E9-ACFB-B8BF5956D79C}"/>
              </a:ext>
            </a:extLst>
          </p:cNvPr>
          <p:cNvSpPr/>
          <p:nvPr/>
        </p:nvSpPr>
        <p:spPr>
          <a:xfrm>
            <a:off x="473186" y="2148520"/>
            <a:ext cx="4367379"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1" name="Rectangle 80">
            <a:extLst>
              <a:ext uri="{FF2B5EF4-FFF2-40B4-BE49-F238E27FC236}">
                <a16:creationId xmlns:a16="http://schemas.microsoft.com/office/drawing/2014/main" id="{8736E161-727C-4AB9-B0E0-971706834B3D}"/>
              </a:ext>
            </a:extLst>
          </p:cNvPr>
          <p:cNvSpPr/>
          <p:nvPr/>
        </p:nvSpPr>
        <p:spPr>
          <a:xfrm>
            <a:off x="830818" y="3764667"/>
            <a:ext cx="4367379"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2" name="Rectangle 81">
            <a:extLst>
              <a:ext uri="{FF2B5EF4-FFF2-40B4-BE49-F238E27FC236}">
                <a16:creationId xmlns:a16="http://schemas.microsoft.com/office/drawing/2014/main" id="{F1A34194-1525-4824-8058-F535AE8ABC45}"/>
              </a:ext>
            </a:extLst>
          </p:cNvPr>
          <p:cNvSpPr/>
          <p:nvPr/>
        </p:nvSpPr>
        <p:spPr>
          <a:xfrm>
            <a:off x="796649" y="5035851"/>
            <a:ext cx="4367379"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2"/>
              </a:solidFill>
            </a:endParaRPr>
          </a:p>
        </p:txBody>
      </p:sp>
      <p:sp>
        <p:nvSpPr>
          <p:cNvPr id="85" name="Rectangle 84">
            <a:extLst>
              <a:ext uri="{FF2B5EF4-FFF2-40B4-BE49-F238E27FC236}">
                <a16:creationId xmlns:a16="http://schemas.microsoft.com/office/drawing/2014/main" id="{9DD7675C-F2CE-4EA6-91E3-71968B05110D}"/>
              </a:ext>
            </a:extLst>
          </p:cNvPr>
          <p:cNvSpPr/>
          <p:nvPr/>
        </p:nvSpPr>
        <p:spPr>
          <a:xfrm>
            <a:off x="5799437" y="5033328"/>
            <a:ext cx="5742938"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4" name="Rectangle 83">
            <a:extLst>
              <a:ext uri="{FF2B5EF4-FFF2-40B4-BE49-F238E27FC236}">
                <a16:creationId xmlns:a16="http://schemas.microsoft.com/office/drawing/2014/main" id="{0288FB8D-C2D6-4554-B944-A76FEBC2856C}"/>
              </a:ext>
            </a:extLst>
          </p:cNvPr>
          <p:cNvSpPr/>
          <p:nvPr/>
        </p:nvSpPr>
        <p:spPr>
          <a:xfrm>
            <a:off x="5833606" y="3744038"/>
            <a:ext cx="5742938" cy="9584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
        <p:nvSpPr>
          <p:cNvPr id="83" name="Rectangle 82">
            <a:extLst>
              <a:ext uri="{FF2B5EF4-FFF2-40B4-BE49-F238E27FC236}">
                <a16:creationId xmlns:a16="http://schemas.microsoft.com/office/drawing/2014/main" id="{8ED84EBF-E08F-49AF-9051-ED29E25717A0}"/>
              </a:ext>
            </a:extLst>
          </p:cNvPr>
          <p:cNvSpPr/>
          <p:nvPr/>
        </p:nvSpPr>
        <p:spPr>
          <a:xfrm>
            <a:off x="5529258" y="2127891"/>
            <a:ext cx="5573271" cy="127587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bg2"/>
              </a:solidFill>
            </a:endParaRPr>
          </a:p>
        </p:txBody>
      </p:sp>
    </p:spTree>
    <p:extLst>
      <p:ext uri="{BB962C8B-B14F-4D97-AF65-F5344CB8AC3E}">
        <p14:creationId xmlns:p14="http://schemas.microsoft.com/office/powerpoint/2010/main" val="29430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animBg="1"/>
      <p:bldP spid="82" grpId="0" animBg="1"/>
      <p:bldP spid="85" grpId="0" animBg="1"/>
      <p:bldP spid="84" grpId="0" animBg="1"/>
      <p:bldP spid="83" grpId="0"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277C3170-93C4-4004-925A-762E3FF6A529}" vid="{54F253A4-C5FF-4238-8A43-148031D6EB93}"/>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ETH_PP_Template_Presentation_en</Template>
  <TotalTime>0</TotalTime>
  <Words>6041</Words>
  <Application>Microsoft Office PowerPoint</Application>
  <PresentationFormat>Breitbild</PresentationFormat>
  <Paragraphs>897</Paragraphs>
  <Slides>45</Slides>
  <Notes>23</Notes>
  <HiddenSlides>21</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45</vt:i4>
      </vt:variant>
    </vt:vector>
  </HeadingPairs>
  <TitlesOfParts>
    <vt:vector size="51" baseType="lpstr">
      <vt:lpstr>Arial</vt:lpstr>
      <vt:lpstr>Calibri</vt:lpstr>
      <vt:lpstr>Cambria Math</vt:lpstr>
      <vt:lpstr>Symbol</vt:lpstr>
      <vt:lpstr>ETH Zürich</vt:lpstr>
      <vt:lpstr>Worksheet</vt:lpstr>
      <vt:lpstr>Impact of Limited Field of View  on Human Behaviour in Virtual Reality</vt:lpstr>
      <vt:lpstr>Agenda</vt:lpstr>
      <vt:lpstr>Introduction   </vt:lpstr>
      <vt:lpstr>Introduction   State of the Art FoV Research</vt:lpstr>
      <vt:lpstr>Introduction   State of the Art &amp; Goal of the project</vt:lpstr>
      <vt:lpstr>Introduction   Hypotheses</vt:lpstr>
      <vt:lpstr>Methods   Tracking &amp; Data Collection </vt:lpstr>
      <vt:lpstr>Methods   Custom VIVE Tracker &amp; FoV Restriction Device</vt:lpstr>
      <vt:lpstr>Methods   User Study Design</vt:lpstr>
      <vt:lpstr>Methods   User Study Design</vt:lpstr>
      <vt:lpstr>Methods   User Study Design Tasks Overview</vt:lpstr>
      <vt:lpstr>Methods   User Study Design: Guided Task 1</vt:lpstr>
      <vt:lpstr>Methods   User Study Design: Guided Task 2</vt:lpstr>
      <vt:lpstr>Methods   User Study: Questionnaires</vt:lpstr>
      <vt:lpstr>Methods   User Study Procedure</vt:lpstr>
      <vt:lpstr>Methods   User Study Procedure</vt:lpstr>
      <vt:lpstr>Outlook   </vt:lpstr>
      <vt:lpstr>Conclusion      </vt:lpstr>
      <vt:lpstr>Conclusion      </vt:lpstr>
      <vt:lpstr>Introduction   Obstacle Course with limited FoV [1][2][3][4]</vt:lpstr>
      <vt:lpstr>Introduction   Searching and Scanning task with limited FoV [1][2][3]</vt:lpstr>
      <vt:lpstr>Introduction   Limited FoV effects on balance of users in VR [1]</vt:lpstr>
      <vt:lpstr>Introduction   Limited FoV effects on VR sickness [1]</vt:lpstr>
      <vt:lpstr>Discussion   </vt:lpstr>
      <vt:lpstr>Methods   Tracking &amp; Data Collection </vt:lpstr>
      <vt:lpstr>Outlook   Project Timeline</vt:lpstr>
      <vt:lpstr>Introduction   Hypotheses</vt:lpstr>
      <vt:lpstr>Methods    Test Chamber Design</vt:lpstr>
      <vt:lpstr>Methods   User Study Design</vt:lpstr>
      <vt:lpstr>Methods   Measurements    </vt:lpstr>
      <vt:lpstr>Introduction   Goal of the project</vt:lpstr>
      <vt:lpstr>Methods   User Study Design</vt:lpstr>
      <vt:lpstr>Methods   User Study Procedure:</vt:lpstr>
      <vt:lpstr>Methods   User Study Procedure:</vt:lpstr>
      <vt:lpstr>Proposed User Study   Trajectories</vt:lpstr>
      <vt:lpstr>Proposed User Study   Study Design</vt:lpstr>
      <vt:lpstr>PowerPoint-Präsentation</vt:lpstr>
      <vt:lpstr>The Slide Title goes here, Two Lines is Possible</vt:lpstr>
      <vt:lpstr>Proposed User Study:    Test chamber design</vt:lpstr>
      <vt:lpstr>Citation Style</vt:lpstr>
      <vt:lpstr>Improving Slides</vt:lpstr>
      <vt:lpstr>The Slide Title goes here</vt:lpstr>
      <vt:lpstr>PowerPoint-Präsentation</vt:lpstr>
      <vt:lpstr>The Slide Title goes here</vt:lpstr>
      <vt:lpstr>The theme colours are based on ETH colours  and extended with additional pd|z colours.</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 title goes here</dc:title>
  <dc:creator>Hirt  Christian</dc:creator>
  <cp:lastModifiedBy>Triebold  Nicolas</cp:lastModifiedBy>
  <cp:revision>23</cp:revision>
  <dcterms:created xsi:type="dcterms:W3CDTF">2021-01-20T15:26:51Z</dcterms:created>
  <dcterms:modified xsi:type="dcterms:W3CDTF">2022-11-23T07:47:42Z</dcterms:modified>
</cp:coreProperties>
</file>